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8" r:id="rId3"/>
    <p:sldId id="259" r:id="rId4"/>
    <p:sldId id="257" r:id="rId5"/>
    <p:sldId id="260" r:id="rId6"/>
    <p:sldId id="262" r:id="rId7"/>
    <p:sldId id="261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3C758F-A3D9-48E0-950E-563226FD3571}" type="datetimeFigureOut">
              <a:rPr lang="en-US" smtClean="0"/>
              <a:pPr/>
              <a:t>8/4/2011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A80D71-3286-4443-B14D-591D1F8B8F9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A80D71-3286-4443-B14D-591D1F8B8F9F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C1570-0C1C-4DA6-8591-B779291A12AF}" type="datetimeFigureOut">
              <a:rPr lang="en-US" smtClean="0"/>
              <a:pPr/>
              <a:t>8/4/2011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C0E80-929E-4ECD-B25A-635D0A0D44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C1570-0C1C-4DA6-8591-B779291A12AF}" type="datetimeFigureOut">
              <a:rPr lang="en-US" smtClean="0"/>
              <a:pPr/>
              <a:t>8/4/2011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C0E80-929E-4ECD-B25A-635D0A0D44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C1570-0C1C-4DA6-8591-B779291A12AF}" type="datetimeFigureOut">
              <a:rPr lang="en-US" smtClean="0"/>
              <a:pPr/>
              <a:t>8/4/2011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C0E80-929E-4ECD-B25A-635D0A0D44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C1570-0C1C-4DA6-8591-B779291A12AF}" type="datetimeFigureOut">
              <a:rPr lang="en-US" smtClean="0"/>
              <a:pPr/>
              <a:t>8/4/2011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C0E80-929E-4ECD-B25A-635D0A0D44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C1570-0C1C-4DA6-8591-B779291A12AF}" type="datetimeFigureOut">
              <a:rPr lang="en-US" smtClean="0"/>
              <a:pPr/>
              <a:t>8/4/2011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C0E80-929E-4ECD-B25A-635D0A0D44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C1570-0C1C-4DA6-8591-B779291A12AF}" type="datetimeFigureOut">
              <a:rPr lang="en-US" smtClean="0"/>
              <a:pPr/>
              <a:t>8/4/2011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C0E80-929E-4ECD-B25A-635D0A0D44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C1570-0C1C-4DA6-8591-B779291A12AF}" type="datetimeFigureOut">
              <a:rPr lang="en-US" smtClean="0"/>
              <a:pPr/>
              <a:t>8/4/2011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C0E80-929E-4ECD-B25A-635D0A0D44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C1570-0C1C-4DA6-8591-B779291A12AF}" type="datetimeFigureOut">
              <a:rPr lang="en-US" smtClean="0"/>
              <a:pPr/>
              <a:t>8/4/2011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C0E80-929E-4ECD-B25A-635D0A0D44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C1570-0C1C-4DA6-8591-B779291A12AF}" type="datetimeFigureOut">
              <a:rPr lang="en-US" smtClean="0"/>
              <a:pPr/>
              <a:t>8/4/2011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C0E80-929E-4ECD-B25A-635D0A0D44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C1570-0C1C-4DA6-8591-B779291A12AF}" type="datetimeFigureOut">
              <a:rPr lang="en-US" smtClean="0"/>
              <a:pPr/>
              <a:t>8/4/2011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C0E80-929E-4ECD-B25A-635D0A0D44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C1570-0C1C-4DA6-8591-B779291A12AF}" type="datetimeFigureOut">
              <a:rPr lang="en-US" smtClean="0"/>
              <a:pPr/>
              <a:t>8/4/2011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C0E80-929E-4ECD-B25A-635D0A0D44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7C1570-0C1C-4DA6-8591-B779291A12AF}" type="datetimeFigureOut">
              <a:rPr lang="en-US" smtClean="0"/>
              <a:pPr/>
              <a:t>8/4/2011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8C0E80-929E-4ECD-B25A-635D0A0D449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BCI2000: 2D Control	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Possible Solution Homework 2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72439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45920"/>
                <a:gridCol w="1645920"/>
                <a:gridCol w="1645920"/>
                <a:gridCol w="1645920"/>
                <a:gridCol w="1645920"/>
              </a:tblGrid>
              <a:tr h="838415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Input Channel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Input element</a:t>
                      </a:r>
                      <a:r>
                        <a:rPr lang="en-US" baseline="0" dirty="0" smtClean="0"/>
                        <a:t> (bin)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Ouput</a:t>
                      </a:r>
                      <a:r>
                        <a:rPr lang="en-US" dirty="0" smtClean="0"/>
                        <a:t> Channel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Weight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5748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12Hz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-0.025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5748"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1Hz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-0.025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5748"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12Hz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-0.025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5748"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12Hz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-0.025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5748"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11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12Hz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-0.025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5748">
                <a:tc>
                  <a:txBody>
                    <a:bodyPr/>
                    <a:lstStyle/>
                    <a:p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12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12Hz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-0.025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5748">
                <a:tc>
                  <a:txBody>
                    <a:bodyPr/>
                    <a:lstStyle/>
                    <a:p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13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12Hz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-0.025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5748">
                <a:tc>
                  <a:txBody>
                    <a:bodyPr/>
                    <a:lstStyle/>
                    <a:p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14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12Hz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-0.025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Getting Started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Follow the Passive Stimulus Presentation Data Collection </a:t>
            </a:r>
            <a:r>
              <a:rPr lang="en-US" dirty="0" smtClean="0"/>
              <a:t>Tutorial on the wiki</a:t>
            </a:r>
          </a:p>
          <a:p>
            <a:pPr lvl="1"/>
            <a:r>
              <a:rPr lang="en-US" dirty="0" smtClean="0"/>
              <a:t>However, when the tutorial tells you to run </a:t>
            </a:r>
            <a:r>
              <a:rPr lang="en-US" dirty="0" err="1" smtClean="0"/>
              <a:t>StimPresentation</a:t>
            </a:r>
            <a:r>
              <a:rPr lang="en-US" dirty="0" smtClean="0"/>
              <a:t> run </a:t>
            </a:r>
            <a:r>
              <a:rPr lang="en-US" dirty="0" err="1" smtClean="0"/>
              <a:t>Ipsi</a:t>
            </a:r>
            <a:r>
              <a:rPr lang="en-US" dirty="0" err="1" smtClean="0"/>
              <a:t>Hand_Cursor</a:t>
            </a:r>
            <a:r>
              <a:rPr lang="en-US" dirty="0" smtClean="0"/>
              <a:t> Task instead</a:t>
            </a:r>
          </a:p>
          <a:p>
            <a:pPr lvl="1"/>
            <a:r>
              <a:rPr lang="en-US" dirty="0" smtClean="0"/>
              <a:t>Also when you load the parameters</a:t>
            </a:r>
            <a:r>
              <a:rPr lang="en-US" dirty="0" smtClean="0"/>
              <a:t>, load </a:t>
            </a:r>
            <a:r>
              <a:rPr lang="en-US" dirty="0" err="1" smtClean="0"/>
              <a:t>IpsiHand_LPR_CursorTask_CR</a:t>
            </a:r>
            <a:r>
              <a:rPr lang="en-US" dirty="0" smtClean="0"/>
              <a:t> instead 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Getting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Before pressing start, make sure that ‘cursor task’ (the gridded window in the upper-left corner) is visible</a:t>
            </a:r>
          </a:p>
          <a:p>
            <a:r>
              <a:rPr lang="en-US" dirty="0" smtClean="0"/>
              <a:t>To </a:t>
            </a:r>
            <a:r>
              <a:rPr lang="en-US" dirty="0" smtClean="0"/>
              <a:t>move the ball to the right move your right hand.</a:t>
            </a:r>
          </a:p>
          <a:p>
            <a:pPr lvl="1"/>
            <a:r>
              <a:rPr lang="en-US" dirty="0" smtClean="0"/>
              <a:t>Be sure to not move your </a:t>
            </a:r>
            <a:r>
              <a:rPr lang="en-US" dirty="0" smtClean="0"/>
              <a:t>head, blink, swallow, or move other muscles</a:t>
            </a:r>
            <a:endParaRPr lang="en-US" dirty="0" smtClean="0"/>
          </a:p>
          <a:p>
            <a:pPr lvl="1"/>
            <a:r>
              <a:rPr lang="en-US" dirty="0" smtClean="0"/>
              <a:t>Move your hand </a:t>
            </a:r>
            <a:r>
              <a:rPr lang="en-US" dirty="0" smtClean="0"/>
              <a:t>in </a:t>
            </a:r>
            <a:r>
              <a:rPr lang="en-US" dirty="0" smtClean="0"/>
              <a:t>a way that takes effort </a:t>
            </a:r>
            <a:r>
              <a:rPr lang="en-US" dirty="0" smtClean="0"/>
              <a:t>(</a:t>
            </a:r>
            <a:r>
              <a:rPr lang="en-US" dirty="0" err="1" smtClean="0"/>
              <a:t>eg</a:t>
            </a:r>
            <a:r>
              <a:rPr lang="en-US" dirty="0" smtClean="0"/>
              <a:t>. </a:t>
            </a:r>
            <a:r>
              <a:rPr lang="en-US" dirty="0" smtClean="0"/>
              <a:t>Play an imaginary </a:t>
            </a:r>
            <a:r>
              <a:rPr lang="en-US" dirty="0" smtClean="0"/>
              <a:t>piano, </a:t>
            </a:r>
            <a:r>
              <a:rPr lang="en-US" dirty="0" smtClean="0"/>
              <a:t>touch </a:t>
            </a:r>
            <a:r>
              <a:rPr lang="en-US" dirty="0" smtClean="0"/>
              <a:t>individual </a:t>
            </a:r>
            <a:r>
              <a:rPr lang="en-US" dirty="0" smtClean="0"/>
              <a:t>fingers together…)</a:t>
            </a:r>
            <a:endParaRPr lang="en-US" dirty="0" smtClean="0"/>
          </a:p>
          <a:p>
            <a:r>
              <a:rPr lang="en-US" dirty="0" smtClean="0"/>
              <a:t>To move the ball to the left do not move at all</a:t>
            </a:r>
          </a:p>
          <a:p>
            <a:r>
              <a:rPr lang="en-US" dirty="0" smtClean="0"/>
              <a:t>In </a:t>
            </a:r>
            <a:r>
              <a:rPr lang="en-US" dirty="0" smtClean="0"/>
              <a:t>between </a:t>
            </a:r>
            <a:r>
              <a:rPr lang="en-US" dirty="0" smtClean="0"/>
              <a:t>trials</a:t>
            </a:r>
            <a:r>
              <a:rPr lang="en-US" dirty="0" smtClean="0"/>
              <a:t> it’s ok to</a:t>
            </a:r>
            <a:r>
              <a:rPr lang="en-US" dirty="0" smtClean="0"/>
              <a:t> blink</a:t>
            </a:r>
            <a:endParaRPr lang="en-US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Analyzing the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smtClean="0"/>
              <a:t>Follow the directions in User Tutorial: Performing Offline EEG </a:t>
            </a:r>
            <a:r>
              <a:rPr lang="en-US" dirty="0" smtClean="0"/>
              <a:t>Analysis</a:t>
            </a:r>
          </a:p>
          <a:p>
            <a:pPr lvl="1"/>
            <a:r>
              <a:rPr lang="en-US" dirty="0" smtClean="0"/>
              <a:t>After instructed to click the “add” button, navigate to data\[your initials]\[most recent data file] instead of the three files suggested by the tutorial</a:t>
            </a:r>
          </a:p>
          <a:p>
            <a:pPr lvl="1"/>
            <a:r>
              <a:rPr lang="en-US" dirty="0" smtClean="0"/>
              <a:t>For Condition 1 enter </a:t>
            </a:r>
            <a:r>
              <a:rPr lang="en-US" dirty="0" err="1" smtClean="0"/>
              <a:t>states.TargetCode</a:t>
            </a:r>
            <a:r>
              <a:rPr lang="en-US" dirty="0" smtClean="0"/>
              <a:t> ==1</a:t>
            </a:r>
          </a:p>
          <a:p>
            <a:pPr lvl="1"/>
            <a:r>
              <a:rPr lang="en-US" dirty="0" smtClean="0"/>
              <a:t>For Condition 2 enter </a:t>
            </a:r>
            <a:r>
              <a:rPr lang="en-US" dirty="0" err="1" smtClean="0"/>
              <a:t>states.TargetCode</a:t>
            </a:r>
            <a:r>
              <a:rPr lang="en-US" dirty="0" smtClean="0"/>
              <a:t> ==2</a:t>
            </a:r>
          </a:p>
          <a:p>
            <a:pPr lvl="1"/>
            <a:r>
              <a:rPr lang="en-US" dirty="0" smtClean="0"/>
              <a:t>For Trial Change Condition enter Feedback ==1</a:t>
            </a:r>
          </a:p>
          <a:p>
            <a:pPr lvl="1"/>
            <a:r>
              <a:rPr lang="en-US" dirty="0" smtClean="0"/>
              <a:t>Set Label 1 to “Pause” and Label 2 to “Right hand”</a:t>
            </a:r>
            <a:endParaRPr lang="en-US" dirty="0" smtClean="0"/>
          </a:p>
          <a:p>
            <a:r>
              <a:rPr lang="en-US" dirty="0" smtClean="0"/>
              <a:t>Looking at the correlation maps, you want to see </a:t>
            </a:r>
            <a:r>
              <a:rPr lang="en-US" dirty="0" smtClean="0"/>
              <a:t>a few brightly </a:t>
            </a:r>
            <a:r>
              <a:rPr lang="en-US" dirty="0" smtClean="0"/>
              <a:t>colored bands in the sections between 9 and 24 </a:t>
            </a:r>
            <a:r>
              <a:rPr lang="en-US" dirty="0" smtClean="0"/>
              <a:t>Hz</a:t>
            </a:r>
            <a:r>
              <a:rPr lang="en-US" smtClean="0"/>
              <a:t>, and channels </a:t>
            </a:r>
            <a:r>
              <a:rPr lang="en-US" dirty="0" smtClean="0"/>
              <a:t>1-4 </a:t>
            </a:r>
            <a:endParaRPr lang="en-US" dirty="0"/>
          </a:p>
          <a:p>
            <a:r>
              <a:rPr lang="en-US" dirty="0" smtClean="0"/>
              <a:t>The greater the correlation the better! Keep practicing and try to get your correlations above </a:t>
            </a:r>
            <a:r>
              <a:rPr lang="en-US" dirty="0" smtClean="0"/>
              <a:t>0.20</a:t>
            </a:r>
          </a:p>
          <a:p>
            <a:r>
              <a:rPr lang="en-US" dirty="0" smtClean="0"/>
              <a:t>Repeat </a:t>
            </a:r>
            <a:r>
              <a:rPr lang="en-US" dirty="0" smtClean="0"/>
              <a:t>data collection and analysis steps multiple </a:t>
            </a:r>
            <a:r>
              <a:rPr lang="en-US" dirty="0" smtClean="0"/>
              <a:t>times until you feel like you have some 1D control over the ball. 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Homework 1: </a:t>
            </a:r>
            <a:br>
              <a:rPr lang="en-US" dirty="0" smtClean="0"/>
            </a:br>
            <a:r>
              <a:rPr lang="en-US" dirty="0" smtClean="0"/>
              <a:t>Troubleshooting in BCI2000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Run the </a:t>
            </a:r>
            <a:r>
              <a:rPr lang="en-US" dirty="0" err="1" smtClean="0"/>
              <a:t>CursorTask</a:t>
            </a:r>
            <a:r>
              <a:rPr lang="en-US" dirty="0" smtClean="0"/>
              <a:t> batch file</a:t>
            </a:r>
          </a:p>
          <a:p>
            <a:r>
              <a:rPr lang="en-US" dirty="0" smtClean="0"/>
              <a:t>Load the parameters called </a:t>
            </a:r>
            <a:r>
              <a:rPr lang="en-US" dirty="0" err="1" smtClean="0"/>
              <a:t>CursorTask_WithErrors</a:t>
            </a:r>
            <a:endParaRPr lang="en-US" dirty="0" smtClean="0"/>
          </a:p>
          <a:p>
            <a:r>
              <a:rPr lang="en-US" dirty="0" smtClean="0"/>
              <a:t>Fix the errors and press set </a:t>
            </a:r>
            <a:r>
              <a:rPr lang="en-US" dirty="0" err="1" smtClean="0"/>
              <a:t>Config</a:t>
            </a:r>
            <a:endParaRPr lang="en-US" dirty="0" smtClean="0"/>
          </a:p>
          <a:p>
            <a:r>
              <a:rPr lang="en-US" dirty="0" smtClean="0"/>
              <a:t>If you still get errors, try again!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Homework 2: Adjusting the Linear Classifier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Run the cursor task batch file and load </a:t>
            </a:r>
            <a:r>
              <a:rPr lang="en-US" dirty="0" smtClean="0"/>
              <a:t>the parameters </a:t>
            </a:r>
            <a:r>
              <a:rPr lang="en-US" dirty="0" err="1" smtClean="0"/>
              <a:t>IpsiHand_LPR_CursorTask_CR</a:t>
            </a:r>
            <a:r>
              <a:rPr lang="en-US" dirty="0" smtClean="0"/>
              <a:t> </a:t>
            </a:r>
          </a:p>
          <a:p>
            <a:r>
              <a:rPr lang="en-US" dirty="0" smtClean="0"/>
              <a:t>Change the Linear Classifier so that you have 2D control (add electrodes mapping to output channel 2)</a:t>
            </a:r>
          </a:p>
          <a:p>
            <a:pPr lvl="1"/>
            <a:r>
              <a:rPr lang="en-US" dirty="0" smtClean="0"/>
              <a:t>Output channel 2 can be different frequencies or different electrodes than output channel 1.</a:t>
            </a:r>
          </a:p>
          <a:p>
            <a:pPr lvl="1"/>
            <a:r>
              <a:rPr lang="en-US" dirty="0" smtClean="0"/>
              <a:t>Change it up until you have at least a little bit of control over the ball</a:t>
            </a:r>
          </a:p>
          <a:p>
            <a:pPr lvl="1"/>
            <a:r>
              <a:rPr lang="en-US" dirty="0" smtClean="0"/>
              <a:t>If you have complete control over the ball, you achieved the goal of the project!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Homework 3: Improving 2D Control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Open a data set in </a:t>
            </a:r>
            <a:r>
              <a:rPr lang="en-US" dirty="0" err="1" smtClean="0"/>
              <a:t>matlab</a:t>
            </a:r>
            <a:r>
              <a:rPr lang="en-US" dirty="0" smtClean="0"/>
              <a:t> using the command like: </a:t>
            </a:r>
          </a:p>
          <a:p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[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signal states parameters] =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load_bcidat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('C:\Users\Colleen\Dropbox\IpsiHand\BCI2000\data\CR001\CRS001R04.dat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');</a:t>
            </a:r>
            <a:endParaRPr lang="en-US" dirty="0" smtClean="0">
              <a:latin typeface="+mj-lt"/>
              <a:cs typeface="Courier New" pitchFamily="49" charset="0"/>
            </a:endParaRPr>
          </a:p>
          <a:p>
            <a:pPr lvl="1"/>
            <a:r>
              <a:rPr lang="en-US" sz="3200" dirty="0" smtClean="0">
                <a:latin typeface="+mj-lt"/>
                <a:cs typeface="Courier New" pitchFamily="49" charset="0"/>
              </a:rPr>
              <a:t>Except adjust the path so that </a:t>
            </a:r>
            <a:r>
              <a:rPr lang="en-US" sz="3200" dirty="0" err="1" smtClean="0">
                <a:latin typeface="+mj-lt"/>
                <a:cs typeface="Courier New" pitchFamily="49" charset="0"/>
              </a:rPr>
              <a:t>MatLab</a:t>
            </a:r>
            <a:r>
              <a:rPr lang="en-US" sz="3200" dirty="0" smtClean="0">
                <a:latin typeface="+mj-lt"/>
                <a:cs typeface="Courier New" pitchFamily="49" charset="0"/>
              </a:rPr>
              <a:t> loads your data file</a:t>
            </a:r>
          </a:p>
          <a:p>
            <a:r>
              <a:rPr lang="en-US" sz="3600" dirty="0" smtClean="0">
                <a:latin typeface="+mj-lt"/>
                <a:cs typeface="Courier New" pitchFamily="49" charset="0"/>
              </a:rPr>
              <a:t>The variable “signal” should have 14 columns for the 14 electrodes</a:t>
            </a:r>
          </a:p>
          <a:p>
            <a:pPr lvl="1"/>
            <a:r>
              <a:rPr lang="en-US" dirty="0" smtClean="0">
                <a:latin typeface="+mj-lt"/>
                <a:cs typeface="Courier New" pitchFamily="49" charset="0"/>
              </a:rPr>
              <a:t>Create a new matrix made up of the electrodes from the signal that you care about</a:t>
            </a:r>
          </a:p>
          <a:p>
            <a:endParaRPr lang="en-US" dirty="0" smtClean="0">
              <a:latin typeface="+mj-lt"/>
              <a:cs typeface="Courier New" pitchFamily="49" charset="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Improving 2D Control continued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>
                <a:cs typeface="Courier New" pitchFamily="49" charset="0"/>
              </a:rPr>
              <a:t>Run the command:</a:t>
            </a:r>
            <a:r>
              <a:rPr lang="en-US" sz="1900" dirty="0" smtClean="0">
                <a:latin typeface="Courier New" pitchFamily="49" charset="0"/>
                <a:cs typeface="Courier New" pitchFamily="49" charset="0"/>
              </a:rPr>
              <a:t> [</a:t>
            </a:r>
            <a:r>
              <a:rPr lang="en-US" sz="1900" dirty="0" err="1" smtClean="0">
                <a:latin typeface="Courier New" pitchFamily="49" charset="0"/>
                <a:cs typeface="Courier New" pitchFamily="49" charset="0"/>
              </a:rPr>
              <a:t>coeff,score</a:t>
            </a:r>
            <a:r>
              <a:rPr lang="en-US" sz="1900" dirty="0" smtClean="0">
                <a:latin typeface="Courier New" pitchFamily="49" charset="0"/>
                <a:cs typeface="Courier New" pitchFamily="49" charset="0"/>
              </a:rPr>
              <a:t>] = </a:t>
            </a:r>
            <a:r>
              <a:rPr lang="en-US" sz="1900" dirty="0" err="1" smtClean="0">
                <a:latin typeface="Courier New" pitchFamily="49" charset="0"/>
                <a:cs typeface="Courier New" pitchFamily="49" charset="0"/>
              </a:rPr>
              <a:t>princomp</a:t>
            </a:r>
            <a:r>
              <a:rPr lang="en-US" sz="19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900" dirty="0" err="1" smtClean="0">
                <a:latin typeface="Courier New" pitchFamily="49" charset="0"/>
                <a:cs typeface="Courier New" pitchFamily="49" charset="0"/>
              </a:rPr>
              <a:t>signal_new</a:t>
            </a:r>
            <a:r>
              <a:rPr lang="en-US" sz="1900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en-US" dirty="0" smtClean="0"/>
              <a:t>Look at the </a:t>
            </a:r>
            <a:r>
              <a:rPr lang="en-US" dirty="0" err="1" smtClean="0"/>
              <a:t>coeff</a:t>
            </a:r>
            <a:r>
              <a:rPr lang="en-US" dirty="0" smtClean="0"/>
              <a:t> matrix</a:t>
            </a:r>
          </a:p>
          <a:p>
            <a:pPr lvl="1"/>
            <a:r>
              <a:rPr lang="en-US" dirty="0" smtClean="0"/>
              <a:t>The first column is the best weights for each electrode in the 1</a:t>
            </a:r>
            <a:r>
              <a:rPr lang="en-US" baseline="30000" dirty="0" smtClean="0"/>
              <a:t>st</a:t>
            </a:r>
            <a:r>
              <a:rPr lang="en-US" dirty="0" smtClean="0"/>
              <a:t> dimension and the second column is the best weights in the 2</a:t>
            </a:r>
            <a:r>
              <a:rPr lang="en-US" baseline="30000" dirty="0" smtClean="0"/>
              <a:t>nd</a:t>
            </a:r>
            <a:r>
              <a:rPr lang="en-US" dirty="0" smtClean="0"/>
              <a:t> dimension</a:t>
            </a:r>
          </a:p>
          <a:p>
            <a:r>
              <a:rPr lang="en-US" dirty="0" smtClean="0"/>
              <a:t>Go back to the linear classifier and try the new weights and see if </a:t>
            </a:r>
            <a:r>
              <a:rPr lang="en-US" dirty="0" err="1" smtClean="0"/>
              <a:t>CursorTask</a:t>
            </a:r>
            <a:r>
              <a:rPr lang="en-US" dirty="0" smtClean="0"/>
              <a:t> becomes easier</a:t>
            </a:r>
            <a:endParaRPr lang="en-US" dirty="0" smtClean="0"/>
          </a:p>
          <a:p>
            <a:pPr lvl="1"/>
            <a:r>
              <a:rPr lang="en-US" dirty="0" smtClean="0"/>
              <a:t>Repeat the directions from the slide “Analyzing the Data”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Solution Homework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Make the spatial filter a 4x4 identity matrix</a:t>
            </a:r>
          </a:p>
          <a:p>
            <a:r>
              <a:rPr lang="en-US" dirty="0" smtClean="0"/>
              <a:t>Repeat the first number for </a:t>
            </a:r>
            <a:r>
              <a:rPr lang="en-US" dirty="0" err="1" smtClean="0"/>
              <a:t>NormalizerOffsets</a:t>
            </a:r>
            <a:r>
              <a:rPr lang="en-US" dirty="0" smtClean="0"/>
              <a:t>, </a:t>
            </a:r>
            <a:r>
              <a:rPr lang="en-US" dirty="0" err="1" smtClean="0"/>
              <a:t>NormalizerGains</a:t>
            </a:r>
            <a:r>
              <a:rPr lang="en-US" dirty="0" smtClean="0"/>
              <a:t>, and Adaptation</a:t>
            </a:r>
          </a:p>
          <a:p>
            <a:r>
              <a:rPr lang="en-US" dirty="0" smtClean="0"/>
              <a:t>Add a high pass filter </a:t>
            </a:r>
          </a:p>
          <a:p>
            <a:r>
              <a:rPr lang="en-US" dirty="0" smtClean="0"/>
              <a:t>Change the </a:t>
            </a:r>
            <a:r>
              <a:rPr lang="en-US" dirty="0" err="1" smtClean="0"/>
              <a:t>SourceChOffset</a:t>
            </a:r>
            <a:r>
              <a:rPr lang="en-US" dirty="0" smtClean="0"/>
              <a:t> to fourteen zeros</a:t>
            </a:r>
          </a:p>
          <a:p>
            <a:r>
              <a:rPr lang="en-US" dirty="0" smtClean="0"/>
              <a:t>Change the </a:t>
            </a:r>
            <a:r>
              <a:rPr lang="en-US" dirty="0" err="1" smtClean="0"/>
              <a:t>SourceChGain</a:t>
            </a:r>
            <a:r>
              <a:rPr lang="en-US" dirty="0" smtClean="0"/>
              <a:t> to fourteen ones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175</TotalTime>
  <Words>639</Words>
  <Application>Microsoft Office PowerPoint</Application>
  <PresentationFormat>On-screen Show (4:3)</PresentationFormat>
  <Paragraphs>97</Paragraphs>
  <Slides>10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BCI2000: 2D Control </vt:lpstr>
      <vt:lpstr>Getting Started</vt:lpstr>
      <vt:lpstr>Getting Data</vt:lpstr>
      <vt:lpstr>Analyzing the Data</vt:lpstr>
      <vt:lpstr>Homework 1:  Troubleshooting in BCI2000</vt:lpstr>
      <vt:lpstr>Homework 2: Adjusting the Linear Classifier</vt:lpstr>
      <vt:lpstr>Homework 3: Improving 2D Control</vt:lpstr>
      <vt:lpstr>Improving 2D Control continued</vt:lpstr>
      <vt:lpstr>Solution Homework 1</vt:lpstr>
      <vt:lpstr>Possible Solution Homework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BCI2000: 2D Control</dc:title>
  <dc:creator>Colleen</dc:creator>
  <cp:lastModifiedBy>Colleen</cp:lastModifiedBy>
  <cp:revision>20</cp:revision>
  <dcterms:created xsi:type="dcterms:W3CDTF">2011-08-03T16:17:19Z</dcterms:created>
  <dcterms:modified xsi:type="dcterms:W3CDTF">2011-08-05T01:44:50Z</dcterms:modified>
</cp:coreProperties>
</file>