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9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1CA25-6F51-4FD4-B663-048ECA790FB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A6656-4248-4684-83E0-5667DDEEEF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A6656-4248-4684-83E0-5667DDEEEF1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171A0-AA97-4CE7-B96E-60BC4BB0E420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EF658-2AFF-4ABF-BB02-6DC4D285D8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Basic Relationships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 smtClean="0"/>
              <a:t>A</a:t>
            </a:r>
            <a:r>
              <a:rPr lang="en-US" i="1" baseline="-25000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/>
              <a:t>) </a:t>
            </a:r>
            <a:r>
              <a:rPr lang="en-US" dirty="0" smtClean="0"/>
              <a:t>= </a:t>
            </a:r>
            <a:r>
              <a:rPr lang="en-US" i="1" dirty="0" smtClean="0"/>
              <a:t>e</a:t>
            </a:r>
            <a:r>
              <a:rPr lang="en-US" baseline="30000" dirty="0" smtClean="0"/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>
                <a:latin typeface="Times New Roman"/>
                <a:cs typeface="Times New Roman"/>
              </a:rPr>
              <a:t>t</a:t>
            </a:r>
            <a:r>
              <a:rPr lang="en-US" baseline="30000" dirty="0" smtClean="0">
                <a:latin typeface="Times New Roman"/>
                <a:cs typeface="Times New Roman"/>
              </a:rPr>
              <a:t>(1–</a:t>
            </a:r>
            <a:r>
              <a:rPr lang="en-US" i="1" baseline="30000" dirty="0" smtClean="0">
                <a:latin typeface="Times New Roman"/>
                <a:cs typeface="Times New Roman"/>
              </a:rPr>
              <a:t>z</a:t>
            </a:r>
            <a:r>
              <a:rPr lang="en-US" baseline="30000" dirty="0" smtClean="0">
                <a:latin typeface="Times New Roman"/>
                <a:cs typeface="Times New Roman"/>
              </a:rPr>
              <a:t>)</a:t>
            </a:r>
            <a:endParaRPr lang="en-US" dirty="0" smtClean="0"/>
          </a:p>
          <a:p>
            <a:pPr lvl="1"/>
            <a:r>
              <a:rPr lang="en-US" i="1" dirty="0" smtClean="0"/>
              <a:t>z</a:t>
            </a:r>
            <a:r>
              <a:rPr lang="en-US" dirty="0" smtClean="0"/>
              <a:t>-transform of </a:t>
            </a:r>
            <a:r>
              <a:rPr lang="en-US" dirty="0" smtClean="0">
                <a:latin typeface="Times New Roman"/>
                <a:cs typeface="Times New Roman"/>
              </a:rPr>
              <a:t>number of Poisson arrivals at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in time </a:t>
            </a:r>
            <a:r>
              <a:rPr lang="en-US" i="1" dirty="0" smtClean="0">
                <a:latin typeface="Times New Roman"/>
                <a:cs typeface="Times New Roman"/>
              </a:rPr>
              <a:t>t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=</a:t>
            </a:r>
            <a:r>
              <a:rPr lang="en-US" i="1" dirty="0" smtClean="0">
                <a:sym typeface="Symbol"/>
              </a:rPr>
              <a:t> S</a:t>
            </a:r>
            <a:r>
              <a:rPr lang="en-US" dirty="0" smtClean="0">
                <a:sym typeface="Symbol"/>
              </a:rPr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(1–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))</a:t>
            </a: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-transform of number of Poisson arrivals at rate 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 in time with </a:t>
            </a:r>
            <a:r>
              <a:rPr lang="en-US" dirty="0" err="1" smtClean="0">
                <a:latin typeface="Times New Roman"/>
                <a:cs typeface="Times New Roman"/>
              </a:rPr>
              <a:t>c.d.f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n-US" i="1" dirty="0" smtClean="0"/>
              <a:t>T</a:t>
            </a:r>
            <a:r>
              <a:rPr lang="en-US" dirty="0" smtClean="0"/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 = </a:t>
            </a:r>
            <a:r>
              <a:rPr lang="en-US" i="1" dirty="0" smtClean="0"/>
              <a:t>A</a:t>
            </a:r>
            <a:r>
              <a:rPr lang="en-US" i="1" baseline="-25000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/>
              <a:t>)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-transform of number in system is Laplace transform of system’s response time evaluated at </a:t>
            </a:r>
            <a:r>
              <a:rPr lang="en-US" dirty="0" smtClean="0"/>
              <a:t>(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z</a:t>
            </a:r>
            <a:r>
              <a:rPr lang="en-US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i="1" dirty="0" err="1" smtClean="0"/>
              <a:t>B</a:t>
            </a:r>
            <a:r>
              <a:rPr lang="en-US" i="1" baseline="-25000" dirty="0" err="1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/>
              <a:t>e</a:t>
            </a:r>
            <a:r>
              <a:rPr lang="en-US" i="1" baseline="30000" dirty="0" smtClean="0"/>
              <a:t>–x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s+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–</a:t>
            </a:r>
            <a:r>
              <a:rPr lang="el-GR" i="1" baseline="30000" dirty="0" smtClean="0">
                <a:latin typeface="Times New Roman"/>
                <a:cs typeface="Times New Roman"/>
              </a:rPr>
              <a:t>λ</a:t>
            </a:r>
            <a:r>
              <a:rPr lang="en-US" i="1" baseline="30000" dirty="0" smtClean="0"/>
              <a:t>B</a:t>
            </a:r>
            <a:r>
              <a:rPr lang="en-US" baseline="30000" dirty="0" smtClean="0"/>
              <a:t>(</a:t>
            </a:r>
            <a:r>
              <a:rPr lang="en-US" i="1" baseline="30000" dirty="0" smtClean="0"/>
              <a:t>s</a:t>
            </a:r>
            <a:r>
              <a:rPr lang="en-US" baseline="30000" dirty="0" smtClean="0"/>
              <a:t>))</a:t>
            </a:r>
            <a:endParaRPr lang="en-US" dirty="0" smtClean="0"/>
          </a:p>
          <a:p>
            <a:pPr lvl="1"/>
            <a:r>
              <a:rPr lang="en-US" dirty="0" smtClean="0"/>
              <a:t>Laplace transform of busy period started by job of size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i="1" dirty="0" smtClean="0"/>
              <a:t>B</a:t>
            </a:r>
            <a:r>
              <a:rPr lang="en-US" i="1" baseline="-25000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s</a:t>
            </a:r>
            <a:r>
              <a:rPr lang="en-US" dirty="0" smtClean="0"/>
              <a:t>) =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 </a:t>
            </a:r>
          </a:p>
          <a:p>
            <a:pPr lvl="1"/>
            <a:r>
              <a:rPr lang="en-US" dirty="0" smtClean="0"/>
              <a:t>Laplace transform of busy period started by initial work with </a:t>
            </a:r>
            <a:r>
              <a:rPr lang="en-US" dirty="0" err="1" smtClean="0"/>
              <a:t>c.d.f</a:t>
            </a:r>
            <a:r>
              <a:rPr lang="en-US" dirty="0" smtClean="0"/>
              <a:t>. </a:t>
            </a:r>
            <a:r>
              <a:rPr lang="en-US" i="1" dirty="0" smtClean="0">
                <a:latin typeface="Times New Roman"/>
                <a:cs typeface="Times New Roman"/>
              </a:rPr>
              <a:t>W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)</a:t>
            </a:r>
          </a:p>
          <a:p>
            <a:pPr lvl="1"/>
            <a:r>
              <a:rPr lang="en-US" smtClean="0"/>
              <a:t>Hence, </a:t>
            </a:r>
            <a:r>
              <a:rPr lang="en-US" i="1" smtClean="0"/>
              <a:t>B</a:t>
            </a:r>
            <a:r>
              <a:rPr lang="en-US" smtClean="0"/>
              <a:t>(</a:t>
            </a:r>
            <a:r>
              <a:rPr lang="en-US" i="1" smtClean="0"/>
              <a:t>s</a:t>
            </a:r>
            <a:r>
              <a:rPr lang="en-US" smtClean="0"/>
              <a:t>) </a:t>
            </a:r>
            <a:r>
              <a:rPr lang="en-US" dirty="0" smtClean="0"/>
              <a:t>= </a:t>
            </a:r>
            <a:r>
              <a:rPr lang="en-US" i="1" dirty="0" smtClean="0">
                <a:sym typeface="Symbol"/>
              </a:rPr>
              <a:t>S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s+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el-GR" i="1" dirty="0" smtClean="0">
                <a:latin typeface="Times New Roman"/>
                <a:cs typeface="Times New Roman"/>
              </a:rPr>
              <a:t>λ</a:t>
            </a:r>
            <a:r>
              <a:rPr lang="en-US" i="1" dirty="0" smtClean="0">
                <a:latin typeface="Times New Roman"/>
                <a:cs typeface="Times New Roman"/>
              </a:rPr>
              <a:t>B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)) where </a:t>
            </a:r>
            <a:r>
              <a:rPr lang="en-US" i="1" dirty="0" smtClean="0">
                <a:latin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cs typeface="Times New Roman"/>
              </a:rPr>
              <a:t>(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) is the </a:t>
            </a:r>
            <a:r>
              <a:rPr lang="en-US" dirty="0" err="1" smtClean="0">
                <a:latin typeface="Times New Roman"/>
                <a:cs typeface="Times New Roman"/>
                <a:sym typeface="Symbol"/>
              </a:rPr>
              <a:t>c.d.f</a:t>
            </a:r>
            <a:r>
              <a:rPr lang="en-US" dirty="0" smtClean="0">
                <a:latin typeface="Times New Roman"/>
                <a:cs typeface="Times New Roman"/>
                <a:sym typeface="Symbol"/>
              </a:rPr>
              <a:t>. of service times</a:t>
            </a:r>
            <a:endParaRPr lang="en-US" dirty="0" smtClean="0">
              <a:latin typeface="Times New Roman"/>
              <a:cs typeface="Times New Roman"/>
            </a:endParaRPr>
          </a:p>
          <a:p>
            <a:pPr lvl="1"/>
            <a:endParaRPr lang="en-US" dirty="0" smtClean="0"/>
          </a:p>
          <a:p>
            <a:pPr lvl="1"/>
            <a:endParaRPr lang="en-US" i="1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148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Some Basic Relationships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Basic Relationships</dc:title>
  <dc:creator>Roch Guerin</dc:creator>
  <cp:lastModifiedBy>Roch Guerin</cp:lastModifiedBy>
  <cp:revision>3</cp:revision>
  <dcterms:created xsi:type="dcterms:W3CDTF">2015-11-23T23:39:03Z</dcterms:created>
  <dcterms:modified xsi:type="dcterms:W3CDTF">2015-11-24T00:12:23Z</dcterms:modified>
</cp:coreProperties>
</file>