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6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7" r:id="rId3"/>
    <p:sldId id="309" r:id="rId4"/>
    <p:sldId id="308" r:id="rId5"/>
    <p:sldId id="311" r:id="rId6"/>
    <p:sldId id="294" r:id="rId7"/>
    <p:sldId id="295" r:id="rId8"/>
    <p:sldId id="278" r:id="rId9"/>
    <p:sldId id="313" r:id="rId10"/>
    <p:sldId id="296" r:id="rId11"/>
    <p:sldId id="280" r:id="rId12"/>
    <p:sldId id="281" r:id="rId13"/>
    <p:sldId id="279" r:id="rId14"/>
    <p:sldId id="282" r:id="rId15"/>
    <p:sldId id="297" r:id="rId16"/>
    <p:sldId id="303" r:id="rId17"/>
    <p:sldId id="325" r:id="rId18"/>
    <p:sldId id="298" r:id="rId19"/>
    <p:sldId id="312" r:id="rId20"/>
    <p:sldId id="301" r:id="rId21"/>
    <p:sldId id="302" r:id="rId22"/>
    <p:sldId id="324" r:id="rId23"/>
    <p:sldId id="286" r:id="rId24"/>
    <p:sldId id="291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6" r:id="rId36"/>
  </p:sldIdLst>
  <p:sldSz cx="9144000" cy="6858000" type="screen4x3"/>
  <p:notesSz cx="6934200" cy="9280525"/>
  <p:embeddedFontLst>
    <p:embeddedFont>
      <p:font typeface="Calibri" pitchFamily="34" charset="0"/>
      <p:regular r:id="rId39"/>
      <p:bold r:id="rId40"/>
      <p:italic r:id="rId41"/>
      <p:boldItalic r:id="rId42"/>
    </p:embeddedFont>
    <p:embeddedFont>
      <p:font typeface="MT Extra" pitchFamily="18" charset="2"/>
      <p:regular r:id="rId43"/>
    </p:embeddedFont>
  </p:embeddedFontLst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buClr>
        <a:srgbClr val="FF9900"/>
      </a:buClr>
      <a:buSzPct val="75000"/>
      <a:buFont typeface="Monotype Sorts" pitchFamily="2" charset="2"/>
      <a:buChar char=" "/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1pPr>
    <a:lvl2pPr marL="457200" algn="ctr" rtl="0" eaLnBrk="0" fontAlgn="base" hangingPunct="0">
      <a:spcBef>
        <a:spcPct val="20000"/>
      </a:spcBef>
      <a:spcAft>
        <a:spcPct val="0"/>
      </a:spcAft>
      <a:buClr>
        <a:srgbClr val="FF9900"/>
      </a:buClr>
      <a:buSzPct val="75000"/>
      <a:buFont typeface="Monotype Sorts" pitchFamily="2" charset="2"/>
      <a:buChar char=" "/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2pPr>
    <a:lvl3pPr marL="914400" algn="ctr" rtl="0" eaLnBrk="0" fontAlgn="base" hangingPunct="0">
      <a:spcBef>
        <a:spcPct val="20000"/>
      </a:spcBef>
      <a:spcAft>
        <a:spcPct val="0"/>
      </a:spcAft>
      <a:buClr>
        <a:srgbClr val="FF9900"/>
      </a:buClr>
      <a:buSzPct val="75000"/>
      <a:buFont typeface="Monotype Sorts" pitchFamily="2" charset="2"/>
      <a:buChar char=" "/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3pPr>
    <a:lvl4pPr marL="1371600" algn="ctr" rtl="0" eaLnBrk="0" fontAlgn="base" hangingPunct="0">
      <a:spcBef>
        <a:spcPct val="20000"/>
      </a:spcBef>
      <a:spcAft>
        <a:spcPct val="0"/>
      </a:spcAft>
      <a:buClr>
        <a:srgbClr val="FF9900"/>
      </a:buClr>
      <a:buSzPct val="75000"/>
      <a:buFont typeface="Monotype Sorts" pitchFamily="2" charset="2"/>
      <a:buChar char=" "/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4pPr>
    <a:lvl5pPr marL="1828800" algn="ctr" rtl="0" eaLnBrk="0" fontAlgn="base" hangingPunct="0">
      <a:spcBef>
        <a:spcPct val="20000"/>
      </a:spcBef>
      <a:spcAft>
        <a:spcPct val="0"/>
      </a:spcAft>
      <a:buClr>
        <a:srgbClr val="FF9900"/>
      </a:buClr>
      <a:buSzPct val="75000"/>
      <a:buFont typeface="Monotype Sorts" pitchFamily="2" charset="2"/>
      <a:buChar char=" "/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  <a:sym typeface="Symbol" pitchFamily="18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6600"/>
    <a:srgbClr val="FF9900"/>
    <a:srgbClr val="663300"/>
    <a:srgbClr val="894400"/>
    <a:srgbClr val="66FF33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85622" autoAdjust="0"/>
  </p:normalViewPr>
  <p:slideViewPr>
    <p:cSldViewPr>
      <p:cViewPr varScale="1">
        <p:scale>
          <a:sx n="101" d="100"/>
          <a:sy n="101" d="100"/>
        </p:scale>
        <p:origin x="-10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4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2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5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1"/>
          <c:order val="0"/>
          <c:marker>
            <c:symbol val="none"/>
          </c:marker>
          <c:cat>
            <c:numRef>
              <c:f>Sheet1!$A$2:$A$1168</c:f>
              <c:numCache>
                <c:formatCode>General</c:formatCode>
                <c:ptCount val="1167"/>
                <c:pt idx="0">
                  <c:v>0</c:v>
                </c:pt>
                <c:pt idx="1">
                  <c:v>1.0000000000000009E-2</c:v>
                </c:pt>
                <c:pt idx="2">
                  <c:v>2.0000000000000018E-2</c:v>
                </c:pt>
                <c:pt idx="3">
                  <c:v>3.000000000000002E-2</c:v>
                </c:pt>
                <c:pt idx="4">
                  <c:v>4.0000000000000036E-2</c:v>
                </c:pt>
                <c:pt idx="5">
                  <c:v>5.0000000000000037E-2</c:v>
                </c:pt>
                <c:pt idx="6">
                  <c:v>6.0000000000000046E-2</c:v>
                </c:pt>
                <c:pt idx="7">
                  <c:v>7.0000000000000034E-2</c:v>
                </c:pt>
                <c:pt idx="8">
                  <c:v>8.0000000000000071E-2</c:v>
                </c:pt>
                <c:pt idx="9">
                  <c:v>9.0000000000000066E-2</c:v>
                </c:pt>
                <c:pt idx="10">
                  <c:v>0.10000000000000003</c:v>
                </c:pt>
                <c:pt idx="11">
                  <c:v>0.10999999999999999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0.16000000000000009</c:v>
                </c:pt>
                <c:pt idx="17">
                  <c:v>0.17</c:v>
                </c:pt>
                <c:pt idx="18">
                  <c:v>0.18000000000000016</c:v>
                </c:pt>
                <c:pt idx="19">
                  <c:v>0.19000000000000011</c:v>
                </c:pt>
                <c:pt idx="20">
                  <c:v>0.20000000000000004</c:v>
                </c:pt>
                <c:pt idx="21">
                  <c:v>0.21000000000000019</c:v>
                </c:pt>
                <c:pt idx="22">
                  <c:v>0.22000000000000014</c:v>
                </c:pt>
                <c:pt idx="23">
                  <c:v>0.23000000000000009</c:v>
                </c:pt>
                <c:pt idx="24">
                  <c:v>0.24000000000000021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0.29000000000000031</c:v>
                </c:pt>
                <c:pt idx="30">
                  <c:v>0.30000000000000032</c:v>
                </c:pt>
                <c:pt idx="31">
                  <c:v>0.31000000000000039</c:v>
                </c:pt>
                <c:pt idx="32">
                  <c:v>0.32000000000000045</c:v>
                </c:pt>
                <c:pt idx="33">
                  <c:v>0.33000000000000052</c:v>
                </c:pt>
                <c:pt idx="34">
                  <c:v>0.34000000000000041</c:v>
                </c:pt>
                <c:pt idx="35">
                  <c:v>0.35000000000000031</c:v>
                </c:pt>
                <c:pt idx="36">
                  <c:v>0.36000000000000032</c:v>
                </c:pt>
                <c:pt idx="37">
                  <c:v>0.37000000000000038</c:v>
                </c:pt>
                <c:pt idx="38">
                  <c:v>0.3800000000000005</c:v>
                </c:pt>
                <c:pt idx="39">
                  <c:v>0.39000000000000051</c:v>
                </c:pt>
                <c:pt idx="40">
                  <c:v>0.4000000000000003</c:v>
                </c:pt>
                <c:pt idx="41">
                  <c:v>0.41000000000000031</c:v>
                </c:pt>
                <c:pt idx="42">
                  <c:v>0.42000000000000032</c:v>
                </c:pt>
                <c:pt idx="43">
                  <c:v>0.43000000000000038</c:v>
                </c:pt>
                <c:pt idx="44">
                  <c:v>0.44000000000000039</c:v>
                </c:pt>
                <c:pt idx="45">
                  <c:v>0.45000000000000034</c:v>
                </c:pt>
                <c:pt idx="46">
                  <c:v>0.4600000000000003</c:v>
                </c:pt>
                <c:pt idx="47">
                  <c:v>0.47000000000000031</c:v>
                </c:pt>
                <c:pt idx="48">
                  <c:v>0.48000000000000032</c:v>
                </c:pt>
                <c:pt idx="49">
                  <c:v>0.49000000000000032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0.5400000000000007</c:v>
                </c:pt>
                <c:pt idx="55">
                  <c:v>0.5500000000000006</c:v>
                </c:pt>
                <c:pt idx="56">
                  <c:v>0.56000000000000061</c:v>
                </c:pt>
                <c:pt idx="57">
                  <c:v>0.57000000000000062</c:v>
                </c:pt>
                <c:pt idx="58">
                  <c:v>0.58000000000000063</c:v>
                </c:pt>
                <c:pt idx="59">
                  <c:v>0.59000000000000064</c:v>
                </c:pt>
                <c:pt idx="60">
                  <c:v>0.60000000000000064</c:v>
                </c:pt>
                <c:pt idx="61">
                  <c:v>0.61000000000000065</c:v>
                </c:pt>
                <c:pt idx="62">
                  <c:v>0.62000000000000088</c:v>
                </c:pt>
                <c:pt idx="63">
                  <c:v>0.630000000000001</c:v>
                </c:pt>
                <c:pt idx="64">
                  <c:v>0.64000000000000101</c:v>
                </c:pt>
                <c:pt idx="65">
                  <c:v>0.65000000000000113</c:v>
                </c:pt>
                <c:pt idx="66">
                  <c:v>0.66000000000000114</c:v>
                </c:pt>
                <c:pt idx="67">
                  <c:v>0.67000000000000104</c:v>
                </c:pt>
                <c:pt idx="68">
                  <c:v>0.68000000000000094</c:v>
                </c:pt>
                <c:pt idx="69">
                  <c:v>0.69000000000000095</c:v>
                </c:pt>
                <c:pt idx="70">
                  <c:v>0.70000000000000062</c:v>
                </c:pt>
                <c:pt idx="71">
                  <c:v>0.71000000000000063</c:v>
                </c:pt>
                <c:pt idx="72">
                  <c:v>0.72000000000000064</c:v>
                </c:pt>
                <c:pt idx="73">
                  <c:v>0.73000000000000065</c:v>
                </c:pt>
                <c:pt idx="74">
                  <c:v>0.74000000000000099</c:v>
                </c:pt>
                <c:pt idx="75">
                  <c:v>0.75000000000000111</c:v>
                </c:pt>
                <c:pt idx="76">
                  <c:v>0.76000000000000112</c:v>
                </c:pt>
                <c:pt idx="77">
                  <c:v>0.77000000000000079</c:v>
                </c:pt>
                <c:pt idx="78">
                  <c:v>0.78000000000000069</c:v>
                </c:pt>
                <c:pt idx="79">
                  <c:v>0.7900000000000007</c:v>
                </c:pt>
                <c:pt idx="80">
                  <c:v>0.8000000000000006</c:v>
                </c:pt>
                <c:pt idx="81">
                  <c:v>0.81000000000000061</c:v>
                </c:pt>
                <c:pt idx="82">
                  <c:v>0.82000000000000062</c:v>
                </c:pt>
                <c:pt idx="83">
                  <c:v>0.83000000000000063</c:v>
                </c:pt>
                <c:pt idx="84">
                  <c:v>0.84000000000000064</c:v>
                </c:pt>
                <c:pt idx="85">
                  <c:v>0.85000000000000064</c:v>
                </c:pt>
                <c:pt idx="86">
                  <c:v>0.86000000000000065</c:v>
                </c:pt>
                <c:pt idx="87">
                  <c:v>0.87000000000000111</c:v>
                </c:pt>
                <c:pt idx="88">
                  <c:v>0.880000000000001</c:v>
                </c:pt>
                <c:pt idx="89">
                  <c:v>0.89000000000000101</c:v>
                </c:pt>
                <c:pt idx="90">
                  <c:v>0.90000000000000069</c:v>
                </c:pt>
                <c:pt idx="91">
                  <c:v>0.9100000000000007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0.97000000000000053</c:v>
                </c:pt>
                <c:pt idx="98">
                  <c:v>0.98000000000000054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1.1000000000000019</c:v>
                </c:pt>
                <c:pt idx="111">
                  <c:v>1.1100000000000019</c:v>
                </c:pt>
                <c:pt idx="112">
                  <c:v>1.1200000000000019</c:v>
                </c:pt>
                <c:pt idx="113">
                  <c:v>1.1300000000000019</c:v>
                </c:pt>
                <c:pt idx="114">
                  <c:v>1.1400000000000019</c:v>
                </c:pt>
                <c:pt idx="115">
                  <c:v>1.1500000000000019</c:v>
                </c:pt>
                <c:pt idx="116">
                  <c:v>1.1600000000000019</c:v>
                </c:pt>
                <c:pt idx="117">
                  <c:v>1.1700000000000019</c:v>
                </c:pt>
                <c:pt idx="118">
                  <c:v>1.1800000000000019</c:v>
                </c:pt>
                <c:pt idx="119">
                  <c:v>1.1900000000000019</c:v>
                </c:pt>
                <c:pt idx="120">
                  <c:v>1.2000000000000008</c:v>
                </c:pt>
                <c:pt idx="121">
                  <c:v>1.2100000000000009</c:v>
                </c:pt>
                <c:pt idx="122">
                  <c:v>1.2200000000000009</c:v>
                </c:pt>
                <c:pt idx="123">
                  <c:v>1.2300000000000009</c:v>
                </c:pt>
                <c:pt idx="124">
                  <c:v>1.2400000000000009</c:v>
                </c:pt>
                <c:pt idx="125">
                  <c:v>1.2500000000000009</c:v>
                </c:pt>
                <c:pt idx="126">
                  <c:v>1.2600000000000009</c:v>
                </c:pt>
                <c:pt idx="127">
                  <c:v>1.2700000000000009</c:v>
                </c:pt>
                <c:pt idx="128">
                  <c:v>1.2800000000000009</c:v>
                </c:pt>
                <c:pt idx="129">
                  <c:v>1.2900000000000009</c:v>
                </c:pt>
                <c:pt idx="130">
                  <c:v>1.3000000000000009</c:v>
                </c:pt>
                <c:pt idx="131">
                  <c:v>1.3100000000000009</c:v>
                </c:pt>
                <c:pt idx="132">
                  <c:v>1.3200000000000021</c:v>
                </c:pt>
                <c:pt idx="133">
                  <c:v>1.3300000000000021</c:v>
                </c:pt>
                <c:pt idx="134">
                  <c:v>1.3400000000000021</c:v>
                </c:pt>
                <c:pt idx="135">
                  <c:v>1.3500000000000021</c:v>
                </c:pt>
                <c:pt idx="136">
                  <c:v>1.3600000000000021</c:v>
                </c:pt>
                <c:pt idx="137">
                  <c:v>1.3700000000000021</c:v>
                </c:pt>
                <c:pt idx="138">
                  <c:v>1.3800000000000021</c:v>
                </c:pt>
                <c:pt idx="139">
                  <c:v>1.3900000000000021</c:v>
                </c:pt>
                <c:pt idx="140">
                  <c:v>1.400000000000001</c:v>
                </c:pt>
                <c:pt idx="141">
                  <c:v>1.410000000000001</c:v>
                </c:pt>
                <c:pt idx="142">
                  <c:v>1.420000000000001</c:v>
                </c:pt>
                <c:pt idx="143">
                  <c:v>1.430000000000001</c:v>
                </c:pt>
                <c:pt idx="144">
                  <c:v>1.4400000000000011</c:v>
                </c:pt>
                <c:pt idx="145">
                  <c:v>1.4500000000000011</c:v>
                </c:pt>
                <c:pt idx="146">
                  <c:v>1.4600000000000011</c:v>
                </c:pt>
                <c:pt idx="147">
                  <c:v>1.4700000000000011</c:v>
                </c:pt>
                <c:pt idx="148">
                  <c:v>1.4800000000000011</c:v>
                </c:pt>
                <c:pt idx="149">
                  <c:v>1.4900000000000011</c:v>
                </c:pt>
                <c:pt idx="150">
                  <c:v>1.5000000000000011</c:v>
                </c:pt>
                <c:pt idx="151">
                  <c:v>1.5100000000000011</c:v>
                </c:pt>
                <c:pt idx="152">
                  <c:v>1.5200000000000011</c:v>
                </c:pt>
                <c:pt idx="153">
                  <c:v>1.5300000000000011</c:v>
                </c:pt>
                <c:pt idx="154">
                  <c:v>1.5400000000000011</c:v>
                </c:pt>
                <c:pt idx="155">
                  <c:v>1.550000000000002</c:v>
                </c:pt>
                <c:pt idx="156">
                  <c:v>1.5600000000000021</c:v>
                </c:pt>
                <c:pt idx="157">
                  <c:v>1.5700000000000021</c:v>
                </c:pt>
                <c:pt idx="158">
                  <c:v>1.5800000000000021</c:v>
                </c:pt>
                <c:pt idx="159">
                  <c:v>1.5900000000000021</c:v>
                </c:pt>
                <c:pt idx="160">
                  <c:v>1.6000000000000021</c:v>
                </c:pt>
                <c:pt idx="161">
                  <c:v>1.6100000000000021</c:v>
                </c:pt>
                <c:pt idx="162">
                  <c:v>1.6200000000000021</c:v>
                </c:pt>
                <c:pt idx="163">
                  <c:v>1.6300000000000021</c:v>
                </c:pt>
                <c:pt idx="164">
                  <c:v>1.6400000000000021</c:v>
                </c:pt>
                <c:pt idx="165">
                  <c:v>1.6500000000000021</c:v>
                </c:pt>
                <c:pt idx="166">
                  <c:v>1.6600000000000021</c:v>
                </c:pt>
                <c:pt idx="167">
                  <c:v>1.6700000000000021</c:v>
                </c:pt>
                <c:pt idx="168">
                  <c:v>1.6800000000000024</c:v>
                </c:pt>
                <c:pt idx="169">
                  <c:v>1.6900000000000024</c:v>
                </c:pt>
                <c:pt idx="170">
                  <c:v>1.700000000000002</c:v>
                </c:pt>
                <c:pt idx="171">
                  <c:v>1.710000000000002</c:v>
                </c:pt>
                <c:pt idx="172">
                  <c:v>1.720000000000002</c:v>
                </c:pt>
                <c:pt idx="173">
                  <c:v>1.7300000000000022</c:v>
                </c:pt>
                <c:pt idx="174">
                  <c:v>1.7400000000000022</c:v>
                </c:pt>
                <c:pt idx="175">
                  <c:v>1.7500000000000024</c:v>
                </c:pt>
                <c:pt idx="176">
                  <c:v>1.7600000000000025</c:v>
                </c:pt>
                <c:pt idx="177">
                  <c:v>1.7700000000000025</c:v>
                </c:pt>
                <c:pt idx="178">
                  <c:v>1.7800000000000025</c:v>
                </c:pt>
                <c:pt idx="179">
                  <c:v>1.7900000000000025</c:v>
                </c:pt>
                <c:pt idx="180">
                  <c:v>1.800000000000002</c:v>
                </c:pt>
                <c:pt idx="181">
                  <c:v>1.8100000000000021</c:v>
                </c:pt>
                <c:pt idx="182">
                  <c:v>1.8200000000000021</c:v>
                </c:pt>
                <c:pt idx="183">
                  <c:v>1.8300000000000021</c:v>
                </c:pt>
                <c:pt idx="184">
                  <c:v>1.8400000000000021</c:v>
                </c:pt>
                <c:pt idx="185">
                  <c:v>1.8500000000000021</c:v>
                </c:pt>
                <c:pt idx="186">
                  <c:v>1.8600000000000021</c:v>
                </c:pt>
                <c:pt idx="187">
                  <c:v>1.8700000000000021</c:v>
                </c:pt>
                <c:pt idx="188">
                  <c:v>1.8800000000000021</c:v>
                </c:pt>
                <c:pt idx="189">
                  <c:v>1.8900000000000021</c:v>
                </c:pt>
                <c:pt idx="190">
                  <c:v>1.9000000000000019</c:v>
                </c:pt>
                <c:pt idx="191">
                  <c:v>1.9100000000000019</c:v>
                </c:pt>
                <c:pt idx="192">
                  <c:v>1.9200000000000019</c:v>
                </c:pt>
                <c:pt idx="193">
                  <c:v>1.9300000000000019</c:v>
                </c:pt>
                <c:pt idx="194">
                  <c:v>1.9400000000000019</c:v>
                </c:pt>
                <c:pt idx="195">
                  <c:v>1.950000000000002</c:v>
                </c:pt>
                <c:pt idx="196">
                  <c:v>1.960000000000002</c:v>
                </c:pt>
                <c:pt idx="197">
                  <c:v>1.970000000000002</c:v>
                </c:pt>
                <c:pt idx="198">
                  <c:v>1.9800000000000022</c:v>
                </c:pt>
                <c:pt idx="199">
                  <c:v>1.9900000000000022</c:v>
                </c:pt>
                <c:pt idx="200">
                  <c:v>2.0000000000000013</c:v>
                </c:pt>
                <c:pt idx="201">
                  <c:v>2.0100000000000007</c:v>
                </c:pt>
                <c:pt idx="202">
                  <c:v>2.0200000000000009</c:v>
                </c:pt>
                <c:pt idx="203">
                  <c:v>2.0300000000000007</c:v>
                </c:pt>
                <c:pt idx="204">
                  <c:v>2.0400000000000005</c:v>
                </c:pt>
                <c:pt idx="205">
                  <c:v>2.0500000000000003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2.0799999999999987</c:v>
                </c:pt>
                <c:pt idx="209">
                  <c:v>2.0899999999999994</c:v>
                </c:pt>
                <c:pt idx="210">
                  <c:v>2.0999999999999988</c:v>
                </c:pt>
                <c:pt idx="211">
                  <c:v>2.109999999999999</c:v>
                </c:pt>
                <c:pt idx="212">
                  <c:v>2.1199999999999988</c:v>
                </c:pt>
                <c:pt idx="213">
                  <c:v>2.1299999999999986</c:v>
                </c:pt>
                <c:pt idx="214">
                  <c:v>2.1399999999999983</c:v>
                </c:pt>
                <c:pt idx="215">
                  <c:v>2.1499999999999981</c:v>
                </c:pt>
                <c:pt idx="216">
                  <c:v>2.1599999999999979</c:v>
                </c:pt>
                <c:pt idx="217">
                  <c:v>2.1699999999999982</c:v>
                </c:pt>
                <c:pt idx="218">
                  <c:v>2.1799999999999975</c:v>
                </c:pt>
                <c:pt idx="219">
                  <c:v>2.1899999999999982</c:v>
                </c:pt>
                <c:pt idx="220">
                  <c:v>2.1999999999999971</c:v>
                </c:pt>
                <c:pt idx="221">
                  <c:v>2.2099999999999982</c:v>
                </c:pt>
                <c:pt idx="222">
                  <c:v>2.2199999999999966</c:v>
                </c:pt>
                <c:pt idx="223">
                  <c:v>2.2299999999999982</c:v>
                </c:pt>
                <c:pt idx="224">
                  <c:v>2.2399999999999962</c:v>
                </c:pt>
                <c:pt idx="225">
                  <c:v>2.2499999999999982</c:v>
                </c:pt>
                <c:pt idx="226">
                  <c:v>2.2599999999999958</c:v>
                </c:pt>
                <c:pt idx="227">
                  <c:v>2.2699999999999956</c:v>
                </c:pt>
                <c:pt idx="228">
                  <c:v>2.2799999999999954</c:v>
                </c:pt>
                <c:pt idx="229">
                  <c:v>2.2899999999999952</c:v>
                </c:pt>
                <c:pt idx="230">
                  <c:v>2.2999999999999949</c:v>
                </c:pt>
                <c:pt idx="231">
                  <c:v>2.3099999999999947</c:v>
                </c:pt>
                <c:pt idx="232">
                  <c:v>2.3199999999999927</c:v>
                </c:pt>
                <c:pt idx="233">
                  <c:v>2.3299999999999943</c:v>
                </c:pt>
                <c:pt idx="234">
                  <c:v>2.3399999999999928</c:v>
                </c:pt>
                <c:pt idx="235">
                  <c:v>2.3499999999999939</c:v>
                </c:pt>
                <c:pt idx="236">
                  <c:v>2.3599999999999937</c:v>
                </c:pt>
                <c:pt idx="237">
                  <c:v>2.3699999999999934</c:v>
                </c:pt>
                <c:pt idx="238">
                  <c:v>2.3799999999999928</c:v>
                </c:pt>
                <c:pt idx="239">
                  <c:v>2.389999999999993</c:v>
                </c:pt>
                <c:pt idx="240">
                  <c:v>2.3999999999999928</c:v>
                </c:pt>
                <c:pt idx="241">
                  <c:v>2.4099999999999926</c:v>
                </c:pt>
                <c:pt idx="242">
                  <c:v>2.4199999999999924</c:v>
                </c:pt>
                <c:pt idx="243">
                  <c:v>2.4299999999999922</c:v>
                </c:pt>
                <c:pt idx="244">
                  <c:v>2.439999999999992</c:v>
                </c:pt>
                <c:pt idx="245">
                  <c:v>2.4499999999999917</c:v>
                </c:pt>
                <c:pt idx="246">
                  <c:v>2.4599999999999893</c:v>
                </c:pt>
                <c:pt idx="247">
                  <c:v>2.4699999999999913</c:v>
                </c:pt>
                <c:pt idx="248">
                  <c:v>2.4799999999999907</c:v>
                </c:pt>
                <c:pt idx="249">
                  <c:v>2.4899999999999909</c:v>
                </c:pt>
                <c:pt idx="250">
                  <c:v>2.4999999999999907</c:v>
                </c:pt>
                <c:pt idx="251">
                  <c:v>2.5099999999999905</c:v>
                </c:pt>
                <c:pt idx="252">
                  <c:v>2.519999999999988</c:v>
                </c:pt>
                <c:pt idx="253">
                  <c:v>2.52999999999999</c:v>
                </c:pt>
                <c:pt idx="254">
                  <c:v>2.5399999999999876</c:v>
                </c:pt>
                <c:pt idx="255">
                  <c:v>2.5499999999999887</c:v>
                </c:pt>
                <c:pt idx="256">
                  <c:v>2.5599999999999872</c:v>
                </c:pt>
                <c:pt idx="257">
                  <c:v>2.5699999999999887</c:v>
                </c:pt>
                <c:pt idx="258">
                  <c:v>2.5799999999999867</c:v>
                </c:pt>
                <c:pt idx="259">
                  <c:v>2.5899999999999888</c:v>
                </c:pt>
                <c:pt idx="260">
                  <c:v>2.5999999999999877</c:v>
                </c:pt>
                <c:pt idx="261">
                  <c:v>2.6099999999999883</c:v>
                </c:pt>
                <c:pt idx="262">
                  <c:v>2.6199999999999877</c:v>
                </c:pt>
                <c:pt idx="263">
                  <c:v>2.6299999999999879</c:v>
                </c:pt>
                <c:pt idx="264">
                  <c:v>2.6399999999999877</c:v>
                </c:pt>
                <c:pt idx="265">
                  <c:v>2.6499999999999875</c:v>
                </c:pt>
                <c:pt idx="266">
                  <c:v>2.6599999999999873</c:v>
                </c:pt>
                <c:pt idx="267">
                  <c:v>2.6699999999999871</c:v>
                </c:pt>
                <c:pt idx="268">
                  <c:v>2.6799999999999868</c:v>
                </c:pt>
                <c:pt idx="269">
                  <c:v>2.6899999999999866</c:v>
                </c:pt>
                <c:pt idx="270">
                  <c:v>2.6999999999999864</c:v>
                </c:pt>
                <c:pt idx="271">
                  <c:v>2.7099999999999862</c:v>
                </c:pt>
                <c:pt idx="272">
                  <c:v>2.719999999999986</c:v>
                </c:pt>
                <c:pt idx="273">
                  <c:v>2.7299999999999858</c:v>
                </c:pt>
                <c:pt idx="274">
                  <c:v>2.7399999999999847</c:v>
                </c:pt>
                <c:pt idx="275">
                  <c:v>2.7499999999999853</c:v>
                </c:pt>
                <c:pt idx="276">
                  <c:v>2.7599999999999847</c:v>
                </c:pt>
                <c:pt idx="277">
                  <c:v>2.7699999999999849</c:v>
                </c:pt>
                <c:pt idx="278">
                  <c:v>2.7799999999999847</c:v>
                </c:pt>
                <c:pt idx="279">
                  <c:v>2.7899999999999845</c:v>
                </c:pt>
                <c:pt idx="280">
                  <c:v>2.7999999999999843</c:v>
                </c:pt>
                <c:pt idx="281">
                  <c:v>2.8099999999999827</c:v>
                </c:pt>
                <c:pt idx="282">
                  <c:v>2.8199999999999816</c:v>
                </c:pt>
                <c:pt idx="283">
                  <c:v>2.8299999999999828</c:v>
                </c:pt>
                <c:pt idx="284">
                  <c:v>2.8399999999999812</c:v>
                </c:pt>
                <c:pt idx="285">
                  <c:v>2.8499999999999828</c:v>
                </c:pt>
                <c:pt idx="286">
                  <c:v>2.8599999999999803</c:v>
                </c:pt>
                <c:pt idx="287">
                  <c:v>2.8699999999999828</c:v>
                </c:pt>
                <c:pt idx="288">
                  <c:v>2.8799999999999799</c:v>
                </c:pt>
                <c:pt idx="289">
                  <c:v>2.8899999999999824</c:v>
                </c:pt>
                <c:pt idx="290">
                  <c:v>2.8999999999999799</c:v>
                </c:pt>
                <c:pt idx="291">
                  <c:v>2.9099999999999797</c:v>
                </c:pt>
                <c:pt idx="292">
                  <c:v>2.9199999999999795</c:v>
                </c:pt>
                <c:pt idx="293">
                  <c:v>2.9299999999999797</c:v>
                </c:pt>
                <c:pt idx="294">
                  <c:v>2.9399999999999791</c:v>
                </c:pt>
                <c:pt idx="295">
                  <c:v>2.9499999999999797</c:v>
                </c:pt>
                <c:pt idx="296">
                  <c:v>2.9599999999999786</c:v>
                </c:pt>
                <c:pt idx="297">
                  <c:v>2.9699999999999807</c:v>
                </c:pt>
                <c:pt idx="298">
                  <c:v>2.9799999999999787</c:v>
                </c:pt>
                <c:pt idx="299">
                  <c:v>2.9899999999999798</c:v>
                </c:pt>
                <c:pt idx="300">
                  <c:v>2.9999999999999787</c:v>
                </c:pt>
                <c:pt idx="301">
                  <c:v>3.0099999999999798</c:v>
                </c:pt>
                <c:pt idx="302">
                  <c:v>3.0199999999999787</c:v>
                </c:pt>
                <c:pt idx="303">
                  <c:v>3.0299999999999794</c:v>
                </c:pt>
                <c:pt idx="304">
                  <c:v>3.0399999999999787</c:v>
                </c:pt>
                <c:pt idx="305">
                  <c:v>3.049999999999979</c:v>
                </c:pt>
                <c:pt idx="306">
                  <c:v>3.0599999999999787</c:v>
                </c:pt>
                <c:pt idx="307">
                  <c:v>3.0699999999999785</c:v>
                </c:pt>
                <c:pt idx="308">
                  <c:v>3.0799999999999783</c:v>
                </c:pt>
                <c:pt idx="309">
                  <c:v>3.0899999999999781</c:v>
                </c:pt>
                <c:pt idx="310">
                  <c:v>3.0999999999999779</c:v>
                </c:pt>
                <c:pt idx="311">
                  <c:v>3.1099999999999781</c:v>
                </c:pt>
                <c:pt idx="312">
                  <c:v>3.1199999999999775</c:v>
                </c:pt>
                <c:pt idx="313">
                  <c:v>3.1299999999999772</c:v>
                </c:pt>
                <c:pt idx="314">
                  <c:v>3.139999999999977</c:v>
                </c:pt>
                <c:pt idx="315">
                  <c:v>3.1499999999999782</c:v>
                </c:pt>
                <c:pt idx="316">
                  <c:v>3.1599999999999766</c:v>
                </c:pt>
                <c:pt idx="317">
                  <c:v>3.1699999999999782</c:v>
                </c:pt>
                <c:pt idx="318">
                  <c:v>3.1799999999999762</c:v>
                </c:pt>
                <c:pt idx="319">
                  <c:v>3.1899999999999782</c:v>
                </c:pt>
                <c:pt idx="320">
                  <c:v>3.1999999999999758</c:v>
                </c:pt>
                <c:pt idx="321">
                  <c:v>3.2099999999999755</c:v>
                </c:pt>
                <c:pt idx="322">
                  <c:v>3.2199999999999753</c:v>
                </c:pt>
                <c:pt idx="323">
                  <c:v>3.2299999999999751</c:v>
                </c:pt>
                <c:pt idx="324">
                  <c:v>3.2399999999999749</c:v>
                </c:pt>
                <c:pt idx="325">
                  <c:v>3.2499999999999751</c:v>
                </c:pt>
                <c:pt idx="326">
                  <c:v>3.2599999999999745</c:v>
                </c:pt>
                <c:pt idx="327">
                  <c:v>3.2699999999999751</c:v>
                </c:pt>
                <c:pt idx="328">
                  <c:v>3.279999999999974</c:v>
                </c:pt>
                <c:pt idx="329">
                  <c:v>3.2899999999999752</c:v>
                </c:pt>
                <c:pt idx="330">
                  <c:v>3.2999999999999736</c:v>
                </c:pt>
                <c:pt idx="331">
                  <c:v>3.3099999999999734</c:v>
                </c:pt>
                <c:pt idx="332">
                  <c:v>3.3199999999999728</c:v>
                </c:pt>
                <c:pt idx="333">
                  <c:v>3.329999999999973</c:v>
                </c:pt>
                <c:pt idx="334">
                  <c:v>3.3399999999999728</c:v>
                </c:pt>
                <c:pt idx="335">
                  <c:v>3.3499999999999726</c:v>
                </c:pt>
                <c:pt idx="336">
                  <c:v>3.3599999999999723</c:v>
                </c:pt>
                <c:pt idx="337">
                  <c:v>3.3699999999999721</c:v>
                </c:pt>
                <c:pt idx="338">
                  <c:v>3.3799999999999697</c:v>
                </c:pt>
                <c:pt idx="339">
                  <c:v>3.3899999999999717</c:v>
                </c:pt>
                <c:pt idx="340">
                  <c:v>3.3999999999999693</c:v>
                </c:pt>
                <c:pt idx="341">
                  <c:v>3.4099999999999713</c:v>
                </c:pt>
                <c:pt idx="342">
                  <c:v>3.4199999999999688</c:v>
                </c:pt>
                <c:pt idx="343">
                  <c:v>3.4299999999999708</c:v>
                </c:pt>
                <c:pt idx="344">
                  <c:v>3.4399999999999684</c:v>
                </c:pt>
                <c:pt idx="345">
                  <c:v>3.4499999999999704</c:v>
                </c:pt>
                <c:pt idx="346">
                  <c:v>3.459999999999968</c:v>
                </c:pt>
                <c:pt idx="347">
                  <c:v>3.46999999999997</c:v>
                </c:pt>
                <c:pt idx="348">
                  <c:v>3.4799999999999676</c:v>
                </c:pt>
                <c:pt idx="349">
                  <c:v>3.4899999999999687</c:v>
                </c:pt>
                <c:pt idx="350">
                  <c:v>3.4999999999999671</c:v>
                </c:pt>
                <c:pt idx="351">
                  <c:v>3.5099999999999687</c:v>
                </c:pt>
                <c:pt idx="352">
                  <c:v>3.5199999999999667</c:v>
                </c:pt>
                <c:pt idx="353">
                  <c:v>3.5299999999999687</c:v>
                </c:pt>
                <c:pt idx="354">
                  <c:v>3.5399999999999667</c:v>
                </c:pt>
                <c:pt idx="355">
                  <c:v>3.5499999999999683</c:v>
                </c:pt>
                <c:pt idx="356">
                  <c:v>3.5599999999999667</c:v>
                </c:pt>
                <c:pt idx="357">
                  <c:v>3.5699999999999679</c:v>
                </c:pt>
                <c:pt idx="358">
                  <c:v>3.5799999999999677</c:v>
                </c:pt>
                <c:pt idx="359">
                  <c:v>3.5899999999999674</c:v>
                </c:pt>
                <c:pt idx="360">
                  <c:v>3.5999999999999668</c:v>
                </c:pt>
                <c:pt idx="361">
                  <c:v>3.609999999999967</c:v>
                </c:pt>
                <c:pt idx="362">
                  <c:v>3.6199999999999668</c:v>
                </c:pt>
                <c:pt idx="363">
                  <c:v>3.6299999999999666</c:v>
                </c:pt>
                <c:pt idx="364">
                  <c:v>3.6399999999999664</c:v>
                </c:pt>
                <c:pt idx="365">
                  <c:v>3.6499999999999662</c:v>
                </c:pt>
                <c:pt idx="366">
                  <c:v>3.6599999999999637</c:v>
                </c:pt>
                <c:pt idx="367">
                  <c:v>3.6699999999999657</c:v>
                </c:pt>
                <c:pt idx="368">
                  <c:v>3.6799999999999637</c:v>
                </c:pt>
                <c:pt idx="369">
                  <c:v>3.6899999999999653</c:v>
                </c:pt>
                <c:pt idx="370">
                  <c:v>3.6999999999999647</c:v>
                </c:pt>
                <c:pt idx="371">
                  <c:v>3.7099999999999649</c:v>
                </c:pt>
                <c:pt idx="372">
                  <c:v>3.7199999999999647</c:v>
                </c:pt>
                <c:pt idx="373">
                  <c:v>3.7299999999999645</c:v>
                </c:pt>
                <c:pt idx="374">
                  <c:v>3.7399999999999638</c:v>
                </c:pt>
                <c:pt idx="375">
                  <c:v>3.749999999999964</c:v>
                </c:pt>
                <c:pt idx="376">
                  <c:v>3.7599999999999638</c:v>
                </c:pt>
                <c:pt idx="377">
                  <c:v>3.7699999999999636</c:v>
                </c:pt>
                <c:pt idx="378">
                  <c:v>3.7799999999999634</c:v>
                </c:pt>
                <c:pt idx="379">
                  <c:v>3.7899999999999632</c:v>
                </c:pt>
                <c:pt idx="380">
                  <c:v>3.799999999999963</c:v>
                </c:pt>
                <c:pt idx="381">
                  <c:v>3.8099999999999627</c:v>
                </c:pt>
                <c:pt idx="382">
                  <c:v>3.8199999999999599</c:v>
                </c:pt>
                <c:pt idx="383">
                  <c:v>3.8299999999999623</c:v>
                </c:pt>
                <c:pt idx="384">
                  <c:v>3.8399999999999594</c:v>
                </c:pt>
                <c:pt idx="385">
                  <c:v>3.8499999999999597</c:v>
                </c:pt>
                <c:pt idx="386">
                  <c:v>3.859999999999959</c:v>
                </c:pt>
                <c:pt idx="387">
                  <c:v>3.8699999999999597</c:v>
                </c:pt>
                <c:pt idx="388">
                  <c:v>3.879999999999959</c:v>
                </c:pt>
                <c:pt idx="389">
                  <c:v>3.8899999999999597</c:v>
                </c:pt>
                <c:pt idx="390">
                  <c:v>3.8999999999999586</c:v>
                </c:pt>
                <c:pt idx="391">
                  <c:v>3.9099999999999597</c:v>
                </c:pt>
                <c:pt idx="392">
                  <c:v>3.9199999999999582</c:v>
                </c:pt>
                <c:pt idx="393">
                  <c:v>3.9299999999999597</c:v>
                </c:pt>
                <c:pt idx="394">
                  <c:v>3.9399999999999578</c:v>
                </c:pt>
                <c:pt idx="395">
                  <c:v>3.9499999999999598</c:v>
                </c:pt>
                <c:pt idx="396">
                  <c:v>3.9599999999999587</c:v>
                </c:pt>
                <c:pt idx="397">
                  <c:v>3.9699999999999593</c:v>
                </c:pt>
                <c:pt idx="398">
                  <c:v>3.9799999999999587</c:v>
                </c:pt>
                <c:pt idx="399">
                  <c:v>3.9899999999999589</c:v>
                </c:pt>
                <c:pt idx="400">
                  <c:v>3.9999999999999587</c:v>
                </c:pt>
                <c:pt idx="401">
                  <c:v>4.0099999999999589</c:v>
                </c:pt>
                <c:pt idx="402">
                  <c:v>4.0199999999999587</c:v>
                </c:pt>
                <c:pt idx="403">
                  <c:v>4.0299999999999585</c:v>
                </c:pt>
                <c:pt idx="404">
                  <c:v>4.0399999999999583</c:v>
                </c:pt>
                <c:pt idx="405">
                  <c:v>4.0499999999999581</c:v>
                </c:pt>
                <c:pt idx="406">
                  <c:v>4.0599999999999579</c:v>
                </c:pt>
                <c:pt idx="407">
                  <c:v>4.0699999999999577</c:v>
                </c:pt>
                <c:pt idx="408">
                  <c:v>4.0799999999999574</c:v>
                </c:pt>
                <c:pt idx="409">
                  <c:v>4.0899999999999572</c:v>
                </c:pt>
                <c:pt idx="410">
                  <c:v>4.099999999999957</c:v>
                </c:pt>
                <c:pt idx="411">
                  <c:v>4.1099999999999568</c:v>
                </c:pt>
                <c:pt idx="412">
                  <c:v>4.1199999999999566</c:v>
                </c:pt>
                <c:pt idx="413">
                  <c:v>4.1299999999999555</c:v>
                </c:pt>
                <c:pt idx="414">
                  <c:v>4.1399999999999562</c:v>
                </c:pt>
                <c:pt idx="415">
                  <c:v>4.1499999999999559</c:v>
                </c:pt>
                <c:pt idx="416">
                  <c:v>4.1599999999999557</c:v>
                </c:pt>
                <c:pt idx="417">
                  <c:v>4.1699999999999555</c:v>
                </c:pt>
                <c:pt idx="418">
                  <c:v>4.1799999999999553</c:v>
                </c:pt>
                <c:pt idx="419">
                  <c:v>4.1899999999999551</c:v>
                </c:pt>
                <c:pt idx="420">
                  <c:v>4.1999999999999549</c:v>
                </c:pt>
                <c:pt idx="421">
                  <c:v>4.2099999999999564</c:v>
                </c:pt>
                <c:pt idx="422">
                  <c:v>4.2199999999999553</c:v>
                </c:pt>
                <c:pt idx="423">
                  <c:v>4.2299999999999542</c:v>
                </c:pt>
                <c:pt idx="424">
                  <c:v>4.2399999999999585</c:v>
                </c:pt>
                <c:pt idx="425">
                  <c:v>4.2499999999999538</c:v>
                </c:pt>
                <c:pt idx="426">
                  <c:v>4.2599999999999536</c:v>
                </c:pt>
                <c:pt idx="427">
                  <c:v>4.2699999999999525</c:v>
                </c:pt>
                <c:pt idx="428">
                  <c:v>4.2799999999999532</c:v>
                </c:pt>
                <c:pt idx="429">
                  <c:v>4.289999999999953</c:v>
                </c:pt>
                <c:pt idx="430">
                  <c:v>4.2999999999999527</c:v>
                </c:pt>
                <c:pt idx="431">
                  <c:v>4.3099999999999525</c:v>
                </c:pt>
                <c:pt idx="432">
                  <c:v>4.3199999999999505</c:v>
                </c:pt>
                <c:pt idx="433">
                  <c:v>4.3299999999999486</c:v>
                </c:pt>
                <c:pt idx="434">
                  <c:v>4.3399999999999519</c:v>
                </c:pt>
                <c:pt idx="435">
                  <c:v>4.3499999999999517</c:v>
                </c:pt>
                <c:pt idx="436">
                  <c:v>4.3599999999999515</c:v>
                </c:pt>
                <c:pt idx="437">
                  <c:v>4.3699999999999495</c:v>
                </c:pt>
                <c:pt idx="438">
                  <c:v>4.379999999999951</c:v>
                </c:pt>
                <c:pt idx="439">
                  <c:v>4.3899999999999508</c:v>
                </c:pt>
                <c:pt idx="440">
                  <c:v>4.3999999999999506</c:v>
                </c:pt>
                <c:pt idx="441">
                  <c:v>4.4099999999999504</c:v>
                </c:pt>
                <c:pt idx="442">
                  <c:v>4.4199999999999502</c:v>
                </c:pt>
                <c:pt idx="443">
                  <c:v>4.42999999999995</c:v>
                </c:pt>
                <c:pt idx="444">
                  <c:v>4.4399999999999524</c:v>
                </c:pt>
                <c:pt idx="445">
                  <c:v>4.4499999999999504</c:v>
                </c:pt>
                <c:pt idx="446">
                  <c:v>4.4599999999999493</c:v>
                </c:pt>
                <c:pt idx="447">
                  <c:v>4.4699999999999491</c:v>
                </c:pt>
                <c:pt idx="448">
                  <c:v>4.4799999999999534</c:v>
                </c:pt>
                <c:pt idx="449">
                  <c:v>4.4899999999999514</c:v>
                </c:pt>
                <c:pt idx="450">
                  <c:v>4.4999999999999494</c:v>
                </c:pt>
                <c:pt idx="451">
                  <c:v>4.5099999999999483</c:v>
                </c:pt>
                <c:pt idx="452">
                  <c:v>4.5199999999999481</c:v>
                </c:pt>
                <c:pt idx="453">
                  <c:v>4.5299999999999478</c:v>
                </c:pt>
                <c:pt idx="454">
                  <c:v>4.5399999999999494</c:v>
                </c:pt>
                <c:pt idx="455">
                  <c:v>4.5499999999999474</c:v>
                </c:pt>
                <c:pt idx="456">
                  <c:v>4.5599999999999472</c:v>
                </c:pt>
                <c:pt idx="457">
                  <c:v>4.569999999999947</c:v>
                </c:pt>
                <c:pt idx="458">
                  <c:v>4.5799999999999494</c:v>
                </c:pt>
                <c:pt idx="459">
                  <c:v>4.5899999999999483</c:v>
                </c:pt>
                <c:pt idx="460">
                  <c:v>4.5999999999999464</c:v>
                </c:pt>
                <c:pt idx="461">
                  <c:v>4.6099999999999461</c:v>
                </c:pt>
                <c:pt idx="462">
                  <c:v>4.6199999999999459</c:v>
                </c:pt>
                <c:pt idx="463">
                  <c:v>4.6299999999999457</c:v>
                </c:pt>
                <c:pt idx="464">
                  <c:v>4.6399999999999464</c:v>
                </c:pt>
                <c:pt idx="465">
                  <c:v>4.6499999999999453</c:v>
                </c:pt>
                <c:pt idx="466">
                  <c:v>4.6599999999999451</c:v>
                </c:pt>
                <c:pt idx="467">
                  <c:v>4.6699999999999449</c:v>
                </c:pt>
                <c:pt idx="468">
                  <c:v>4.6799999999999464</c:v>
                </c:pt>
                <c:pt idx="469">
                  <c:v>4.6899999999999444</c:v>
                </c:pt>
                <c:pt idx="470">
                  <c:v>4.6999999999999442</c:v>
                </c:pt>
                <c:pt idx="471">
                  <c:v>4.7099999999999485</c:v>
                </c:pt>
                <c:pt idx="472">
                  <c:v>4.7199999999999438</c:v>
                </c:pt>
                <c:pt idx="473">
                  <c:v>4.7299999999999436</c:v>
                </c:pt>
                <c:pt idx="474">
                  <c:v>4.7399999999999434</c:v>
                </c:pt>
                <c:pt idx="475">
                  <c:v>4.7499999999999432</c:v>
                </c:pt>
                <c:pt idx="476">
                  <c:v>4.7599999999999429</c:v>
                </c:pt>
                <c:pt idx="477">
                  <c:v>4.7699999999999427</c:v>
                </c:pt>
                <c:pt idx="478">
                  <c:v>4.7799999999999434</c:v>
                </c:pt>
                <c:pt idx="479">
                  <c:v>4.7899999999999423</c:v>
                </c:pt>
                <c:pt idx="480">
                  <c:v>4.7999999999999421</c:v>
                </c:pt>
                <c:pt idx="481">
                  <c:v>4.8099999999999419</c:v>
                </c:pt>
                <c:pt idx="482">
                  <c:v>4.8199999999999417</c:v>
                </c:pt>
                <c:pt idx="483">
                  <c:v>4.8299999999999415</c:v>
                </c:pt>
                <c:pt idx="484">
                  <c:v>4.8399999999999412</c:v>
                </c:pt>
                <c:pt idx="485">
                  <c:v>4.849999999999941</c:v>
                </c:pt>
                <c:pt idx="486">
                  <c:v>4.8599999999999408</c:v>
                </c:pt>
                <c:pt idx="487">
                  <c:v>4.8699999999999406</c:v>
                </c:pt>
                <c:pt idx="488">
                  <c:v>4.8799999999999404</c:v>
                </c:pt>
                <c:pt idx="489">
                  <c:v>4.8899999999999402</c:v>
                </c:pt>
                <c:pt idx="490">
                  <c:v>4.89999999999994</c:v>
                </c:pt>
                <c:pt idx="491">
                  <c:v>4.9099999999999424</c:v>
                </c:pt>
                <c:pt idx="492">
                  <c:v>4.9199999999999404</c:v>
                </c:pt>
                <c:pt idx="493">
                  <c:v>4.9299999999999393</c:v>
                </c:pt>
                <c:pt idx="494">
                  <c:v>4.9399999999999435</c:v>
                </c:pt>
                <c:pt idx="495">
                  <c:v>4.9499999999999424</c:v>
                </c:pt>
                <c:pt idx="496">
                  <c:v>4.9599999999999413</c:v>
                </c:pt>
                <c:pt idx="497">
                  <c:v>4.9699999999999394</c:v>
                </c:pt>
                <c:pt idx="498">
                  <c:v>4.9799999999999427</c:v>
                </c:pt>
                <c:pt idx="499">
                  <c:v>4.9899999999999425</c:v>
                </c:pt>
                <c:pt idx="500">
                  <c:v>4.9999999999999414</c:v>
                </c:pt>
                <c:pt idx="501">
                  <c:v>5.0099999999999394</c:v>
                </c:pt>
                <c:pt idx="502">
                  <c:v>5.0199999999999374</c:v>
                </c:pt>
                <c:pt idx="503">
                  <c:v>5.0299999999999372</c:v>
                </c:pt>
                <c:pt idx="504">
                  <c:v>5.0399999999999414</c:v>
                </c:pt>
                <c:pt idx="505">
                  <c:v>5.0499999999999394</c:v>
                </c:pt>
                <c:pt idx="506">
                  <c:v>5.0599999999999374</c:v>
                </c:pt>
                <c:pt idx="507">
                  <c:v>5.0699999999999363</c:v>
                </c:pt>
                <c:pt idx="508">
                  <c:v>5.0799999999999406</c:v>
                </c:pt>
                <c:pt idx="509">
                  <c:v>5.0899999999999403</c:v>
                </c:pt>
                <c:pt idx="510">
                  <c:v>5.0999999999999384</c:v>
                </c:pt>
                <c:pt idx="511">
                  <c:v>5.1099999999999364</c:v>
                </c:pt>
                <c:pt idx="512">
                  <c:v>5.1199999999999353</c:v>
                </c:pt>
                <c:pt idx="513">
                  <c:v>5.1299999999999351</c:v>
                </c:pt>
                <c:pt idx="514">
                  <c:v>5.1399999999999384</c:v>
                </c:pt>
                <c:pt idx="515">
                  <c:v>5.1499999999999364</c:v>
                </c:pt>
                <c:pt idx="516">
                  <c:v>5.1599999999999344</c:v>
                </c:pt>
                <c:pt idx="517">
                  <c:v>5.1699999999999342</c:v>
                </c:pt>
                <c:pt idx="518">
                  <c:v>5.1799999999999384</c:v>
                </c:pt>
                <c:pt idx="519">
                  <c:v>5.1899999999999338</c:v>
                </c:pt>
                <c:pt idx="520">
                  <c:v>5.1999999999999336</c:v>
                </c:pt>
                <c:pt idx="521">
                  <c:v>5.2099999999999334</c:v>
                </c:pt>
                <c:pt idx="522">
                  <c:v>5.2199999999999331</c:v>
                </c:pt>
                <c:pt idx="523">
                  <c:v>5.2299999999999329</c:v>
                </c:pt>
                <c:pt idx="524">
                  <c:v>5.239999999999938</c:v>
                </c:pt>
                <c:pt idx="525">
                  <c:v>5.2499999999999334</c:v>
                </c:pt>
                <c:pt idx="526">
                  <c:v>5.2599999999999323</c:v>
                </c:pt>
                <c:pt idx="527">
                  <c:v>5.2699999999999321</c:v>
                </c:pt>
                <c:pt idx="528">
                  <c:v>5.2799999999999372</c:v>
                </c:pt>
                <c:pt idx="529">
                  <c:v>5.2899999999999334</c:v>
                </c:pt>
                <c:pt idx="530">
                  <c:v>5.2999999999999314</c:v>
                </c:pt>
                <c:pt idx="531">
                  <c:v>5.3099999999999312</c:v>
                </c:pt>
                <c:pt idx="532">
                  <c:v>5.319999999999931</c:v>
                </c:pt>
                <c:pt idx="533">
                  <c:v>5.3299999999999308</c:v>
                </c:pt>
                <c:pt idx="534">
                  <c:v>5.3399999999999324</c:v>
                </c:pt>
                <c:pt idx="535">
                  <c:v>5.3499999999999304</c:v>
                </c:pt>
                <c:pt idx="536">
                  <c:v>5.3599999999999302</c:v>
                </c:pt>
                <c:pt idx="537">
                  <c:v>5.3699999999999299</c:v>
                </c:pt>
                <c:pt idx="538">
                  <c:v>5.3799999999999324</c:v>
                </c:pt>
                <c:pt idx="539">
                  <c:v>5.3899999999999304</c:v>
                </c:pt>
                <c:pt idx="540">
                  <c:v>5.3999999999999293</c:v>
                </c:pt>
                <c:pt idx="541">
                  <c:v>5.4099999999999335</c:v>
                </c:pt>
                <c:pt idx="542">
                  <c:v>5.4199999999999324</c:v>
                </c:pt>
                <c:pt idx="543">
                  <c:v>5.4299999999999304</c:v>
                </c:pt>
                <c:pt idx="544">
                  <c:v>5.4399999999999329</c:v>
                </c:pt>
                <c:pt idx="545">
                  <c:v>5.4499999999999327</c:v>
                </c:pt>
                <c:pt idx="546">
                  <c:v>5.4599999999999325</c:v>
                </c:pt>
                <c:pt idx="547">
                  <c:v>5.4699999999999314</c:v>
                </c:pt>
                <c:pt idx="548">
                  <c:v>5.4799999999999329</c:v>
                </c:pt>
                <c:pt idx="549">
                  <c:v>5.4899999999999318</c:v>
                </c:pt>
                <c:pt idx="550">
                  <c:v>5.4999999999999316</c:v>
                </c:pt>
                <c:pt idx="551">
                  <c:v>5.5099999999999314</c:v>
                </c:pt>
                <c:pt idx="552">
                  <c:v>5.5199999999999294</c:v>
                </c:pt>
                <c:pt idx="553">
                  <c:v>5.5299999999999274</c:v>
                </c:pt>
                <c:pt idx="554">
                  <c:v>5.5399999999999308</c:v>
                </c:pt>
                <c:pt idx="555">
                  <c:v>5.5499999999999305</c:v>
                </c:pt>
                <c:pt idx="556">
                  <c:v>5.5599999999999294</c:v>
                </c:pt>
                <c:pt idx="557">
                  <c:v>5.5699999999999283</c:v>
                </c:pt>
                <c:pt idx="558">
                  <c:v>5.5799999999999308</c:v>
                </c:pt>
                <c:pt idx="559">
                  <c:v>5.5899999999999297</c:v>
                </c:pt>
                <c:pt idx="560">
                  <c:v>5.5999999999999295</c:v>
                </c:pt>
                <c:pt idx="561">
                  <c:v>5.6099999999999284</c:v>
                </c:pt>
                <c:pt idx="562">
                  <c:v>5.6199999999999264</c:v>
                </c:pt>
                <c:pt idx="563">
                  <c:v>5.6299999999999244</c:v>
                </c:pt>
                <c:pt idx="564">
                  <c:v>5.6399999999999286</c:v>
                </c:pt>
                <c:pt idx="565">
                  <c:v>5.6499999999999284</c:v>
                </c:pt>
                <c:pt idx="566">
                  <c:v>5.6599999999999238</c:v>
                </c:pt>
                <c:pt idx="567">
                  <c:v>5.6699999999999235</c:v>
                </c:pt>
                <c:pt idx="568">
                  <c:v>5.6799999999999233</c:v>
                </c:pt>
                <c:pt idx="569">
                  <c:v>5.6899999999999231</c:v>
                </c:pt>
                <c:pt idx="570">
                  <c:v>5.6999999999999229</c:v>
                </c:pt>
                <c:pt idx="571">
                  <c:v>5.709999999999928</c:v>
                </c:pt>
                <c:pt idx="572">
                  <c:v>5.7199999999999234</c:v>
                </c:pt>
                <c:pt idx="573">
                  <c:v>5.7299999999999223</c:v>
                </c:pt>
                <c:pt idx="574">
                  <c:v>5.7399999999999283</c:v>
                </c:pt>
                <c:pt idx="575">
                  <c:v>5.7499999999999272</c:v>
                </c:pt>
                <c:pt idx="576">
                  <c:v>5.7599999999999234</c:v>
                </c:pt>
                <c:pt idx="577">
                  <c:v>5.7699999999999214</c:v>
                </c:pt>
                <c:pt idx="578">
                  <c:v>5.7799999999999265</c:v>
                </c:pt>
                <c:pt idx="579">
                  <c:v>5.7899999999999263</c:v>
                </c:pt>
                <c:pt idx="580">
                  <c:v>5.7999999999999234</c:v>
                </c:pt>
                <c:pt idx="581">
                  <c:v>5.8099999999999214</c:v>
                </c:pt>
                <c:pt idx="582">
                  <c:v>5.8199999999999203</c:v>
                </c:pt>
                <c:pt idx="583">
                  <c:v>5.8299999999999201</c:v>
                </c:pt>
                <c:pt idx="584">
                  <c:v>5.8399999999999199</c:v>
                </c:pt>
                <c:pt idx="585">
                  <c:v>5.8499999999999197</c:v>
                </c:pt>
                <c:pt idx="586">
                  <c:v>5.8599999999999195</c:v>
                </c:pt>
                <c:pt idx="587">
                  <c:v>5.8699999999999175</c:v>
                </c:pt>
                <c:pt idx="588">
                  <c:v>5.8799999999999191</c:v>
                </c:pt>
                <c:pt idx="589">
                  <c:v>5.8899999999999189</c:v>
                </c:pt>
                <c:pt idx="590">
                  <c:v>5.8999999999999186</c:v>
                </c:pt>
                <c:pt idx="591">
                  <c:v>5.9099999999999184</c:v>
                </c:pt>
                <c:pt idx="592">
                  <c:v>5.9199999999999182</c:v>
                </c:pt>
                <c:pt idx="593">
                  <c:v>5.929999999999918</c:v>
                </c:pt>
                <c:pt idx="594">
                  <c:v>5.9399999999999231</c:v>
                </c:pt>
                <c:pt idx="595">
                  <c:v>5.9499999999999194</c:v>
                </c:pt>
                <c:pt idx="596">
                  <c:v>5.9599999999999174</c:v>
                </c:pt>
                <c:pt idx="597">
                  <c:v>5.9699999999999172</c:v>
                </c:pt>
                <c:pt idx="598">
                  <c:v>5.9799999999999223</c:v>
                </c:pt>
                <c:pt idx="599">
                  <c:v>5.9899999999999194</c:v>
                </c:pt>
                <c:pt idx="600">
                  <c:v>5.9999999999999174</c:v>
                </c:pt>
                <c:pt idx="601">
                  <c:v>6.0099999999999163</c:v>
                </c:pt>
                <c:pt idx="602">
                  <c:v>6.0199999999999161</c:v>
                </c:pt>
                <c:pt idx="603">
                  <c:v>6.0299999999999159</c:v>
                </c:pt>
                <c:pt idx="604">
                  <c:v>6.0399999999999174</c:v>
                </c:pt>
                <c:pt idx="605">
                  <c:v>6.0499999999999154</c:v>
                </c:pt>
                <c:pt idx="606">
                  <c:v>6.0599999999999152</c:v>
                </c:pt>
                <c:pt idx="607">
                  <c:v>6.069999999999915</c:v>
                </c:pt>
                <c:pt idx="608">
                  <c:v>6.0799999999999184</c:v>
                </c:pt>
                <c:pt idx="609">
                  <c:v>6.0899999999999164</c:v>
                </c:pt>
                <c:pt idx="610">
                  <c:v>6.0999999999999144</c:v>
                </c:pt>
                <c:pt idx="611">
                  <c:v>6.1099999999999142</c:v>
                </c:pt>
                <c:pt idx="612">
                  <c:v>6.119999999999914</c:v>
                </c:pt>
                <c:pt idx="613">
                  <c:v>6.1299999999999093</c:v>
                </c:pt>
                <c:pt idx="614">
                  <c:v>6.1399999999999135</c:v>
                </c:pt>
                <c:pt idx="615">
                  <c:v>6.1499999999999115</c:v>
                </c:pt>
                <c:pt idx="616">
                  <c:v>6.1599999999999095</c:v>
                </c:pt>
                <c:pt idx="617">
                  <c:v>6.1699999999999084</c:v>
                </c:pt>
                <c:pt idx="618">
                  <c:v>6.1799999999999127</c:v>
                </c:pt>
                <c:pt idx="619">
                  <c:v>6.1899999999999125</c:v>
                </c:pt>
                <c:pt idx="620">
                  <c:v>6.1999999999999105</c:v>
                </c:pt>
                <c:pt idx="621">
                  <c:v>6.209999999999912</c:v>
                </c:pt>
                <c:pt idx="622">
                  <c:v>6.2199999999999118</c:v>
                </c:pt>
                <c:pt idx="623">
                  <c:v>6.2299999999999116</c:v>
                </c:pt>
                <c:pt idx="624">
                  <c:v>6.2399999999999114</c:v>
                </c:pt>
                <c:pt idx="625">
                  <c:v>6.2499999999999112</c:v>
                </c:pt>
                <c:pt idx="626">
                  <c:v>6.259999999999911</c:v>
                </c:pt>
                <c:pt idx="627">
                  <c:v>6.2699999999999108</c:v>
                </c:pt>
                <c:pt idx="628">
                  <c:v>6.2799999999999114</c:v>
                </c:pt>
                <c:pt idx="629">
                  <c:v>6.2899999999999103</c:v>
                </c:pt>
                <c:pt idx="630">
                  <c:v>6.2999999999999101</c:v>
                </c:pt>
                <c:pt idx="631">
                  <c:v>6.3099999999999099</c:v>
                </c:pt>
                <c:pt idx="632">
                  <c:v>6.3199999999999097</c:v>
                </c:pt>
                <c:pt idx="633">
                  <c:v>6.3299999999999095</c:v>
                </c:pt>
                <c:pt idx="634">
                  <c:v>6.3399999999999093</c:v>
                </c:pt>
                <c:pt idx="635">
                  <c:v>6.3499999999999091</c:v>
                </c:pt>
                <c:pt idx="636">
                  <c:v>6.3599999999999088</c:v>
                </c:pt>
                <c:pt idx="637">
                  <c:v>6.3699999999999086</c:v>
                </c:pt>
                <c:pt idx="638">
                  <c:v>6.3799999999999084</c:v>
                </c:pt>
                <c:pt idx="639">
                  <c:v>6.3899999999999082</c:v>
                </c:pt>
                <c:pt idx="640">
                  <c:v>6.399999999999908</c:v>
                </c:pt>
                <c:pt idx="641">
                  <c:v>6.4099999999999104</c:v>
                </c:pt>
                <c:pt idx="642">
                  <c:v>6.4199999999999084</c:v>
                </c:pt>
                <c:pt idx="643">
                  <c:v>6.4299999999999073</c:v>
                </c:pt>
                <c:pt idx="644">
                  <c:v>6.4399999999999116</c:v>
                </c:pt>
                <c:pt idx="645">
                  <c:v>6.4499999999999114</c:v>
                </c:pt>
                <c:pt idx="646">
                  <c:v>6.4599999999999094</c:v>
                </c:pt>
                <c:pt idx="647">
                  <c:v>6.4699999999999074</c:v>
                </c:pt>
                <c:pt idx="648">
                  <c:v>6.4799999999999107</c:v>
                </c:pt>
                <c:pt idx="649">
                  <c:v>6.4899999999999105</c:v>
                </c:pt>
                <c:pt idx="650">
                  <c:v>6.4999999999999094</c:v>
                </c:pt>
                <c:pt idx="651">
                  <c:v>6.5099999999999074</c:v>
                </c:pt>
                <c:pt idx="652">
                  <c:v>6.5199999999999054</c:v>
                </c:pt>
                <c:pt idx="653">
                  <c:v>6.5299999999999052</c:v>
                </c:pt>
                <c:pt idx="654">
                  <c:v>6.5399999999999094</c:v>
                </c:pt>
                <c:pt idx="655">
                  <c:v>6.5499999999999083</c:v>
                </c:pt>
                <c:pt idx="656">
                  <c:v>6.5599999999999064</c:v>
                </c:pt>
                <c:pt idx="657">
                  <c:v>6.5699999999999044</c:v>
                </c:pt>
                <c:pt idx="658">
                  <c:v>6.5799999999999086</c:v>
                </c:pt>
                <c:pt idx="659">
                  <c:v>6.5899999999999039</c:v>
                </c:pt>
                <c:pt idx="660">
                  <c:v>6.5999999999999037</c:v>
                </c:pt>
                <c:pt idx="661">
                  <c:v>6.6099999999999035</c:v>
                </c:pt>
                <c:pt idx="662">
                  <c:v>6.6199999999999015</c:v>
                </c:pt>
                <c:pt idx="663">
                  <c:v>6.6299999999998995</c:v>
                </c:pt>
                <c:pt idx="664">
                  <c:v>6.6399999999999029</c:v>
                </c:pt>
                <c:pt idx="665">
                  <c:v>6.6499999999999027</c:v>
                </c:pt>
                <c:pt idx="666">
                  <c:v>6.6599999999999016</c:v>
                </c:pt>
                <c:pt idx="667">
                  <c:v>6.6699999999999005</c:v>
                </c:pt>
                <c:pt idx="668">
                  <c:v>6.679999999999902</c:v>
                </c:pt>
                <c:pt idx="669">
                  <c:v>6.6899999999999018</c:v>
                </c:pt>
                <c:pt idx="670">
                  <c:v>6.6999999999999016</c:v>
                </c:pt>
                <c:pt idx="671">
                  <c:v>6.7099999999999014</c:v>
                </c:pt>
                <c:pt idx="672">
                  <c:v>6.7199999999999012</c:v>
                </c:pt>
                <c:pt idx="673">
                  <c:v>6.729999999999901</c:v>
                </c:pt>
                <c:pt idx="674">
                  <c:v>6.7399999999999034</c:v>
                </c:pt>
                <c:pt idx="675">
                  <c:v>6.7499999999999014</c:v>
                </c:pt>
                <c:pt idx="676">
                  <c:v>6.7599999999999003</c:v>
                </c:pt>
                <c:pt idx="677">
                  <c:v>6.7699999999999001</c:v>
                </c:pt>
                <c:pt idx="678">
                  <c:v>6.7799999999999034</c:v>
                </c:pt>
                <c:pt idx="679">
                  <c:v>6.7899999999999014</c:v>
                </c:pt>
                <c:pt idx="680">
                  <c:v>6.7999999999999003</c:v>
                </c:pt>
                <c:pt idx="681">
                  <c:v>6.8099999999998992</c:v>
                </c:pt>
                <c:pt idx="682">
                  <c:v>6.819999999999899</c:v>
                </c:pt>
                <c:pt idx="683">
                  <c:v>6.8299999999998988</c:v>
                </c:pt>
                <c:pt idx="684">
                  <c:v>6.8399999999999004</c:v>
                </c:pt>
                <c:pt idx="685">
                  <c:v>6.8499999999998984</c:v>
                </c:pt>
                <c:pt idx="686">
                  <c:v>6.8599999999998982</c:v>
                </c:pt>
                <c:pt idx="687">
                  <c:v>6.869999999999898</c:v>
                </c:pt>
                <c:pt idx="688">
                  <c:v>6.8799999999999004</c:v>
                </c:pt>
                <c:pt idx="689">
                  <c:v>6.8899999999998984</c:v>
                </c:pt>
                <c:pt idx="690">
                  <c:v>6.8999999999998973</c:v>
                </c:pt>
                <c:pt idx="691">
                  <c:v>6.9099999999999016</c:v>
                </c:pt>
                <c:pt idx="692">
                  <c:v>6.9199999999999013</c:v>
                </c:pt>
                <c:pt idx="693">
                  <c:v>6.9299999999998994</c:v>
                </c:pt>
                <c:pt idx="694">
                  <c:v>6.9399999999999018</c:v>
                </c:pt>
                <c:pt idx="695">
                  <c:v>6.9499999999999007</c:v>
                </c:pt>
                <c:pt idx="696">
                  <c:v>6.9599999999999005</c:v>
                </c:pt>
                <c:pt idx="697">
                  <c:v>6.9699999999998994</c:v>
                </c:pt>
                <c:pt idx="698">
                  <c:v>6.979999999999901</c:v>
                </c:pt>
                <c:pt idx="699">
                  <c:v>6.9899999999998998</c:v>
                </c:pt>
                <c:pt idx="700">
                  <c:v>6.9999999999998996</c:v>
                </c:pt>
                <c:pt idx="701">
                  <c:v>7.0099999999998994</c:v>
                </c:pt>
                <c:pt idx="702">
                  <c:v>7.0199999999998974</c:v>
                </c:pt>
                <c:pt idx="703">
                  <c:v>7.0299999999998954</c:v>
                </c:pt>
                <c:pt idx="704">
                  <c:v>7.0399999999998988</c:v>
                </c:pt>
                <c:pt idx="705">
                  <c:v>7.0499999999998986</c:v>
                </c:pt>
                <c:pt idx="706">
                  <c:v>7.0599999999998939</c:v>
                </c:pt>
                <c:pt idx="707">
                  <c:v>7.0699999999998937</c:v>
                </c:pt>
                <c:pt idx="708">
                  <c:v>7.0799999999998979</c:v>
                </c:pt>
                <c:pt idx="709">
                  <c:v>7.0899999999998933</c:v>
                </c:pt>
                <c:pt idx="710">
                  <c:v>7.0999999999998931</c:v>
                </c:pt>
                <c:pt idx="711">
                  <c:v>7.1099999999998929</c:v>
                </c:pt>
                <c:pt idx="712">
                  <c:v>7.1199999999998926</c:v>
                </c:pt>
                <c:pt idx="713">
                  <c:v>7.1299999999998915</c:v>
                </c:pt>
                <c:pt idx="714">
                  <c:v>7.1399999999998922</c:v>
                </c:pt>
                <c:pt idx="715">
                  <c:v>7.149999999999892</c:v>
                </c:pt>
                <c:pt idx="716">
                  <c:v>7.1599999999998918</c:v>
                </c:pt>
                <c:pt idx="717">
                  <c:v>7.1699999999998916</c:v>
                </c:pt>
                <c:pt idx="718">
                  <c:v>7.1799999999998914</c:v>
                </c:pt>
                <c:pt idx="719">
                  <c:v>7.1899999999998911</c:v>
                </c:pt>
                <c:pt idx="720">
                  <c:v>7.1999999999998909</c:v>
                </c:pt>
                <c:pt idx="721">
                  <c:v>7.2099999999998934</c:v>
                </c:pt>
                <c:pt idx="722">
                  <c:v>7.2199999999998914</c:v>
                </c:pt>
                <c:pt idx="723">
                  <c:v>7.2299999999998903</c:v>
                </c:pt>
                <c:pt idx="724">
                  <c:v>7.2399999999998945</c:v>
                </c:pt>
                <c:pt idx="725">
                  <c:v>7.2499999999998934</c:v>
                </c:pt>
                <c:pt idx="726">
                  <c:v>7.2599999999998914</c:v>
                </c:pt>
                <c:pt idx="727">
                  <c:v>7.2699999999998894</c:v>
                </c:pt>
                <c:pt idx="728">
                  <c:v>7.2799999999998937</c:v>
                </c:pt>
                <c:pt idx="729">
                  <c:v>7.2899999999998935</c:v>
                </c:pt>
                <c:pt idx="730">
                  <c:v>7.2999999999998924</c:v>
                </c:pt>
                <c:pt idx="731">
                  <c:v>7.3099999999998904</c:v>
                </c:pt>
                <c:pt idx="732">
                  <c:v>7.3199999999998884</c:v>
                </c:pt>
                <c:pt idx="733">
                  <c:v>7.3299999999998882</c:v>
                </c:pt>
                <c:pt idx="734">
                  <c:v>7.3399999999998924</c:v>
                </c:pt>
                <c:pt idx="735">
                  <c:v>7.3499999999998904</c:v>
                </c:pt>
                <c:pt idx="736">
                  <c:v>7.3599999999998884</c:v>
                </c:pt>
                <c:pt idx="737">
                  <c:v>7.3699999999998873</c:v>
                </c:pt>
                <c:pt idx="738">
                  <c:v>7.3799999999998915</c:v>
                </c:pt>
                <c:pt idx="739">
                  <c:v>7.3899999999998904</c:v>
                </c:pt>
                <c:pt idx="740">
                  <c:v>7.3999999999998884</c:v>
                </c:pt>
                <c:pt idx="741">
                  <c:v>7.4099999999998918</c:v>
                </c:pt>
                <c:pt idx="742">
                  <c:v>7.4199999999998907</c:v>
                </c:pt>
                <c:pt idx="743">
                  <c:v>7.4299999999998905</c:v>
                </c:pt>
                <c:pt idx="744">
                  <c:v>7.439999999999892</c:v>
                </c:pt>
                <c:pt idx="745">
                  <c:v>7.4499999999998909</c:v>
                </c:pt>
                <c:pt idx="746">
                  <c:v>7.4599999999998898</c:v>
                </c:pt>
                <c:pt idx="747">
                  <c:v>7.4699999999998896</c:v>
                </c:pt>
                <c:pt idx="748">
                  <c:v>7.4799999999998921</c:v>
                </c:pt>
                <c:pt idx="749">
                  <c:v>7.489999999999891</c:v>
                </c:pt>
                <c:pt idx="750">
                  <c:v>7.4999999999998899</c:v>
                </c:pt>
                <c:pt idx="751">
                  <c:v>7.5099999999998888</c:v>
                </c:pt>
                <c:pt idx="752">
                  <c:v>7.5199999999998886</c:v>
                </c:pt>
                <c:pt idx="753">
                  <c:v>7.5299999999998839</c:v>
                </c:pt>
                <c:pt idx="754">
                  <c:v>7.539999999999889</c:v>
                </c:pt>
                <c:pt idx="755">
                  <c:v>7.5499999999998879</c:v>
                </c:pt>
                <c:pt idx="756">
                  <c:v>7.5599999999998833</c:v>
                </c:pt>
                <c:pt idx="757">
                  <c:v>7.569999999999883</c:v>
                </c:pt>
                <c:pt idx="758">
                  <c:v>7.5799999999998882</c:v>
                </c:pt>
                <c:pt idx="759">
                  <c:v>7.5899999999998871</c:v>
                </c:pt>
                <c:pt idx="760">
                  <c:v>7.5999999999998824</c:v>
                </c:pt>
                <c:pt idx="761">
                  <c:v>7.6099999999998822</c:v>
                </c:pt>
                <c:pt idx="762">
                  <c:v>7.619999999999882</c:v>
                </c:pt>
                <c:pt idx="763">
                  <c:v>7.6299999999998818</c:v>
                </c:pt>
                <c:pt idx="764">
                  <c:v>7.6399999999998824</c:v>
                </c:pt>
                <c:pt idx="765">
                  <c:v>7.6499999999998813</c:v>
                </c:pt>
                <c:pt idx="766">
                  <c:v>7.6599999999998811</c:v>
                </c:pt>
                <c:pt idx="767">
                  <c:v>7.6699999999998809</c:v>
                </c:pt>
                <c:pt idx="768">
                  <c:v>7.6799999999998834</c:v>
                </c:pt>
                <c:pt idx="769">
                  <c:v>7.6899999999998814</c:v>
                </c:pt>
                <c:pt idx="770">
                  <c:v>7.6999999999998803</c:v>
                </c:pt>
                <c:pt idx="771">
                  <c:v>7.7099999999998845</c:v>
                </c:pt>
                <c:pt idx="772">
                  <c:v>7.7199999999998834</c:v>
                </c:pt>
                <c:pt idx="773">
                  <c:v>7.7299999999998814</c:v>
                </c:pt>
                <c:pt idx="774">
                  <c:v>7.7399999999998839</c:v>
                </c:pt>
                <c:pt idx="775">
                  <c:v>7.7499999999998836</c:v>
                </c:pt>
                <c:pt idx="776">
                  <c:v>7.7599999999998834</c:v>
                </c:pt>
                <c:pt idx="777">
                  <c:v>7.7699999999998814</c:v>
                </c:pt>
                <c:pt idx="778">
                  <c:v>7.7799999999998839</c:v>
                </c:pt>
                <c:pt idx="779">
                  <c:v>7.7899999999998828</c:v>
                </c:pt>
                <c:pt idx="780">
                  <c:v>7.7999999999998826</c:v>
                </c:pt>
                <c:pt idx="781">
                  <c:v>7.8099999999998824</c:v>
                </c:pt>
                <c:pt idx="782">
                  <c:v>7.8199999999998804</c:v>
                </c:pt>
                <c:pt idx="783">
                  <c:v>7.8299999999998784</c:v>
                </c:pt>
                <c:pt idx="784">
                  <c:v>7.8399999999998817</c:v>
                </c:pt>
                <c:pt idx="785">
                  <c:v>7.8499999999998815</c:v>
                </c:pt>
                <c:pt idx="786">
                  <c:v>7.8599999999998804</c:v>
                </c:pt>
                <c:pt idx="787">
                  <c:v>7.8699999999998784</c:v>
                </c:pt>
                <c:pt idx="788">
                  <c:v>7.8799999999998809</c:v>
                </c:pt>
                <c:pt idx="789">
                  <c:v>7.8899999999998807</c:v>
                </c:pt>
                <c:pt idx="790">
                  <c:v>7.8999999999998805</c:v>
                </c:pt>
                <c:pt idx="791">
                  <c:v>7.909999999999882</c:v>
                </c:pt>
                <c:pt idx="792">
                  <c:v>7.9199999999998809</c:v>
                </c:pt>
                <c:pt idx="793">
                  <c:v>7.9299999999998798</c:v>
                </c:pt>
                <c:pt idx="794">
                  <c:v>7.9399999999998832</c:v>
                </c:pt>
                <c:pt idx="795">
                  <c:v>7.949999999999882</c:v>
                </c:pt>
                <c:pt idx="796">
                  <c:v>7.9599999999998809</c:v>
                </c:pt>
                <c:pt idx="797">
                  <c:v>7.9699999999998798</c:v>
                </c:pt>
                <c:pt idx="798">
                  <c:v>7.9799999999998823</c:v>
                </c:pt>
                <c:pt idx="799">
                  <c:v>7.9899999999998812</c:v>
                </c:pt>
                <c:pt idx="800">
                  <c:v>7.9999999999998801</c:v>
                </c:pt>
                <c:pt idx="801">
                  <c:v>8.0099999999998737</c:v>
                </c:pt>
                <c:pt idx="802">
                  <c:v>8.0199999999998735</c:v>
                </c:pt>
                <c:pt idx="803">
                  <c:v>8.0299999999998732</c:v>
                </c:pt>
                <c:pt idx="804">
                  <c:v>8.039999999999873</c:v>
                </c:pt>
                <c:pt idx="805">
                  <c:v>8.049999999999871</c:v>
                </c:pt>
                <c:pt idx="806">
                  <c:v>8.0599999999998726</c:v>
                </c:pt>
                <c:pt idx="807">
                  <c:v>8.0699999999998724</c:v>
                </c:pt>
                <c:pt idx="808">
                  <c:v>8.0799999999998722</c:v>
                </c:pt>
                <c:pt idx="809">
                  <c:v>8.089999999999872</c:v>
                </c:pt>
                <c:pt idx="810">
                  <c:v>8.0999999999998717</c:v>
                </c:pt>
                <c:pt idx="811">
                  <c:v>8.1099999999998715</c:v>
                </c:pt>
                <c:pt idx="812">
                  <c:v>8.1199999999998713</c:v>
                </c:pt>
                <c:pt idx="813">
                  <c:v>8.1299999999998711</c:v>
                </c:pt>
                <c:pt idx="814">
                  <c:v>8.1399999999998709</c:v>
                </c:pt>
                <c:pt idx="815">
                  <c:v>8.1499999999998689</c:v>
                </c:pt>
                <c:pt idx="816">
                  <c:v>8.1599999999998705</c:v>
                </c:pt>
                <c:pt idx="817">
                  <c:v>8.1699999999998703</c:v>
                </c:pt>
                <c:pt idx="818">
                  <c:v>8.17999999999987</c:v>
                </c:pt>
                <c:pt idx="819">
                  <c:v>8.1899999999998698</c:v>
                </c:pt>
                <c:pt idx="820">
                  <c:v>8.1999999999998696</c:v>
                </c:pt>
                <c:pt idx="821">
                  <c:v>8.2099999999998694</c:v>
                </c:pt>
                <c:pt idx="822">
                  <c:v>8.2199999999998692</c:v>
                </c:pt>
                <c:pt idx="823">
                  <c:v>8.229999999999869</c:v>
                </c:pt>
                <c:pt idx="824">
                  <c:v>8.2399999999998688</c:v>
                </c:pt>
                <c:pt idx="825">
                  <c:v>8.2499999999998685</c:v>
                </c:pt>
                <c:pt idx="826">
                  <c:v>8.2599999999998701</c:v>
                </c:pt>
                <c:pt idx="827">
                  <c:v>8.2699999999998717</c:v>
                </c:pt>
                <c:pt idx="828">
                  <c:v>8.2799999999998697</c:v>
                </c:pt>
                <c:pt idx="829">
                  <c:v>8.2899999999998677</c:v>
                </c:pt>
                <c:pt idx="830">
                  <c:v>8.2999999999998675</c:v>
                </c:pt>
                <c:pt idx="831">
                  <c:v>8.3099999999998708</c:v>
                </c:pt>
                <c:pt idx="832">
                  <c:v>8.3199999999998706</c:v>
                </c:pt>
                <c:pt idx="833">
                  <c:v>8.3299999999998668</c:v>
                </c:pt>
                <c:pt idx="834">
                  <c:v>8.3399999999998666</c:v>
                </c:pt>
                <c:pt idx="835">
                  <c:v>8.3499999999998664</c:v>
                </c:pt>
                <c:pt idx="836">
                  <c:v>8.3599999999998769</c:v>
                </c:pt>
                <c:pt idx="837">
                  <c:v>8.3699999999998749</c:v>
                </c:pt>
                <c:pt idx="838">
                  <c:v>8.3799999999998747</c:v>
                </c:pt>
                <c:pt idx="839">
                  <c:v>8.3899999999998727</c:v>
                </c:pt>
                <c:pt idx="840">
                  <c:v>8.3999999999998725</c:v>
                </c:pt>
                <c:pt idx="841">
                  <c:v>8.4099999999998705</c:v>
                </c:pt>
                <c:pt idx="842">
                  <c:v>8.4199999999998667</c:v>
                </c:pt>
                <c:pt idx="843">
                  <c:v>8.4299999999998647</c:v>
                </c:pt>
                <c:pt idx="844">
                  <c:v>8.4399999999998645</c:v>
                </c:pt>
                <c:pt idx="845">
                  <c:v>8.4499999999998643</c:v>
                </c:pt>
                <c:pt idx="846">
                  <c:v>8.459999999999873</c:v>
                </c:pt>
                <c:pt idx="847">
                  <c:v>8.4699999999998727</c:v>
                </c:pt>
                <c:pt idx="848">
                  <c:v>8.4799999999998708</c:v>
                </c:pt>
                <c:pt idx="849">
                  <c:v>8.4899999999998705</c:v>
                </c:pt>
                <c:pt idx="850">
                  <c:v>8.4999999999998668</c:v>
                </c:pt>
                <c:pt idx="851">
                  <c:v>8.5099999999998648</c:v>
                </c:pt>
                <c:pt idx="852">
                  <c:v>8.5199999999998628</c:v>
                </c:pt>
                <c:pt idx="853">
                  <c:v>8.5299999999998626</c:v>
                </c:pt>
                <c:pt idx="854">
                  <c:v>8.5399999999998624</c:v>
                </c:pt>
                <c:pt idx="855">
                  <c:v>8.5499999999998622</c:v>
                </c:pt>
                <c:pt idx="856">
                  <c:v>8.5599999999998708</c:v>
                </c:pt>
                <c:pt idx="857">
                  <c:v>8.5699999999998706</c:v>
                </c:pt>
                <c:pt idx="858">
                  <c:v>8.5799999999998668</c:v>
                </c:pt>
                <c:pt idx="859">
                  <c:v>8.5899999999998666</c:v>
                </c:pt>
                <c:pt idx="860">
                  <c:v>8.5999999999998646</c:v>
                </c:pt>
                <c:pt idx="861">
                  <c:v>8.6099999999998627</c:v>
                </c:pt>
                <c:pt idx="862">
                  <c:v>8.6199999999998607</c:v>
                </c:pt>
                <c:pt idx="863">
                  <c:v>8.6299999999998604</c:v>
                </c:pt>
                <c:pt idx="864">
                  <c:v>8.6399999999998602</c:v>
                </c:pt>
                <c:pt idx="865">
                  <c:v>8.64999999999986</c:v>
                </c:pt>
                <c:pt idx="866">
                  <c:v>8.6599999999998598</c:v>
                </c:pt>
                <c:pt idx="867">
                  <c:v>8.6699999999998596</c:v>
                </c:pt>
                <c:pt idx="868">
                  <c:v>8.6799999999998594</c:v>
                </c:pt>
                <c:pt idx="869">
                  <c:v>8.6899999999998592</c:v>
                </c:pt>
                <c:pt idx="870">
                  <c:v>8.699999999999859</c:v>
                </c:pt>
                <c:pt idx="871">
                  <c:v>8.7099999999998587</c:v>
                </c:pt>
                <c:pt idx="872">
                  <c:v>8.7199999999998585</c:v>
                </c:pt>
                <c:pt idx="873">
                  <c:v>8.7299999999998583</c:v>
                </c:pt>
                <c:pt idx="874">
                  <c:v>8.7399999999998581</c:v>
                </c:pt>
                <c:pt idx="875">
                  <c:v>8.7499999999998579</c:v>
                </c:pt>
                <c:pt idx="876">
                  <c:v>8.7599999999998577</c:v>
                </c:pt>
                <c:pt idx="877">
                  <c:v>8.7699999999998575</c:v>
                </c:pt>
                <c:pt idx="878">
                  <c:v>8.7799999999998573</c:v>
                </c:pt>
                <c:pt idx="879">
                  <c:v>8.789999999999857</c:v>
                </c:pt>
                <c:pt idx="880">
                  <c:v>8.799999999999855</c:v>
                </c:pt>
                <c:pt idx="881">
                  <c:v>8.8099999999998566</c:v>
                </c:pt>
                <c:pt idx="882">
                  <c:v>8.8199999999998564</c:v>
                </c:pt>
                <c:pt idx="883">
                  <c:v>8.8299999999998562</c:v>
                </c:pt>
                <c:pt idx="884">
                  <c:v>8.839999999999856</c:v>
                </c:pt>
                <c:pt idx="885">
                  <c:v>8.8499999999998558</c:v>
                </c:pt>
                <c:pt idx="886">
                  <c:v>8.8599999999998662</c:v>
                </c:pt>
                <c:pt idx="887">
                  <c:v>8.869999999999866</c:v>
                </c:pt>
                <c:pt idx="888">
                  <c:v>8.879999999999864</c:v>
                </c:pt>
                <c:pt idx="889">
                  <c:v>8.8899999999998567</c:v>
                </c:pt>
                <c:pt idx="890">
                  <c:v>8.8999999999998547</c:v>
                </c:pt>
                <c:pt idx="891">
                  <c:v>8.9099999999998545</c:v>
                </c:pt>
                <c:pt idx="892">
                  <c:v>8.9199999999998543</c:v>
                </c:pt>
                <c:pt idx="893">
                  <c:v>8.9299999999998541</c:v>
                </c:pt>
                <c:pt idx="894">
                  <c:v>8.9399999999998538</c:v>
                </c:pt>
                <c:pt idx="895">
                  <c:v>8.9499999999998536</c:v>
                </c:pt>
                <c:pt idx="896">
                  <c:v>8.9599999999998623</c:v>
                </c:pt>
                <c:pt idx="897">
                  <c:v>8.9699999999998568</c:v>
                </c:pt>
                <c:pt idx="898">
                  <c:v>8.9799999999998548</c:v>
                </c:pt>
                <c:pt idx="899">
                  <c:v>8.9899999999998528</c:v>
                </c:pt>
                <c:pt idx="900">
                  <c:v>8.9999999999998526</c:v>
                </c:pt>
                <c:pt idx="901">
                  <c:v>9.0099999999998523</c:v>
                </c:pt>
                <c:pt idx="902">
                  <c:v>9.0199999999998521</c:v>
                </c:pt>
                <c:pt idx="903">
                  <c:v>9.0299999999998537</c:v>
                </c:pt>
                <c:pt idx="904">
                  <c:v>9.0399999999998517</c:v>
                </c:pt>
                <c:pt idx="905">
                  <c:v>9.0499999999998515</c:v>
                </c:pt>
                <c:pt idx="906">
                  <c:v>9.0599999999998548</c:v>
                </c:pt>
                <c:pt idx="907">
                  <c:v>9.0699999999998528</c:v>
                </c:pt>
                <c:pt idx="908">
                  <c:v>9.0799999999998526</c:v>
                </c:pt>
                <c:pt idx="909">
                  <c:v>9.0899999999998506</c:v>
                </c:pt>
                <c:pt idx="910">
                  <c:v>9.0999999999998504</c:v>
                </c:pt>
                <c:pt idx="911">
                  <c:v>9.1099999999998502</c:v>
                </c:pt>
                <c:pt idx="912">
                  <c:v>9.11999999999985</c:v>
                </c:pt>
                <c:pt idx="913">
                  <c:v>9.1299999999998498</c:v>
                </c:pt>
                <c:pt idx="914">
                  <c:v>9.1399999999998496</c:v>
                </c:pt>
                <c:pt idx="915">
                  <c:v>9.1499999999998494</c:v>
                </c:pt>
                <c:pt idx="916">
                  <c:v>9.1599999999998527</c:v>
                </c:pt>
                <c:pt idx="917">
                  <c:v>9.1699999999998525</c:v>
                </c:pt>
                <c:pt idx="918">
                  <c:v>9.1799999999998505</c:v>
                </c:pt>
                <c:pt idx="919">
                  <c:v>9.1899999999998503</c:v>
                </c:pt>
                <c:pt idx="920">
                  <c:v>9.1999999999998501</c:v>
                </c:pt>
                <c:pt idx="921">
                  <c:v>9.2099999999998516</c:v>
                </c:pt>
                <c:pt idx="922">
                  <c:v>9.2199999999998496</c:v>
                </c:pt>
                <c:pt idx="923">
                  <c:v>9.2299999999998477</c:v>
                </c:pt>
                <c:pt idx="924">
                  <c:v>9.2399999999998474</c:v>
                </c:pt>
                <c:pt idx="925">
                  <c:v>9.2499999999998472</c:v>
                </c:pt>
                <c:pt idx="926">
                  <c:v>9.2599999999998506</c:v>
                </c:pt>
                <c:pt idx="927">
                  <c:v>9.2699999999998468</c:v>
                </c:pt>
                <c:pt idx="928">
                  <c:v>9.2799999999998466</c:v>
                </c:pt>
                <c:pt idx="929">
                  <c:v>9.2899999999998464</c:v>
                </c:pt>
                <c:pt idx="930">
                  <c:v>9.2999999999998462</c:v>
                </c:pt>
                <c:pt idx="931">
                  <c:v>9.3099999999998548</c:v>
                </c:pt>
                <c:pt idx="932">
                  <c:v>9.3199999999998528</c:v>
                </c:pt>
                <c:pt idx="933">
                  <c:v>9.3299999999998526</c:v>
                </c:pt>
                <c:pt idx="934">
                  <c:v>9.3399999999998524</c:v>
                </c:pt>
                <c:pt idx="935">
                  <c:v>9.3499999999998504</c:v>
                </c:pt>
                <c:pt idx="936">
                  <c:v>9.3599999999998573</c:v>
                </c:pt>
                <c:pt idx="937">
                  <c:v>9.3699999999998553</c:v>
                </c:pt>
                <c:pt idx="938">
                  <c:v>9.3799999999998551</c:v>
                </c:pt>
                <c:pt idx="939">
                  <c:v>9.3899999999998531</c:v>
                </c:pt>
                <c:pt idx="940">
                  <c:v>9.3999999999998529</c:v>
                </c:pt>
                <c:pt idx="941">
                  <c:v>9.4099999999998527</c:v>
                </c:pt>
                <c:pt idx="942">
                  <c:v>9.4199999999998525</c:v>
                </c:pt>
                <c:pt idx="943">
                  <c:v>9.4299999999998505</c:v>
                </c:pt>
                <c:pt idx="944">
                  <c:v>9.4399999999998467</c:v>
                </c:pt>
                <c:pt idx="945">
                  <c:v>9.4499999999998447</c:v>
                </c:pt>
                <c:pt idx="946">
                  <c:v>9.4599999999998534</c:v>
                </c:pt>
                <c:pt idx="947">
                  <c:v>9.4699999999998532</c:v>
                </c:pt>
                <c:pt idx="948">
                  <c:v>9.479999999999853</c:v>
                </c:pt>
                <c:pt idx="949">
                  <c:v>9.4899999999998528</c:v>
                </c:pt>
                <c:pt idx="950">
                  <c:v>9.4999999999998508</c:v>
                </c:pt>
                <c:pt idx="951">
                  <c:v>9.5099999999998506</c:v>
                </c:pt>
                <c:pt idx="952">
                  <c:v>9.5199999999998468</c:v>
                </c:pt>
                <c:pt idx="953">
                  <c:v>9.5299999999998448</c:v>
                </c:pt>
                <c:pt idx="954">
                  <c:v>9.5399999999998428</c:v>
                </c:pt>
                <c:pt idx="955">
                  <c:v>9.5499999999998408</c:v>
                </c:pt>
                <c:pt idx="956">
                  <c:v>9.5599999999998495</c:v>
                </c:pt>
                <c:pt idx="957">
                  <c:v>9.5699999999998493</c:v>
                </c:pt>
                <c:pt idx="958">
                  <c:v>9.5799999999998491</c:v>
                </c:pt>
                <c:pt idx="959">
                  <c:v>9.5899999999998489</c:v>
                </c:pt>
                <c:pt idx="960">
                  <c:v>9.5999999999998398</c:v>
                </c:pt>
                <c:pt idx="961">
                  <c:v>9.6099999999998396</c:v>
                </c:pt>
                <c:pt idx="962">
                  <c:v>9.6199999999998393</c:v>
                </c:pt>
                <c:pt idx="963">
                  <c:v>9.6299999999998391</c:v>
                </c:pt>
                <c:pt idx="964">
                  <c:v>9.6399999999998407</c:v>
                </c:pt>
                <c:pt idx="965">
                  <c:v>9.6499999999998387</c:v>
                </c:pt>
                <c:pt idx="966">
                  <c:v>9.6599999999998474</c:v>
                </c:pt>
                <c:pt idx="967">
                  <c:v>9.6699999999998472</c:v>
                </c:pt>
                <c:pt idx="968">
                  <c:v>9.6799999999998398</c:v>
                </c:pt>
                <c:pt idx="969">
                  <c:v>9.6899999999998396</c:v>
                </c:pt>
                <c:pt idx="970">
                  <c:v>9.6999999999998376</c:v>
                </c:pt>
                <c:pt idx="971">
                  <c:v>9.7099999999998374</c:v>
                </c:pt>
                <c:pt idx="972">
                  <c:v>9.7199999999998372</c:v>
                </c:pt>
                <c:pt idx="973">
                  <c:v>9.729999999999837</c:v>
                </c:pt>
                <c:pt idx="974">
                  <c:v>9.739999999999835</c:v>
                </c:pt>
                <c:pt idx="975">
                  <c:v>9.749999999999833</c:v>
                </c:pt>
                <c:pt idx="976">
                  <c:v>9.7599999999998364</c:v>
                </c:pt>
                <c:pt idx="977">
                  <c:v>9.7699999999998361</c:v>
                </c:pt>
                <c:pt idx="978">
                  <c:v>9.7799999999998377</c:v>
                </c:pt>
                <c:pt idx="979">
                  <c:v>9.7899999999998357</c:v>
                </c:pt>
                <c:pt idx="980">
                  <c:v>9.7999999999998355</c:v>
                </c:pt>
                <c:pt idx="981">
                  <c:v>9.8099999999998442</c:v>
                </c:pt>
                <c:pt idx="982">
                  <c:v>9.819999999999844</c:v>
                </c:pt>
                <c:pt idx="983">
                  <c:v>9.8299999999998366</c:v>
                </c:pt>
                <c:pt idx="984">
                  <c:v>9.8399999999998347</c:v>
                </c:pt>
                <c:pt idx="985">
                  <c:v>9.8499999999998344</c:v>
                </c:pt>
                <c:pt idx="986">
                  <c:v>9.8599999999998449</c:v>
                </c:pt>
                <c:pt idx="987">
                  <c:v>9.8699999999998447</c:v>
                </c:pt>
                <c:pt idx="988">
                  <c:v>9.8799999999998445</c:v>
                </c:pt>
                <c:pt idx="989">
                  <c:v>9.8899999999998442</c:v>
                </c:pt>
                <c:pt idx="990">
                  <c:v>9.8999999999998423</c:v>
                </c:pt>
                <c:pt idx="991">
                  <c:v>9.9099999999998367</c:v>
                </c:pt>
                <c:pt idx="992">
                  <c:v>9.9199999999998347</c:v>
                </c:pt>
                <c:pt idx="993">
                  <c:v>9.9299999999998327</c:v>
                </c:pt>
                <c:pt idx="994">
                  <c:v>9.9399999999998325</c:v>
                </c:pt>
                <c:pt idx="995">
                  <c:v>9.9499999999998323</c:v>
                </c:pt>
                <c:pt idx="996">
                  <c:v>9.9599999999998445</c:v>
                </c:pt>
                <c:pt idx="997">
                  <c:v>9.9699999999998425</c:v>
                </c:pt>
                <c:pt idx="998">
                  <c:v>9.9799999999998406</c:v>
                </c:pt>
                <c:pt idx="999">
                  <c:v>9.9899999999998368</c:v>
                </c:pt>
                <c:pt idx="1000">
                  <c:v>9.9999999999998348</c:v>
                </c:pt>
                <c:pt idx="1001">
                  <c:v>10.009999999999836</c:v>
                </c:pt>
                <c:pt idx="1002">
                  <c:v>10.019999999999834</c:v>
                </c:pt>
                <c:pt idx="1003">
                  <c:v>10.029999999999832</c:v>
                </c:pt>
                <c:pt idx="1004">
                  <c:v>10.03999999999983</c:v>
                </c:pt>
                <c:pt idx="1005">
                  <c:v>10.04999999999983</c:v>
                </c:pt>
                <c:pt idx="1006">
                  <c:v>10.059999999999839</c:v>
                </c:pt>
                <c:pt idx="1007">
                  <c:v>10.069999999999839</c:v>
                </c:pt>
                <c:pt idx="1008">
                  <c:v>10.079999999999838</c:v>
                </c:pt>
                <c:pt idx="1009">
                  <c:v>10.089999999999829</c:v>
                </c:pt>
                <c:pt idx="1010">
                  <c:v>10.099999999999829</c:v>
                </c:pt>
                <c:pt idx="1011">
                  <c:v>10.109999999999829</c:v>
                </c:pt>
                <c:pt idx="1012">
                  <c:v>10.119999999999829</c:v>
                </c:pt>
                <c:pt idx="1013">
                  <c:v>10.129999999999828</c:v>
                </c:pt>
                <c:pt idx="1014">
                  <c:v>10.139999999999828</c:v>
                </c:pt>
                <c:pt idx="1015">
                  <c:v>10.149999999999828</c:v>
                </c:pt>
                <c:pt idx="1016">
                  <c:v>10.159999999999837</c:v>
                </c:pt>
                <c:pt idx="1017">
                  <c:v>10.169999999999829</c:v>
                </c:pt>
                <c:pt idx="1018">
                  <c:v>10.179999999999827</c:v>
                </c:pt>
                <c:pt idx="1019">
                  <c:v>10.189999999999827</c:v>
                </c:pt>
                <c:pt idx="1020">
                  <c:v>10.199999999999827</c:v>
                </c:pt>
                <c:pt idx="1021">
                  <c:v>10.209999999999827</c:v>
                </c:pt>
                <c:pt idx="1022">
                  <c:v>10.219999999999827</c:v>
                </c:pt>
                <c:pt idx="1023">
                  <c:v>10.229999999999825</c:v>
                </c:pt>
                <c:pt idx="1024">
                  <c:v>10.239999999999823</c:v>
                </c:pt>
                <c:pt idx="1025">
                  <c:v>10.249999999999821</c:v>
                </c:pt>
                <c:pt idx="1026">
                  <c:v>10.259999999999826</c:v>
                </c:pt>
                <c:pt idx="1027">
                  <c:v>10.269999999999825</c:v>
                </c:pt>
                <c:pt idx="1028">
                  <c:v>10.279999999999825</c:v>
                </c:pt>
                <c:pt idx="1029">
                  <c:v>10.289999999999825</c:v>
                </c:pt>
                <c:pt idx="1030">
                  <c:v>10.299999999999825</c:v>
                </c:pt>
                <c:pt idx="1031">
                  <c:v>10.309999999999826</c:v>
                </c:pt>
                <c:pt idx="1032">
                  <c:v>10.319999999999824</c:v>
                </c:pt>
                <c:pt idx="1033">
                  <c:v>10.329999999999824</c:v>
                </c:pt>
                <c:pt idx="1034">
                  <c:v>10.339999999999824</c:v>
                </c:pt>
                <c:pt idx="1035">
                  <c:v>10.349999999999824</c:v>
                </c:pt>
                <c:pt idx="1036">
                  <c:v>10.359999999999834</c:v>
                </c:pt>
                <c:pt idx="1037">
                  <c:v>10.369999999999832</c:v>
                </c:pt>
                <c:pt idx="1038">
                  <c:v>10.379999999999832</c:v>
                </c:pt>
                <c:pt idx="1039">
                  <c:v>10.389999999999826</c:v>
                </c:pt>
                <c:pt idx="1040">
                  <c:v>10.399999999999824</c:v>
                </c:pt>
                <c:pt idx="1041">
                  <c:v>10.409999999999824</c:v>
                </c:pt>
                <c:pt idx="1042">
                  <c:v>10.419999999999822</c:v>
                </c:pt>
                <c:pt idx="1043">
                  <c:v>10.429999999999822</c:v>
                </c:pt>
                <c:pt idx="1044">
                  <c:v>10.439999999999822</c:v>
                </c:pt>
                <c:pt idx="1045">
                  <c:v>10.449999999999822</c:v>
                </c:pt>
                <c:pt idx="1046">
                  <c:v>10.45999999999983</c:v>
                </c:pt>
                <c:pt idx="1047">
                  <c:v>10.46999999999983</c:v>
                </c:pt>
                <c:pt idx="1048">
                  <c:v>10.479999999999826</c:v>
                </c:pt>
                <c:pt idx="1049">
                  <c:v>10.489999999999824</c:v>
                </c:pt>
                <c:pt idx="1050">
                  <c:v>10.499999999999822</c:v>
                </c:pt>
                <c:pt idx="1051">
                  <c:v>10.50999999999982</c:v>
                </c:pt>
                <c:pt idx="1052">
                  <c:v>10.51999999999982</c:v>
                </c:pt>
                <c:pt idx="1053">
                  <c:v>10.52999999999982</c:v>
                </c:pt>
                <c:pt idx="1054">
                  <c:v>10.53999999999982</c:v>
                </c:pt>
                <c:pt idx="1055">
                  <c:v>10.54999999999982</c:v>
                </c:pt>
                <c:pt idx="1056">
                  <c:v>10.559999999999826</c:v>
                </c:pt>
                <c:pt idx="1057">
                  <c:v>10.569999999999824</c:v>
                </c:pt>
                <c:pt idx="1058">
                  <c:v>10.579999999999822</c:v>
                </c:pt>
                <c:pt idx="1059">
                  <c:v>10.58999999999982</c:v>
                </c:pt>
                <c:pt idx="1060">
                  <c:v>10.59999999999982</c:v>
                </c:pt>
                <c:pt idx="1061">
                  <c:v>10.60999999999982</c:v>
                </c:pt>
                <c:pt idx="1062">
                  <c:v>10.61999999999982</c:v>
                </c:pt>
                <c:pt idx="1063">
                  <c:v>10.62999999999982</c:v>
                </c:pt>
                <c:pt idx="1064">
                  <c:v>10.639999999999819</c:v>
                </c:pt>
                <c:pt idx="1065">
                  <c:v>10.649999999999817</c:v>
                </c:pt>
                <c:pt idx="1066">
                  <c:v>10.659999999999824</c:v>
                </c:pt>
                <c:pt idx="1067">
                  <c:v>10.669999999999822</c:v>
                </c:pt>
                <c:pt idx="1068">
                  <c:v>10.67999999999982</c:v>
                </c:pt>
                <c:pt idx="1069">
                  <c:v>10.68999999999982</c:v>
                </c:pt>
                <c:pt idx="1070">
                  <c:v>10.699999999999816</c:v>
                </c:pt>
                <c:pt idx="1071">
                  <c:v>10.709999999999816</c:v>
                </c:pt>
                <c:pt idx="1072">
                  <c:v>10.719999999999816</c:v>
                </c:pt>
                <c:pt idx="1073">
                  <c:v>10.729999999999816</c:v>
                </c:pt>
                <c:pt idx="1074">
                  <c:v>10.739999999999815</c:v>
                </c:pt>
                <c:pt idx="1075">
                  <c:v>10.749999999999815</c:v>
                </c:pt>
                <c:pt idx="1076">
                  <c:v>10.75999999999982</c:v>
                </c:pt>
                <c:pt idx="1077">
                  <c:v>10.76999999999982</c:v>
                </c:pt>
                <c:pt idx="1078">
                  <c:v>10.779999999999816</c:v>
                </c:pt>
                <c:pt idx="1079">
                  <c:v>10.789999999999814</c:v>
                </c:pt>
                <c:pt idx="1080">
                  <c:v>10.799999999999814</c:v>
                </c:pt>
                <c:pt idx="1081">
                  <c:v>10.809999999999825</c:v>
                </c:pt>
                <c:pt idx="1082">
                  <c:v>10.819999999999823</c:v>
                </c:pt>
                <c:pt idx="1083">
                  <c:v>10.829999999999822</c:v>
                </c:pt>
                <c:pt idx="1084">
                  <c:v>10.83999999999982</c:v>
                </c:pt>
                <c:pt idx="1085">
                  <c:v>10.84999999999982</c:v>
                </c:pt>
                <c:pt idx="1086">
                  <c:v>10.859999999999825</c:v>
                </c:pt>
                <c:pt idx="1087">
                  <c:v>10.869999999999825</c:v>
                </c:pt>
                <c:pt idx="1088">
                  <c:v>10.879999999999823</c:v>
                </c:pt>
                <c:pt idx="1089">
                  <c:v>10.889999999999823</c:v>
                </c:pt>
                <c:pt idx="1090">
                  <c:v>10.899999999999821</c:v>
                </c:pt>
                <c:pt idx="1091">
                  <c:v>10.909999999999821</c:v>
                </c:pt>
                <c:pt idx="1092">
                  <c:v>10.919999999999821</c:v>
                </c:pt>
                <c:pt idx="1093">
                  <c:v>10.92999999999982</c:v>
                </c:pt>
                <c:pt idx="1094">
                  <c:v>10.93999999999982</c:v>
                </c:pt>
                <c:pt idx="1095">
                  <c:v>10.949999999999816</c:v>
                </c:pt>
                <c:pt idx="1096">
                  <c:v>10.959999999999823</c:v>
                </c:pt>
                <c:pt idx="1097">
                  <c:v>10.969999999999823</c:v>
                </c:pt>
                <c:pt idx="1098">
                  <c:v>10.979999999999819</c:v>
                </c:pt>
                <c:pt idx="1099">
                  <c:v>10.989999999999819</c:v>
                </c:pt>
                <c:pt idx="1100">
                  <c:v>10.999999999999819</c:v>
                </c:pt>
                <c:pt idx="1101">
                  <c:v>11.009999999999819</c:v>
                </c:pt>
                <c:pt idx="1102">
                  <c:v>11.019999999999818</c:v>
                </c:pt>
                <c:pt idx="1103">
                  <c:v>11.029999999999809</c:v>
                </c:pt>
                <c:pt idx="1104">
                  <c:v>11.039999999999809</c:v>
                </c:pt>
                <c:pt idx="1105">
                  <c:v>11.049999999999809</c:v>
                </c:pt>
                <c:pt idx="1106">
                  <c:v>11.059999999999818</c:v>
                </c:pt>
                <c:pt idx="1107">
                  <c:v>11.069999999999817</c:v>
                </c:pt>
                <c:pt idx="1108">
                  <c:v>11.079999999999817</c:v>
                </c:pt>
                <c:pt idx="1109">
                  <c:v>11.089999999999817</c:v>
                </c:pt>
                <c:pt idx="1110">
                  <c:v>11.099999999999817</c:v>
                </c:pt>
                <c:pt idx="1111">
                  <c:v>11.109999999999809</c:v>
                </c:pt>
                <c:pt idx="1112">
                  <c:v>11.119999999999807</c:v>
                </c:pt>
                <c:pt idx="1113">
                  <c:v>11.129999999999807</c:v>
                </c:pt>
                <c:pt idx="1114">
                  <c:v>11.139999999999807</c:v>
                </c:pt>
                <c:pt idx="1115">
                  <c:v>11.149999999999807</c:v>
                </c:pt>
                <c:pt idx="1116">
                  <c:v>11.159999999999815</c:v>
                </c:pt>
                <c:pt idx="1117">
                  <c:v>11.169999999999806</c:v>
                </c:pt>
                <c:pt idx="1118">
                  <c:v>11.179999999999806</c:v>
                </c:pt>
                <c:pt idx="1119">
                  <c:v>11.189999999999806</c:v>
                </c:pt>
                <c:pt idx="1120">
                  <c:v>11.199999999999806</c:v>
                </c:pt>
                <c:pt idx="1121">
                  <c:v>11.209999999999805</c:v>
                </c:pt>
                <c:pt idx="1122">
                  <c:v>11.219999999999805</c:v>
                </c:pt>
                <c:pt idx="1123">
                  <c:v>11.229999999999805</c:v>
                </c:pt>
                <c:pt idx="1124">
                  <c:v>11.239999999999805</c:v>
                </c:pt>
                <c:pt idx="1125">
                  <c:v>11.249999999999805</c:v>
                </c:pt>
                <c:pt idx="1126">
                  <c:v>11.259999999999804</c:v>
                </c:pt>
                <c:pt idx="1127">
                  <c:v>11.269999999999804</c:v>
                </c:pt>
                <c:pt idx="1128">
                  <c:v>11.279999999999804</c:v>
                </c:pt>
                <c:pt idx="1129">
                  <c:v>11.289999999999804</c:v>
                </c:pt>
                <c:pt idx="1130">
                  <c:v>11.299999999999804</c:v>
                </c:pt>
                <c:pt idx="1131">
                  <c:v>11.309999999999812</c:v>
                </c:pt>
                <c:pt idx="1132">
                  <c:v>11.319999999999812</c:v>
                </c:pt>
                <c:pt idx="1133">
                  <c:v>11.329999999999806</c:v>
                </c:pt>
                <c:pt idx="1134">
                  <c:v>11.339999999999804</c:v>
                </c:pt>
                <c:pt idx="1135">
                  <c:v>11.349999999999802</c:v>
                </c:pt>
                <c:pt idx="1136">
                  <c:v>11.359999999999815</c:v>
                </c:pt>
                <c:pt idx="1137">
                  <c:v>11.369999999999811</c:v>
                </c:pt>
                <c:pt idx="1138">
                  <c:v>11.379999999999811</c:v>
                </c:pt>
                <c:pt idx="1139">
                  <c:v>11.38999999999981</c:v>
                </c:pt>
                <c:pt idx="1140">
                  <c:v>11.39999999999981</c:v>
                </c:pt>
                <c:pt idx="1141">
                  <c:v>11.40999999999981</c:v>
                </c:pt>
                <c:pt idx="1142">
                  <c:v>11.419999999999806</c:v>
                </c:pt>
                <c:pt idx="1143">
                  <c:v>11.429999999999804</c:v>
                </c:pt>
                <c:pt idx="1144">
                  <c:v>11.439999999999802</c:v>
                </c:pt>
                <c:pt idx="1145">
                  <c:v>11.4499999999998</c:v>
                </c:pt>
                <c:pt idx="1146">
                  <c:v>11.459999999999809</c:v>
                </c:pt>
                <c:pt idx="1147">
                  <c:v>11.469999999999809</c:v>
                </c:pt>
                <c:pt idx="1148">
                  <c:v>11.479999999999809</c:v>
                </c:pt>
                <c:pt idx="1149">
                  <c:v>11.489999999999808</c:v>
                </c:pt>
                <c:pt idx="1150">
                  <c:v>11.499999999999806</c:v>
                </c:pt>
                <c:pt idx="1151">
                  <c:v>11.509999999999804</c:v>
                </c:pt>
                <c:pt idx="1152">
                  <c:v>11.519999999999802</c:v>
                </c:pt>
                <c:pt idx="1153">
                  <c:v>11.5299999999998</c:v>
                </c:pt>
                <c:pt idx="1154">
                  <c:v>11.5399999999998</c:v>
                </c:pt>
                <c:pt idx="1155">
                  <c:v>11.5499999999998</c:v>
                </c:pt>
                <c:pt idx="1156">
                  <c:v>11.559999999999809</c:v>
                </c:pt>
                <c:pt idx="1157">
                  <c:v>11.569999999999808</c:v>
                </c:pt>
                <c:pt idx="1158">
                  <c:v>11.579999999999806</c:v>
                </c:pt>
                <c:pt idx="1159">
                  <c:v>11.589999999999804</c:v>
                </c:pt>
                <c:pt idx="1160">
                  <c:v>11.599999999999802</c:v>
                </c:pt>
                <c:pt idx="1161">
                  <c:v>11.6099999999998</c:v>
                </c:pt>
                <c:pt idx="1162">
                  <c:v>11.6199999999998</c:v>
                </c:pt>
                <c:pt idx="1163">
                  <c:v>11.6299999999998</c:v>
                </c:pt>
                <c:pt idx="1164">
                  <c:v>11.639999999999796</c:v>
                </c:pt>
                <c:pt idx="1165">
                  <c:v>11.649999999999796</c:v>
                </c:pt>
                <c:pt idx="1166">
                  <c:v>11.659999999999807</c:v>
                </c:pt>
              </c:numCache>
            </c:numRef>
          </c:cat>
          <c:val>
            <c:numRef>
              <c:f>Sheet1!$B$2:$B$1168</c:f>
              <c:numCache>
                <c:formatCode>0.0000E+00</c:formatCode>
                <c:ptCount val="1167"/>
                <c:pt idx="0">
                  <c:v>0</c:v>
                </c:pt>
                <c:pt idx="1">
                  <c:v>9.9501662508319124E-3</c:v>
                </c:pt>
                <c:pt idx="2">
                  <c:v>1.9801326693244761E-2</c:v>
                </c:pt>
                <c:pt idx="3">
                  <c:v>2.9554466451491835E-2</c:v>
                </c:pt>
                <c:pt idx="4">
                  <c:v>3.9210560847676851E-2</c:v>
                </c:pt>
                <c:pt idx="5">
                  <c:v>4.8770575499285956E-2</c:v>
                </c:pt>
                <c:pt idx="6">
                  <c:v>5.8235466415751294E-2</c:v>
                </c:pt>
                <c:pt idx="7">
                  <c:v>6.7606180094051782E-2</c:v>
                </c:pt>
                <c:pt idx="8">
                  <c:v>7.68836536133643E-2</c:v>
                </c:pt>
                <c:pt idx="9">
                  <c:v>8.6068814728771828E-2</c:v>
                </c:pt>
                <c:pt idx="10">
                  <c:v>9.5162581964040441E-2</c:v>
                </c:pt>
                <c:pt idx="11">
                  <c:v>0.10416586470347179</c:v>
                </c:pt>
                <c:pt idx="12">
                  <c:v>0.11307956328284252</c:v>
                </c:pt>
                <c:pt idx="13">
                  <c:v>0.1219045690794387</c:v>
                </c:pt>
                <c:pt idx="14">
                  <c:v>0.13064176460119414</c:v>
                </c:pt>
                <c:pt idx="15">
                  <c:v>0.13929202357494233</c:v>
                </c:pt>
                <c:pt idx="16">
                  <c:v>0.14785621103378865</c:v>
                </c:pt>
                <c:pt idx="17">
                  <c:v>0.15633518340361641</c:v>
                </c:pt>
                <c:pt idx="18">
                  <c:v>0.16472978858872825</c:v>
                </c:pt>
                <c:pt idx="19">
                  <c:v>0.17304086605663771</c:v>
                </c:pt>
                <c:pt idx="20">
                  <c:v>0.18126924692201837</c:v>
                </c:pt>
                <c:pt idx="21">
                  <c:v>0.18941575402981306</c:v>
                </c:pt>
                <c:pt idx="22">
                  <c:v>0.19748120203752176</c:v>
                </c:pt>
                <c:pt idx="23">
                  <c:v>0.20546639749666637</c:v>
                </c:pt>
                <c:pt idx="24">
                  <c:v>0.21337213893344664</c:v>
                </c:pt>
                <c:pt idx="25">
                  <c:v>0.2211992169285952</c:v>
                </c:pt>
                <c:pt idx="26">
                  <c:v>0.22894841419643422</c:v>
                </c:pt>
                <c:pt idx="27">
                  <c:v>0.23662050566314669</c:v>
                </c:pt>
                <c:pt idx="28">
                  <c:v>0.24421625854427495</c:v>
                </c:pt>
                <c:pt idx="29">
                  <c:v>0.25173643242143434</c:v>
                </c:pt>
                <c:pt idx="30">
                  <c:v>0.25918177931828257</c:v>
                </c:pt>
                <c:pt idx="31">
                  <c:v>0.26655304377571076</c:v>
                </c:pt>
                <c:pt idx="32">
                  <c:v>0.2738509629263095</c:v>
                </c:pt>
                <c:pt idx="33">
                  <c:v>0.28107626656807422</c:v>
                </c:pt>
                <c:pt idx="34">
                  <c:v>0.28822967723739062</c:v>
                </c:pt>
                <c:pt idx="35">
                  <c:v>0.295311910281287</c:v>
                </c:pt>
                <c:pt idx="36">
                  <c:v>0.30232367392896969</c:v>
                </c:pt>
                <c:pt idx="37">
                  <c:v>0.30926566936264627</c:v>
                </c:pt>
                <c:pt idx="38">
                  <c:v>0.31613859078764484</c:v>
                </c:pt>
                <c:pt idx="39">
                  <c:v>0.32294312550183546</c:v>
                </c:pt>
                <c:pt idx="40">
                  <c:v>0.32967995396436139</c:v>
                </c:pt>
                <c:pt idx="41">
                  <c:v>0.33634974986368116</c:v>
                </c:pt>
                <c:pt idx="42">
                  <c:v>0.34295318018494392</c:v>
                </c:pt>
                <c:pt idx="43">
                  <c:v>0.34949090527668408</c:v>
                </c:pt>
                <c:pt idx="44">
                  <c:v>0.35596357891685915</c:v>
                </c:pt>
                <c:pt idx="45">
                  <c:v>0.36237184837822717</c:v>
                </c:pt>
                <c:pt idx="46">
                  <c:v>0.36871635449307416</c:v>
                </c:pt>
                <c:pt idx="47">
                  <c:v>0.37499773171729961</c:v>
                </c:pt>
                <c:pt idx="48">
                  <c:v>0.38121660819385983</c:v>
                </c:pt>
                <c:pt idx="49">
                  <c:v>0.38737360581558467</c:v>
                </c:pt>
                <c:pt idx="50">
                  <c:v>0.39346934028736702</c:v>
                </c:pt>
                <c:pt idx="51">
                  <c:v>0.39950442118773477</c:v>
                </c:pt>
                <c:pt idx="52">
                  <c:v>0.40547945202980612</c:v>
                </c:pt>
                <c:pt idx="53">
                  <c:v>0.41139503032164498</c:v>
                </c:pt>
                <c:pt idx="54">
                  <c:v>0.41725174762601025</c:v>
                </c:pt>
                <c:pt idx="55">
                  <c:v>0.42305018961951385</c:v>
                </c:pt>
                <c:pt idx="56">
                  <c:v>0.42879093615118524</c:v>
                </c:pt>
                <c:pt idx="57">
                  <c:v>0.43447456130046397</c:v>
                </c:pt>
                <c:pt idx="58">
                  <c:v>0.44010163343459818</c:v>
                </c:pt>
                <c:pt idx="59">
                  <c:v>0.44567271526549362</c:v>
                </c:pt>
                <c:pt idx="60">
                  <c:v>0.45118836390597428</c:v>
                </c:pt>
                <c:pt idx="61">
                  <c:v>0.45664913092550025</c:v>
                </c:pt>
                <c:pt idx="62">
                  <c:v>0.46205556240532564</c:v>
                </c:pt>
                <c:pt idx="63">
                  <c:v>0.46740819899310332</c:v>
                </c:pt>
                <c:pt idx="64">
                  <c:v>0.47270757595695201</c:v>
                </c:pt>
                <c:pt idx="65">
                  <c:v>0.47795422323898451</c:v>
                </c:pt>
                <c:pt idx="66">
                  <c:v>0.48314866550830121</c:v>
                </c:pt>
                <c:pt idx="67">
                  <c:v>0.48829142221345767</c:v>
                </c:pt>
                <c:pt idx="68">
                  <c:v>0.49338300763441117</c:v>
                </c:pt>
                <c:pt idx="69">
                  <c:v>0.49842393093394516</c:v>
                </c:pt>
                <c:pt idx="70">
                  <c:v>0.50341469620859125</c:v>
                </c:pt>
                <c:pt idx="71">
                  <c:v>0.50835580253903578</c:v>
                </c:pt>
                <c:pt idx="72">
                  <c:v>0.51324774404002849</c:v>
                </c:pt>
                <c:pt idx="73">
                  <c:v>0.51809100990979773</c:v>
                </c:pt>
                <c:pt idx="74">
                  <c:v>0.52288608447896556</c:v>
                </c:pt>
                <c:pt idx="75">
                  <c:v>0.52763344725898564</c:v>
                </c:pt>
                <c:pt idx="76">
                  <c:v>0.53233357299009099</c:v>
                </c:pt>
                <c:pt idx="77">
                  <c:v>0.53698693168877265</c:v>
                </c:pt>
                <c:pt idx="78">
                  <c:v>0.54159398869477671</c:v>
                </c:pt>
                <c:pt idx="79">
                  <c:v>0.54615520471764378</c:v>
                </c:pt>
                <c:pt idx="80">
                  <c:v>0.55067103588277921</c:v>
                </c:pt>
                <c:pt idx="81">
                  <c:v>0.55514193377705912</c:v>
                </c:pt>
                <c:pt idx="82">
                  <c:v>0.55956834549400059</c:v>
                </c:pt>
                <c:pt idx="83">
                  <c:v>0.56395071367846517</c:v>
                </c:pt>
                <c:pt idx="84">
                  <c:v>0.5682894765709211</c:v>
                </c:pt>
                <c:pt idx="85">
                  <c:v>0.57258506805127352</c:v>
                </c:pt>
                <c:pt idx="86">
                  <c:v>0.57683791768225134</c:v>
                </c:pt>
                <c:pt idx="87">
                  <c:v>0.581048450752361</c:v>
                </c:pt>
                <c:pt idx="88">
                  <c:v>0.58521708831841868</c:v>
                </c:pt>
                <c:pt idx="89">
                  <c:v>0.58934424724765444</c:v>
                </c:pt>
                <c:pt idx="90">
                  <c:v>0.59343034025940089</c:v>
                </c:pt>
                <c:pt idx="91">
                  <c:v>0.59747577596636359</c:v>
                </c:pt>
                <c:pt idx="92">
                  <c:v>0.60148095891548614</c:v>
                </c:pt>
                <c:pt idx="93">
                  <c:v>0.60544628962839964</c:v>
                </c:pt>
                <c:pt idx="94">
                  <c:v>0.60937216464147914</c:v>
                </c:pt>
                <c:pt idx="95">
                  <c:v>0.6132589765455001</c:v>
                </c:pt>
                <c:pt idx="96">
                  <c:v>0.61710711402488905</c:v>
                </c:pt>
                <c:pt idx="97">
                  <c:v>0.62091696189660095</c:v>
                </c:pt>
                <c:pt idx="98">
                  <c:v>0.62468890114860132</c:v>
                </c:pt>
                <c:pt idx="99">
                  <c:v>0.62842330897795395</c:v>
                </c:pt>
                <c:pt idx="100">
                  <c:v>0.63212055882855844</c:v>
                </c:pt>
                <c:pt idx="101">
                  <c:v>0.63578102042847839</c:v>
                </c:pt>
                <c:pt idx="102">
                  <c:v>0.63940505982692197</c:v>
                </c:pt>
                <c:pt idx="103">
                  <c:v>0.64299303943085384</c:v>
                </c:pt>
                <c:pt idx="104">
                  <c:v>0.64654531804122062</c:v>
                </c:pt>
                <c:pt idx="105">
                  <c:v>0.65006225088884495</c:v>
                </c:pt>
                <c:pt idx="106">
                  <c:v>0.65354418966994277</c:v>
                </c:pt>
                <c:pt idx="107">
                  <c:v>0.65699148258129492</c:v>
                </c:pt>
                <c:pt idx="108">
                  <c:v>0.66040447435506167</c:v>
                </c:pt>
                <c:pt idx="109">
                  <c:v>0.66378350629326743</c:v>
                </c:pt>
                <c:pt idx="110">
                  <c:v>0.6671289163019215</c:v>
                </c:pt>
                <c:pt idx="111">
                  <c:v>0.67044103892481233</c:v>
                </c:pt>
                <c:pt idx="112">
                  <c:v>0.67372020537696131</c:v>
                </c:pt>
                <c:pt idx="113">
                  <c:v>0.67696674357774733</c:v>
                </c:pt>
                <c:pt idx="114">
                  <c:v>0.68018097818369694</c:v>
                </c:pt>
                <c:pt idx="115">
                  <c:v>0.68336323062094739</c:v>
                </c:pt>
                <c:pt idx="116">
                  <c:v>0.68651381911739473</c:v>
                </c:pt>
                <c:pt idx="117">
                  <c:v>0.68963305873451586</c:v>
                </c:pt>
                <c:pt idx="118">
                  <c:v>0.69272126139887014</c:v>
                </c:pt>
                <c:pt idx="119">
                  <c:v>0.69577873593329687</c:v>
                </c:pt>
                <c:pt idx="120">
                  <c:v>0.69880578808779859</c:v>
                </c:pt>
                <c:pt idx="121">
                  <c:v>0.70180272057011295</c:v>
                </c:pt>
                <c:pt idx="122">
                  <c:v>0.70476983307598695</c:v>
                </c:pt>
                <c:pt idx="123">
                  <c:v>0.70770742231914185</c:v>
                </c:pt>
                <c:pt idx="124">
                  <c:v>0.71061578206094955</c:v>
                </c:pt>
                <c:pt idx="125">
                  <c:v>0.71349520313981096</c:v>
                </c:pt>
                <c:pt idx="126">
                  <c:v>0.71634597350023044</c:v>
                </c:pt>
                <c:pt idx="127">
                  <c:v>0.7191683782216205</c:v>
                </c:pt>
                <c:pt idx="128">
                  <c:v>0.72196269954680614</c:v>
                </c:pt>
                <c:pt idx="129">
                  <c:v>0.72472921691024872</c:v>
                </c:pt>
                <c:pt idx="130">
                  <c:v>0.72746820696598768</c:v>
                </c:pt>
                <c:pt idx="131">
                  <c:v>0.73017994361531402</c:v>
                </c:pt>
                <c:pt idx="132">
                  <c:v>0.73286469803415044</c:v>
                </c:pt>
                <c:pt idx="133">
                  <c:v>0.7355227387001767</c:v>
                </c:pt>
                <c:pt idx="134">
                  <c:v>0.7381543314196749</c:v>
                </c:pt>
                <c:pt idx="135">
                  <c:v>0.74075973935410988</c:v>
                </c:pt>
                <c:pt idx="136">
                  <c:v>0.74333922304644462</c:v>
                </c:pt>
                <c:pt idx="137">
                  <c:v>0.74589304044720051</c:v>
                </c:pt>
                <c:pt idx="138">
                  <c:v>0.74842144694024371</c:v>
                </c:pt>
                <c:pt idx="139">
                  <c:v>0.75092469536833295</c:v>
                </c:pt>
                <c:pt idx="140">
                  <c:v>0.75340303605839476</c:v>
                </c:pt>
                <c:pt idx="141">
                  <c:v>0.75585671684656364</c:v>
                </c:pt>
                <c:pt idx="142">
                  <c:v>0.75828598310296358</c:v>
                </c:pt>
                <c:pt idx="143">
                  <c:v>0.76069107775624623</c:v>
                </c:pt>
                <c:pt idx="144">
                  <c:v>0.76307224131787865</c:v>
                </c:pt>
                <c:pt idx="145">
                  <c:v>0.76542971190620268</c:v>
                </c:pt>
                <c:pt idx="146">
                  <c:v>0.76776372527024139</c:v>
                </c:pt>
                <c:pt idx="147">
                  <c:v>0.77007451481327671</c:v>
                </c:pt>
                <c:pt idx="148">
                  <c:v>0.77236231161618751</c:v>
                </c:pt>
                <c:pt idx="149">
                  <c:v>0.77462734446056192</c:v>
                </c:pt>
                <c:pt idx="150">
                  <c:v>0.77686983985157099</c:v>
                </c:pt>
                <c:pt idx="151">
                  <c:v>0.77909002204062261</c:v>
                </c:pt>
                <c:pt idx="152">
                  <c:v>0.78128811304778545</c:v>
                </c:pt>
                <c:pt idx="153">
                  <c:v>0.78346433268399363</c:v>
                </c:pt>
                <c:pt idx="154">
                  <c:v>0.78561889857302303</c:v>
                </c:pt>
                <c:pt idx="155">
                  <c:v>0.78775202617325712</c:v>
                </c:pt>
                <c:pt idx="156">
                  <c:v>0.78986392879923495</c:v>
                </c:pt>
                <c:pt idx="157">
                  <c:v>0.79195481764298048</c:v>
                </c:pt>
                <c:pt idx="158">
                  <c:v>0.79402490179511676</c:v>
                </c:pt>
                <c:pt idx="159">
                  <c:v>0.7960743882657868</c:v>
                </c:pt>
                <c:pt idx="160">
                  <c:v>0.79810348200534487</c:v>
                </c:pt>
                <c:pt idx="161">
                  <c:v>0.80011238592485479</c:v>
                </c:pt>
                <c:pt idx="162">
                  <c:v>0.80210130091638554</c:v>
                </c:pt>
                <c:pt idx="163">
                  <c:v>0.80407042587309085</c:v>
                </c:pt>
                <c:pt idx="164">
                  <c:v>0.80601995770910861</c:v>
                </c:pt>
                <c:pt idx="165">
                  <c:v>0.80795009137924612</c:v>
                </c:pt>
                <c:pt idx="166">
                  <c:v>0.80986101989848025</c:v>
                </c:pt>
                <c:pt idx="167">
                  <c:v>0.81175293436125351</c:v>
                </c:pt>
                <c:pt idx="168">
                  <c:v>0.81362602396059103</c:v>
                </c:pt>
                <c:pt idx="169">
                  <c:v>0.8154804760070109</c:v>
                </c:pt>
                <c:pt idx="170">
                  <c:v>0.81731647594726431</c:v>
                </c:pt>
                <c:pt idx="171">
                  <c:v>0.81913420738287879</c:v>
                </c:pt>
                <c:pt idx="172">
                  <c:v>0.82093385208850811</c:v>
                </c:pt>
                <c:pt idx="173">
                  <c:v>0.82271559003012262</c:v>
                </c:pt>
                <c:pt idx="174">
                  <c:v>0.82447959938300364</c:v>
                </c:pt>
                <c:pt idx="175">
                  <c:v>0.82622605654955594</c:v>
                </c:pt>
                <c:pt idx="176">
                  <c:v>0.82795513617694971</c:v>
                </c:pt>
                <c:pt idx="177">
                  <c:v>0.82966701117459163</c:v>
                </c:pt>
                <c:pt idx="178">
                  <c:v>0.83136185273140473</c:v>
                </c:pt>
                <c:pt idx="179">
                  <c:v>0.8330398303329597</c:v>
                </c:pt>
                <c:pt idx="180">
                  <c:v>0.83470111177841422</c:v>
                </c:pt>
                <c:pt idx="181">
                  <c:v>0.83634586319729665</c:v>
                </c:pt>
                <c:pt idx="182">
                  <c:v>0.83797424906611961</c:v>
                </c:pt>
                <c:pt idx="183">
                  <c:v>0.83958643222482765</c:v>
                </c:pt>
                <c:pt idx="184">
                  <c:v>0.8411825738930796</c:v>
                </c:pt>
                <c:pt idx="185">
                  <c:v>0.84276283368637328</c:v>
                </c:pt>
                <c:pt idx="186">
                  <c:v>0.8443273696320025</c:v>
                </c:pt>
                <c:pt idx="187">
                  <c:v>0.84587633818486885</c:v>
                </c:pt>
                <c:pt idx="188">
                  <c:v>0.8474098942431173</c:v>
                </c:pt>
                <c:pt idx="189">
                  <c:v>0.84892819116362961</c:v>
                </c:pt>
                <c:pt idx="190">
                  <c:v>0.85043138077736413</c:v>
                </c:pt>
                <c:pt idx="191">
                  <c:v>0.85191961340453892</c:v>
                </c:pt>
                <c:pt idx="192">
                  <c:v>0.85339303786965004</c:v>
                </c:pt>
                <c:pt idx="193">
                  <c:v>0.85485180151637741</c:v>
                </c:pt>
                <c:pt idx="194">
                  <c:v>0.8562960502222976</c:v>
                </c:pt>
                <c:pt idx="195">
                  <c:v>0.85772592841348783</c:v>
                </c:pt>
                <c:pt idx="196">
                  <c:v>0.85914157907895561</c:v>
                </c:pt>
                <c:pt idx="197">
                  <c:v>0.86054314378494878</c:v>
                </c:pt>
                <c:pt idx="198">
                  <c:v>0.86193076268910807</c:v>
                </c:pt>
                <c:pt idx="199">
                  <c:v>0.86330457455447718</c:v>
                </c:pt>
                <c:pt idx="200">
                  <c:v>0.86466471676338841</c:v>
                </c:pt>
                <c:pt idx="201">
                  <c:v>0.86601132533119562</c:v>
                </c:pt>
                <c:pt idx="202">
                  <c:v>0.86734453491987906</c:v>
                </c:pt>
                <c:pt idx="203">
                  <c:v>0.86866447885150755</c:v>
                </c:pt>
                <c:pt idx="204">
                  <c:v>0.86997128912157495</c:v>
                </c:pt>
                <c:pt idx="205">
                  <c:v>0.87126509641219674</c:v>
                </c:pt>
                <c:pt idx="206">
                  <c:v>0.87254603010518006</c:v>
                </c:pt>
                <c:pt idx="207">
                  <c:v>0.87381421829496164</c:v>
                </c:pt>
                <c:pt idx="208">
                  <c:v>0.87506978780141753</c:v>
                </c:pt>
                <c:pt idx="209">
                  <c:v>0.87631286418254506</c:v>
                </c:pt>
                <c:pt idx="210">
                  <c:v>0.87754357174701758</c:v>
                </c:pt>
                <c:pt idx="211">
                  <c:v>0.87876203356661864</c:v>
                </c:pt>
                <c:pt idx="212">
                  <c:v>0.87996837148854379</c:v>
                </c:pt>
                <c:pt idx="213">
                  <c:v>0.88116270614759051</c:v>
                </c:pt>
                <c:pt idx="214">
                  <c:v>0.88234515697822102</c:v>
                </c:pt>
                <c:pt idx="215">
                  <c:v>0.88351584222650315</c:v>
                </c:pt>
                <c:pt idx="216">
                  <c:v>0.88467487896193753</c:v>
                </c:pt>
                <c:pt idx="217">
                  <c:v>0.88582238308916361</c:v>
                </c:pt>
                <c:pt idx="218">
                  <c:v>0.88695846935955014</c:v>
                </c:pt>
                <c:pt idx="219">
                  <c:v>0.88808325138267119</c:v>
                </c:pt>
                <c:pt idx="220">
                  <c:v>0.88919684163766555</c:v>
                </c:pt>
                <c:pt idx="221">
                  <c:v>0.89029935148448924</c:v>
                </c:pt>
                <c:pt idx="222">
                  <c:v>0.891390891175042</c:v>
                </c:pt>
                <c:pt idx="223">
                  <c:v>0.89247156986420428</c:v>
                </c:pt>
                <c:pt idx="224">
                  <c:v>0.89354149562074714</c:v>
                </c:pt>
                <c:pt idx="225">
                  <c:v>0.89460077543813599</c:v>
                </c:pt>
                <c:pt idx="226">
                  <c:v>0.89564951524523495</c:v>
                </c:pt>
                <c:pt idx="227">
                  <c:v>0.89668781991689994</c:v>
                </c:pt>
                <c:pt idx="228">
                  <c:v>0.89771579328446272</c:v>
                </c:pt>
                <c:pt idx="229">
                  <c:v>0.89873353814611645</c:v>
                </c:pt>
                <c:pt idx="230">
                  <c:v>0.89974115627719697</c:v>
                </c:pt>
                <c:pt idx="231">
                  <c:v>0.90073874844035351</c:v>
                </c:pt>
                <c:pt idx="232">
                  <c:v>0.90172641439563794</c:v>
                </c:pt>
                <c:pt idx="233">
                  <c:v>0.90270425291046663</c:v>
                </c:pt>
                <c:pt idx="234">
                  <c:v>0.90367236176950638</c:v>
                </c:pt>
                <c:pt idx="235">
                  <c:v>0.90463083778444975</c:v>
                </c:pt>
                <c:pt idx="236">
                  <c:v>0.90557977680369761</c:v>
                </c:pt>
                <c:pt idx="237">
                  <c:v>0.90651927372194019</c:v>
                </c:pt>
                <c:pt idx="238">
                  <c:v>0.90744942248965665</c:v>
                </c:pt>
                <c:pt idx="239">
                  <c:v>0.90837031612249464</c:v>
                </c:pt>
                <c:pt idx="240">
                  <c:v>0.90928204671058688</c:v>
                </c:pt>
                <c:pt idx="241">
                  <c:v>0.91018470542775098</c:v>
                </c:pt>
                <c:pt idx="242">
                  <c:v>0.91107838254061302</c:v>
                </c:pt>
                <c:pt idx="243">
                  <c:v>0.91196316741762606</c:v>
                </c:pt>
                <c:pt idx="244">
                  <c:v>0.91283914853801862</c:v>
                </c:pt>
                <c:pt idx="245">
                  <c:v>0.91370641350062931</c:v>
                </c:pt>
                <c:pt idx="246">
                  <c:v>0.91456504903267744</c:v>
                </c:pt>
                <c:pt idx="247">
                  <c:v>0.91541514099843457</c:v>
                </c:pt>
                <c:pt idx="248">
                  <c:v>0.91625677440780329</c:v>
                </c:pt>
                <c:pt idx="249">
                  <c:v>0.91709003342482764</c:v>
                </c:pt>
                <c:pt idx="250">
                  <c:v>0.9179150013761006</c:v>
                </c:pt>
                <c:pt idx="251">
                  <c:v>0.91873176075910767</c:v>
                </c:pt>
                <c:pt idx="252">
                  <c:v>0.91954039325046677</c:v>
                </c:pt>
                <c:pt idx="253">
                  <c:v>0.92034097971410123</c:v>
                </c:pt>
                <c:pt idx="254">
                  <c:v>0.92113360020932422</c:v>
                </c:pt>
                <c:pt idx="255">
                  <c:v>0.92191833399884604</c:v>
                </c:pt>
                <c:pt idx="256">
                  <c:v>0.92269525955670006</c:v>
                </c:pt>
                <c:pt idx="257">
                  <c:v>0.92346445457608772</c:v>
                </c:pt>
                <c:pt idx="258">
                  <c:v>0.92422599597715349</c:v>
                </c:pt>
                <c:pt idx="259">
                  <c:v>0.92497995991467263</c:v>
                </c:pt>
                <c:pt idx="260">
                  <c:v>0.92572642178566467</c:v>
                </c:pt>
                <c:pt idx="261">
                  <c:v>0.9264654562369421</c:v>
                </c:pt>
                <c:pt idx="262">
                  <c:v>0.92719713717256369</c:v>
                </c:pt>
                <c:pt idx="263">
                  <c:v>0.92792153776123298</c:v>
                </c:pt>
                <c:pt idx="264">
                  <c:v>0.92863873044361356</c:v>
                </c:pt>
                <c:pt idx="265">
                  <c:v>0.92934878693956968</c:v>
                </c:pt>
                <c:pt idx="266">
                  <c:v>0.93005177825534369</c:v>
                </c:pt>
                <c:pt idx="267">
                  <c:v>0.93074777469065362</c:v>
                </c:pt>
                <c:pt idx="268">
                  <c:v>0.9314368458457204</c:v>
                </c:pt>
                <c:pt idx="269">
                  <c:v>0.93211906062823768</c:v>
                </c:pt>
                <c:pt idx="270">
                  <c:v>0.93279448726024961</c:v>
                </c:pt>
                <c:pt idx="271">
                  <c:v>0.93346319328498217</c:v>
                </c:pt>
                <c:pt idx="272">
                  <c:v>0.93412524557359722</c:v>
                </c:pt>
                <c:pt idx="273">
                  <c:v>0.93478071033187216</c:v>
                </c:pt>
                <c:pt idx="274">
                  <c:v>0.93542965310683124</c:v>
                </c:pt>
                <c:pt idx="275">
                  <c:v>0.93607213879329154</c:v>
                </c:pt>
                <c:pt idx="276">
                  <c:v>0.93670823164035888</c:v>
                </c:pt>
                <c:pt idx="277">
                  <c:v>0.93733799525784556</c:v>
                </c:pt>
                <c:pt idx="278">
                  <c:v>0.93796149262264072</c:v>
                </c:pt>
                <c:pt idx="279">
                  <c:v>0.9385787860849989</c:v>
                </c:pt>
                <c:pt idx="280">
                  <c:v>0.93918993737478196</c:v>
                </c:pt>
                <c:pt idx="281">
                  <c:v>0.93979500760762613</c:v>
                </c:pt>
                <c:pt idx="282">
                  <c:v>0.94039405729105963</c:v>
                </c:pt>
                <c:pt idx="283">
                  <c:v>0.94098714633055125</c:v>
                </c:pt>
                <c:pt idx="284">
                  <c:v>0.94157433403549862</c:v>
                </c:pt>
                <c:pt idx="285">
                  <c:v>0.94215567912516063</c:v>
                </c:pt>
                <c:pt idx="286">
                  <c:v>0.94273123973453221</c:v>
                </c:pt>
                <c:pt idx="287">
                  <c:v>0.94330107342015279</c:v>
                </c:pt>
                <c:pt idx="288">
                  <c:v>0.94386523716586601</c:v>
                </c:pt>
                <c:pt idx="289">
                  <c:v>0.94442378738851651</c:v>
                </c:pt>
                <c:pt idx="290">
                  <c:v>0.94497677994359175</c:v>
                </c:pt>
                <c:pt idx="291">
                  <c:v>0.94552427013080964</c:v>
                </c:pt>
                <c:pt idx="292">
                  <c:v>0.94606631269964303</c:v>
                </c:pt>
                <c:pt idx="293">
                  <c:v>0.94660296185480197</c:v>
                </c:pt>
                <c:pt idx="294">
                  <c:v>0.94713427126164851</c:v>
                </c:pt>
                <c:pt idx="295">
                  <c:v>0.9476602940515666</c:v>
                </c:pt>
                <c:pt idx="296">
                  <c:v>0.9481810828272732</c:v>
                </c:pt>
                <c:pt idx="297">
                  <c:v>0.94869668966808074</c:v>
                </c:pt>
                <c:pt idx="298">
                  <c:v>0.9492071661351007</c:v>
                </c:pt>
                <c:pt idx="299">
                  <c:v>0.94971256327640718</c:v>
                </c:pt>
                <c:pt idx="300">
                  <c:v>0.95021293163213449</c:v>
                </c:pt>
                <c:pt idx="301">
                  <c:v>0.95070832123953741</c:v>
                </c:pt>
                <c:pt idx="302">
                  <c:v>0.9511987816379861</c:v>
                </c:pt>
                <c:pt idx="303">
                  <c:v>0.95168436187393068</c:v>
                </c:pt>
                <c:pt idx="304">
                  <c:v>0.95216511050580122</c:v>
                </c:pt>
                <c:pt idx="305">
                  <c:v>0.95264107560885936</c:v>
                </c:pt>
                <c:pt idx="306">
                  <c:v>0.95311230478000997</c:v>
                </c:pt>
                <c:pt idx="307">
                  <c:v>0.95357884514256752</c:v>
                </c:pt>
                <c:pt idx="308">
                  <c:v>0.95404074335095479</c:v>
                </c:pt>
                <c:pt idx="309">
                  <c:v>0.95449804559537765</c:v>
                </c:pt>
                <c:pt idx="310">
                  <c:v>0.95495079760644164</c:v>
                </c:pt>
                <c:pt idx="311">
                  <c:v>0.95539904465972514</c:v>
                </c:pt>
                <c:pt idx="312">
                  <c:v>0.95584283158030692</c:v>
                </c:pt>
                <c:pt idx="313">
                  <c:v>0.95628220274724729</c:v>
                </c:pt>
                <c:pt idx="314">
                  <c:v>0.95671720209803379</c:v>
                </c:pt>
                <c:pt idx="315">
                  <c:v>0.95714787313295879</c:v>
                </c:pt>
                <c:pt idx="316">
                  <c:v>0.95757425891948822</c:v>
                </c:pt>
                <c:pt idx="317">
                  <c:v>0.95799640209655412</c:v>
                </c:pt>
                <c:pt idx="318">
                  <c:v>0.95841434487882549</c:v>
                </c:pt>
                <c:pt idx="319">
                  <c:v>0.95882812906093129</c:v>
                </c:pt>
                <c:pt idx="320">
                  <c:v>0.95923779602163251</c:v>
                </c:pt>
                <c:pt idx="321">
                  <c:v>0.95964338672796756</c:v>
                </c:pt>
                <c:pt idx="322">
                  <c:v>0.96004494173934507</c:v>
                </c:pt>
                <c:pt idx="323">
                  <c:v>0.96044250121159991</c:v>
                </c:pt>
                <c:pt idx="324">
                  <c:v>0.96083610490101157</c:v>
                </c:pt>
                <c:pt idx="325">
                  <c:v>0.96122579216827786</c:v>
                </c:pt>
                <c:pt idx="326">
                  <c:v>0.961611601982447</c:v>
                </c:pt>
                <c:pt idx="327">
                  <c:v>0.96199357292482524</c:v>
                </c:pt>
                <c:pt idx="328">
                  <c:v>0.96237174319282281</c:v>
                </c:pt>
                <c:pt idx="329">
                  <c:v>0.96274615060378432</c:v>
                </c:pt>
                <c:pt idx="330">
                  <c:v>0.96311683259875969</c:v>
                </c:pt>
                <c:pt idx="331">
                  <c:v>0.9634838262462585</c:v>
                </c:pt>
                <c:pt idx="332">
                  <c:v>0.96384716824595251</c:v>
                </c:pt>
                <c:pt idx="333">
                  <c:v>0.96420689493234357</c:v>
                </c:pt>
                <c:pt idx="334">
                  <c:v>0.96456304227840062</c:v>
                </c:pt>
                <c:pt idx="335">
                  <c:v>0.96491564589915402</c:v>
                </c:pt>
                <c:pt idx="336">
                  <c:v>0.96526474105525994</c:v>
                </c:pt>
                <c:pt idx="337">
                  <c:v>0.965610362656527</c:v>
                </c:pt>
                <c:pt idx="338">
                  <c:v>0.96595254526539953</c:v>
                </c:pt>
                <c:pt idx="339">
                  <c:v>0.96629132310042665</c:v>
                </c:pt>
                <c:pt idx="340">
                  <c:v>0.96662673003967359</c:v>
                </c:pt>
                <c:pt idx="341">
                  <c:v>0.9669587996241128</c:v>
                </c:pt>
                <c:pt idx="342">
                  <c:v>0.96728756506097868</c:v>
                </c:pt>
                <c:pt idx="343">
                  <c:v>0.96761305922709262</c:v>
                </c:pt>
                <c:pt idx="344">
                  <c:v>0.967935314672139</c:v>
                </c:pt>
                <c:pt idx="345">
                  <c:v>0.96825436362193107</c:v>
                </c:pt>
                <c:pt idx="346">
                  <c:v>0.96857023798163133</c:v>
                </c:pt>
                <c:pt idx="347">
                  <c:v>0.96888296933893769</c:v>
                </c:pt>
                <c:pt idx="348">
                  <c:v>0.96919258896724725</c:v>
                </c:pt>
                <c:pt idx="349">
                  <c:v>0.96949912782878223</c:v>
                </c:pt>
                <c:pt idx="350">
                  <c:v>0.96980261657768141</c:v>
                </c:pt>
                <c:pt idx="351">
                  <c:v>0.97010308556307301</c:v>
                </c:pt>
                <c:pt idx="352">
                  <c:v>0.97040056483210635</c:v>
                </c:pt>
                <c:pt idx="353">
                  <c:v>0.97069508413295802</c:v>
                </c:pt>
                <c:pt idx="354">
                  <c:v>0.97098667291780172</c:v>
                </c:pt>
                <c:pt idx="355">
                  <c:v>0.97127536034575956</c:v>
                </c:pt>
                <c:pt idx="356">
                  <c:v>0.9715611752858142</c:v>
                </c:pt>
                <c:pt idx="357">
                  <c:v>0.97184414631969962</c:v>
                </c:pt>
                <c:pt idx="358">
                  <c:v>0.9721243017447514</c:v>
                </c:pt>
                <c:pt idx="359">
                  <c:v>0.97240166957674956</c:v>
                </c:pt>
                <c:pt idx="360">
                  <c:v>0.97267627755270691</c:v>
                </c:pt>
                <c:pt idx="361">
                  <c:v>0.97294815313364891</c:v>
                </c:pt>
                <c:pt idx="362">
                  <c:v>0.97321732350736023</c:v>
                </c:pt>
                <c:pt idx="363">
                  <c:v>0.97348381559110519</c:v>
                </c:pt>
                <c:pt idx="364">
                  <c:v>0.97374765603431201</c:v>
                </c:pt>
                <c:pt idx="365">
                  <c:v>0.97400887122124358</c:v>
                </c:pt>
                <c:pt idx="366">
                  <c:v>0.97426748727363888</c:v>
                </c:pt>
                <c:pt idx="367">
                  <c:v>0.97452353005331782</c:v>
                </c:pt>
                <c:pt idx="368">
                  <c:v>0.97477702516477238</c:v>
                </c:pt>
                <c:pt idx="369">
                  <c:v>0.97502799795772266</c:v>
                </c:pt>
                <c:pt idx="370">
                  <c:v>0.97527647352965952</c:v>
                </c:pt>
                <c:pt idx="371">
                  <c:v>0.97552247672834658</c:v>
                </c:pt>
                <c:pt idx="372">
                  <c:v>0.97576603215430824</c:v>
                </c:pt>
                <c:pt idx="373">
                  <c:v>0.97600716416328959</c:v>
                </c:pt>
                <c:pt idx="374">
                  <c:v>0.9762458968686949</c:v>
                </c:pt>
                <c:pt idx="375">
                  <c:v>0.9764822541439897</c:v>
                </c:pt>
                <c:pt idx="376">
                  <c:v>0.97671625962510233</c:v>
                </c:pt>
                <c:pt idx="377">
                  <c:v>0.97694793671277391</c:v>
                </c:pt>
                <c:pt idx="378">
                  <c:v>0.97717730857490581</c:v>
                </c:pt>
                <c:pt idx="379">
                  <c:v>0.9774043981488777</c:v>
                </c:pt>
                <c:pt idx="380">
                  <c:v>0.97762922814383446</c:v>
                </c:pt>
                <c:pt idx="381">
                  <c:v>0.97785182104296142</c:v>
                </c:pt>
                <c:pt idx="382">
                  <c:v>0.97807219910573717</c:v>
                </c:pt>
                <c:pt idx="383">
                  <c:v>0.97829038437015059</c:v>
                </c:pt>
                <c:pt idx="384">
                  <c:v>0.97850639865490896</c:v>
                </c:pt>
                <c:pt idx="385">
                  <c:v>0.97872026356162223</c:v>
                </c:pt>
                <c:pt idx="386">
                  <c:v>0.97893200047695716</c:v>
                </c:pt>
                <c:pt idx="387">
                  <c:v>0.97914163057478576</c:v>
                </c:pt>
                <c:pt idx="388">
                  <c:v>0.97934917481828654</c:v>
                </c:pt>
                <c:pt idx="389">
                  <c:v>0.97955465396206121</c:v>
                </c:pt>
                <c:pt idx="390">
                  <c:v>0.97975808855419555</c:v>
                </c:pt>
                <c:pt idx="391">
                  <c:v>0.97995949893831569</c:v>
                </c:pt>
                <c:pt idx="392">
                  <c:v>0.98015890525562821</c:v>
                </c:pt>
                <c:pt idx="393">
                  <c:v>0.98035632744693291</c:v>
                </c:pt>
                <c:pt idx="394">
                  <c:v>0.98055178525461306</c:v>
                </c:pt>
                <c:pt idx="395">
                  <c:v>0.98074529822461265</c:v>
                </c:pt>
                <c:pt idx="396">
                  <c:v>0.980936885708387</c:v>
                </c:pt>
                <c:pt idx="397">
                  <c:v>0.98112656686484756</c:v>
                </c:pt>
                <c:pt idx="398">
                  <c:v>0.98131436066226529</c:v>
                </c:pt>
                <c:pt idx="399">
                  <c:v>0.98150028588017957</c:v>
                </c:pt>
                <c:pt idx="400">
                  <c:v>0.981684361111264</c:v>
                </c:pt>
                <c:pt idx="401">
                  <c:v>0.9818666047631982</c:v>
                </c:pt>
                <c:pt idx="402">
                  <c:v>0.98204703506049662</c:v>
                </c:pt>
                <c:pt idx="403">
                  <c:v>0.98222567004633987</c:v>
                </c:pt>
                <c:pt idx="404">
                  <c:v>0.98240252758437552</c:v>
                </c:pt>
                <c:pt idx="405">
                  <c:v>0.98257762536050552</c:v>
                </c:pt>
                <c:pt idx="406">
                  <c:v>0.98275098088465218</c:v>
                </c:pt>
                <c:pt idx="407">
                  <c:v>0.9829226114925147</c:v>
                </c:pt>
                <c:pt idx="408">
                  <c:v>0.98309253434729349</c:v>
                </c:pt>
                <c:pt idx="409">
                  <c:v>0.98326076644141858</c:v>
                </c:pt>
                <c:pt idx="410">
                  <c:v>0.98342732459823756</c:v>
                </c:pt>
                <c:pt idx="411">
                  <c:v>0.98359222547370651</c:v>
                </c:pt>
                <c:pt idx="412">
                  <c:v>0.9837554855580497</c:v>
                </c:pt>
                <c:pt idx="413">
                  <c:v>0.98391712117741015</c:v>
                </c:pt>
                <c:pt idx="414">
                  <c:v>0.98407714849548766</c:v>
                </c:pt>
                <c:pt idx="415">
                  <c:v>0.98423558351514451</c:v>
                </c:pt>
                <c:pt idx="416">
                  <c:v>0.98439244208001653</c:v>
                </c:pt>
                <c:pt idx="417">
                  <c:v>0.98454773987608957</c:v>
                </c:pt>
                <c:pt idx="418">
                  <c:v>0.98470149243327476</c:v>
                </c:pt>
                <c:pt idx="419">
                  <c:v>0.98485371512695175</c:v>
                </c:pt>
                <c:pt idx="420">
                  <c:v>0.98500442317952164</c:v>
                </c:pt>
                <c:pt idx="421">
                  <c:v>0.9851536316619125</c:v>
                </c:pt>
                <c:pt idx="422">
                  <c:v>0.98530135549509767</c:v>
                </c:pt>
                <c:pt idx="423">
                  <c:v>0.98544760945158361</c:v>
                </c:pt>
                <c:pt idx="424">
                  <c:v>0.98559240815688698</c:v>
                </c:pt>
                <c:pt idx="425">
                  <c:v>0.98573576609100011</c:v>
                </c:pt>
                <c:pt idx="426">
                  <c:v>0.98587769758983601</c:v>
                </c:pt>
                <c:pt idx="427">
                  <c:v>0.98601821684666058</c:v>
                </c:pt>
                <c:pt idx="428">
                  <c:v>0.98615733791351989</c:v>
                </c:pt>
                <c:pt idx="429">
                  <c:v>0.98629507470263389</c:v>
                </c:pt>
                <c:pt idx="430">
                  <c:v>0.98643144098779789</c:v>
                </c:pt>
                <c:pt idx="431">
                  <c:v>0.98656645040575341</c:v>
                </c:pt>
                <c:pt idx="432">
                  <c:v>0.98670011645755562</c:v>
                </c:pt>
                <c:pt idx="433">
                  <c:v>0.98683245250991969</c:v>
                </c:pt>
                <c:pt idx="434">
                  <c:v>0.98696347179656096</c:v>
                </c:pt>
                <c:pt idx="435">
                  <c:v>0.98709318741951968</c:v>
                </c:pt>
                <c:pt idx="436">
                  <c:v>0.98722161235046424</c:v>
                </c:pt>
                <c:pt idx="437">
                  <c:v>0.98734875943199407</c:v>
                </c:pt>
                <c:pt idx="438">
                  <c:v>0.98747464137892449</c:v>
                </c:pt>
                <c:pt idx="439">
                  <c:v>0.987599270779556</c:v>
                </c:pt>
                <c:pt idx="440">
                  <c:v>0.98772266009693044</c:v>
                </c:pt>
                <c:pt idx="441">
                  <c:v>0.98784482167008514</c:v>
                </c:pt>
                <c:pt idx="442">
                  <c:v>0.98796576771527556</c:v>
                </c:pt>
                <c:pt idx="443">
                  <c:v>0.98808551032720959</c:v>
                </c:pt>
                <c:pt idx="444">
                  <c:v>0.9882040614802472</c:v>
                </c:pt>
                <c:pt idx="445">
                  <c:v>0.98832143302960451</c:v>
                </c:pt>
                <c:pt idx="446">
                  <c:v>0.98843763671253049</c:v>
                </c:pt>
                <c:pt idx="447">
                  <c:v>0.98855268414949349</c:v>
                </c:pt>
                <c:pt idx="448">
                  <c:v>0.98866658684533115</c:v>
                </c:pt>
                <c:pt idx="449">
                  <c:v>0.98877935619041102</c:v>
                </c:pt>
                <c:pt idx="450">
                  <c:v>0.98889100346175762</c:v>
                </c:pt>
                <c:pt idx="451">
                  <c:v>0.9890015398241927</c:v>
                </c:pt>
                <c:pt idx="452">
                  <c:v>0.98911097633144496</c:v>
                </c:pt>
                <c:pt idx="453">
                  <c:v>0.98921932392725509</c:v>
                </c:pt>
                <c:pt idx="454">
                  <c:v>0.98932659344647655</c:v>
                </c:pt>
                <c:pt idx="455">
                  <c:v>0.98943279561614605</c:v>
                </c:pt>
                <c:pt idx="456">
                  <c:v>0.98953794105657256</c:v>
                </c:pt>
                <c:pt idx="457">
                  <c:v>0.98964204028238578</c:v>
                </c:pt>
                <c:pt idx="458">
                  <c:v>0.98974510370359614</c:v>
                </c:pt>
                <c:pt idx="459">
                  <c:v>0.98984714162662957</c:v>
                </c:pt>
                <c:pt idx="460">
                  <c:v>0.98994816425536558</c:v>
                </c:pt>
                <c:pt idx="461">
                  <c:v>0.99004818169215059</c:v>
                </c:pt>
                <c:pt idx="462">
                  <c:v>0.99014720393881261</c:v>
                </c:pt>
                <c:pt idx="463">
                  <c:v>0.99024524089765598</c:v>
                </c:pt>
                <c:pt idx="464">
                  <c:v>0.99034230237246157</c:v>
                </c:pt>
                <c:pt idx="465">
                  <c:v>0.99043839806945544</c:v>
                </c:pt>
                <c:pt idx="466">
                  <c:v>0.9905335375982891</c:v>
                </c:pt>
                <c:pt idx="467">
                  <c:v>0.99062773047299368</c:v>
                </c:pt>
                <c:pt idx="468">
                  <c:v>0.99072098611293458</c:v>
                </c:pt>
                <c:pt idx="469">
                  <c:v>0.99081331384375448</c:v>
                </c:pt>
                <c:pt idx="470">
                  <c:v>0.99090472289830367</c:v>
                </c:pt>
                <c:pt idx="471">
                  <c:v>0.99099522241756344</c:v>
                </c:pt>
                <c:pt idx="472">
                  <c:v>0.99108482145155996</c:v>
                </c:pt>
                <c:pt idx="473">
                  <c:v>0.99117352896027222</c:v>
                </c:pt>
                <c:pt idx="474">
                  <c:v>0.99126135381452618</c:v>
                </c:pt>
                <c:pt idx="475">
                  <c:v>0.99134830479687852</c:v>
                </c:pt>
                <c:pt idx="476">
                  <c:v>0.99143439060250149</c:v>
                </c:pt>
                <c:pt idx="477">
                  <c:v>0.99151961984004566</c:v>
                </c:pt>
                <c:pt idx="478">
                  <c:v>0.99160400103250801</c:v>
                </c:pt>
                <c:pt idx="479">
                  <c:v>0.99168754261807712</c:v>
                </c:pt>
                <c:pt idx="480">
                  <c:v>0.99177025295097965</c:v>
                </c:pt>
                <c:pt idx="481">
                  <c:v>0.99185214030231883</c:v>
                </c:pt>
                <c:pt idx="482">
                  <c:v>0.99193321286090008</c:v>
                </c:pt>
                <c:pt idx="483">
                  <c:v>0.99201347873404344</c:v>
                </c:pt>
                <c:pt idx="484">
                  <c:v>0.99209294594840558</c:v>
                </c:pt>
                <c:pt idx="485">
                  <c:v>0.9921716224507745</c:v>
                </c:pt>
                <c:pt idx="486">
                  <c:v>0.99224951610886336</c:v>
                </c:pt>
                <c:pt idx="487">
                  <c:v>0.99232663471210358</c:v>
                </c:pt>
                <c:pt idx="488">
                  <c:v>0.99240298597242038</c:v>
                </c:pt>
                <c:pt idx="489">
                  <c:v>0.99247857752500623</c:v>
                </c:pt>
                <c:pt idx="490">
                  <c:v>0.99255341692907562</c:v>
                </c:pt>
                <c:pt idx="491">
                  <c:v>0.99262751166863161</c:v>
                </c:pt>
                <c:pt idx="492">
                  <c:v>0.99270086915321099</c:v>
                </c:pt>
                <c:pt idx="493">
                  <c:v>0.99277349671862314</c:v>
                </c:pt>
                <c:pt idx="494">
                  <c:v>0.99284540162768553</c:v>
                </c:pt>
                <c:pt idx="495">
                  <c:v>0.99291659107094632</c:v>
                </c:pt>
                <c:pt idx="496">
                  <c:v>0.99298707216741411</c:v>
                </c:pt>
                <c:pt idx="497">
                  <c:v>0.99305685196525295</c:v>
                </c:pt>
                <c:pt idx="498">
                  <c:v>0.99312593744250388</c:v>
                </c:pt>
                <c:pt idx="499">
                  <c:v>0.99319433550776859</c:v>
                </c:pt>
                <c:pt idx="500">
                  <c:v>0.99326205300091341</c:v>
                </c:pt>
                <c:pt idx="501">
                  <c:v>0.99332909669374514</c:v>
                </c:pt>
                <c:pt idx="502">
                  <c:v>0.99339547329068534</c:v>
                </c:pt>
                <c:pt idx="503">
                  <c:v>0.99346118942944983</c:v>
                </c:pt>
                <c:pt idx="504">
                  <c:v>0.99352625168171016</c:v>
                </c:pt>
                <c:pt idx="505">
                  <c:v>0.99359066655374362</c:v>
                </c:pt>
                <c:pt idx="506">
                  <c:v>0.99365444048709062</c:v>
                </c:pt>
                <c:pt idx="507">
                  <c:v>0.99371757985919851</c:v>
                </c:pt>
                <c:pt idx="508">
                  <c:v>0.99378009098405706</c:v>
                </c:pt>
                <c:pt idx="509">
                  <c:v>0.99384198011283076</c:v>
                </c:pt>
                <c:pt idx="510">
                  <c:v>0.99390325343448471</c:v>
                </c:pt>
                <c:pt idx="511">
                  <c:v>0.99396391707640008</c:v>
                </c:pt>
                <c:pt idx="512">
                  <c:v>0.99402397710499368</c:v>
                </c:pt>
                <c:pt idx="513">
                  <c:v>0.9940834395263175</c:v>
                </c:pt>
                <c:pt idx="514">
                  <c:v>0.99414231028666356</c:v>
                </c:pt>
                <c:pt idx="515">
                  <c:v>0.99420059527315752</c:v>
                </c:pt>
                <c:pt idx="516">
                  <c:v>0.99425830031434537</c:v>
                </c:pt>
                <c:pt idx="517">
                  <c:v>0.99431543118078003</c:v>
                </c:pt>
                <c:pt idx="518">
                  <c:v>0.99437199358559625</c:v>
                </c:pt>
                <c:pt idx="519">
                  <c:v>0.99442799318507968</c:v>
                </c:pt>
                <c:pt idx="520">
                  <c:v>0.99448343557923857</c:v>
                </c:pt>
                <c:pt idx="521">
                  <c:v>0.99453832631235806</c:v>
                </c:pt>
                <c:pt idx="522">
                  <c:v>0.99459267087355852</c:v>
                </c:pt>
                <c:pt idx="523">
                  <c:v>0.99464647469733969</c:v>
                </c:pt>
                <c:pt idx="524">
                  <c:v>0.9946997431641299</c:v>
                </c:pt>
                <c:pt idx="525">
                  <c:v>0.99475248160081831</c:v>
                </c:pt>
                <c:pt idx="526">
                  <c:v>0.99480469528129445</c:v>
                </c:pt>
                <c:pt idx="527">
                  <c:v>0.99485638942696808</c:v>
                </c:pt>
                <c:pt idx="528">
                  <c:v>0.99490756920729995</c:v>
                </c:pt>
                <c:pt idx="529">
                  <c:v>0.9949582397403085</c:v>
                </c:pt>
                <c:pt idx="530">
                  <c:v>0.99500840609309016</c:v>
                </c:pt>
                <c:pt idx="531">
                  <c:v>0.99505807328231988</c:v>
                </c:pt>
                <c:pt idx="532">
                  <c:v>0.99510724627476022</c:v>
                </c:pt>
                <c:pt idx="533">
                  <c:v>0.99515592998774993</c:v>
                </c:pt>
                <c:pt idx="534">
                  <c:v>0.9952041292897027</c:v>
                </c:pt>
                <c:pt idx="535">
                  <c:v>0.99525184900058861</c:v>
                </c:pt>
                <c:pt idx="536">
                  <c:v>0.99529909389241644</c:v>
                </c:pt>
                <c:pt idx="537">
                  <c:v>0.99534586868971664</c:v>
                </c:pt>
                <c:pt idx="538">
                  <c:v>0.99539217807000657</c:v>
                </c:pt>
                <c:pt idx="539">
                  <c:v>0.99543802666426451</c:v>
                </c:pt>
                <c:pt idx="540">
                  <c:v>0.99548341905738658</c:v>
                </c:pt>
                <c:pt idx="541">
                  <c:v>0.99552835978865073</c:v>
                </c:pt>
                <c:pt idx="542">
                  <c:v>0.99557285335216816</c:v>
                </c:pt>
                <c:pt idx="543">
                  <c:v>0.99561690419733018</c:v>
                </c:pt>
                <c:pt idx="544">
                  <c:v>0.99566051672926059</c:v>
                </c:pt>
                <c:pt idx="545">
                  <c:v>0.99570369530924741</c:v>
                </c:pt>
                <c:pt idx="546">
                  <c:v>0.9957464442551851</c:v>
                </c:pt>
                <c:pt idx="547">
                  <c:v>0.99578876784200199</c:v>
                </c:pt>
                <c:pt idx="548">
                  <c:v>0.9958306703020956</c:v>
                </c:pt>
                <c:pt idx="549">
                  <c:v>0.99587215582574351</c:v>
                </c:pt>
                <c:pt idx="550">
                  <c:v>0.99591322856153552</c:v>
                </c:pt>
                <c:pt idx="551">
                  <c:v>0.99595389261677814</c:v>
                </c:pt>
                <c:pt idx="552">
                  <c:v>0.99599415205790931</c:v>
                </c:pt>
                <c:pt idx="553">
                  <c:v>0.99603401091090848</c:v>
                </c:pt>
                <c:pt idx="554">
                  <c:v>0.99607347316169403</c:v>
                </c:pt>
                <c:pt idx="555">
                  <c:v>0.99611254275652295</c:v>
                </c:pt>
                <c:pt idx="556">
                  <c:v>0.99615122360238961</c:v>
                </c:pt>
                <c:pt idx="557">
                  <c:v>0.99618951956740753</c:v>
                </c:pt>
                <c:pt idx="558">
                  <c:v>0.99622743448120754</c:v>
                </c:pt>
                <c:pt idx="559">
                  <c:v>0.99626497213531151</c:v>
                </c:pt>
                <c:pt idx="560">
                  <c:v>0.99630213628351683</c:v>
                </c:pt>
                <c:pt idx="561">
                  <c:v>0.99633893064226808</c:v>
                </c:pt>
                <c:pt idx="562">
                  <c:v>0.99637535889103357</c:v>
                </c:pt>
                <c:pt idx="563">
                  <c:v>0.99641142467266708</c:v>
                </c:pt>
                <c:pt idx="564">
                  <c:v>0.99644713159377862</c:v>
                </c:pt>
                <c:pt idx="565">
                  <c:v>0.99648248322508759</c:v>
                </c:pt>
                <c:pt idx="566">
                  <c:v>0.99651748310178756</c:v>
                </c:pt>
                <c:pt idx="567">
                  <c:v>0.99655213472389659</c:v>
                </c:pt>
                <c:pt idx="568">
                  <c:v>0.99658644155660348</c:v>
                </c:pt>
                <c:pt idx="569">
                  <c:v>0.99662040703062305</c:v>
                </c:pt>
                <c:pt idx="570">
                  <c:v>0.99665403454252899</c:v>
                </c:pt>
                <c:pt idx="571">
                  <c:v>0.9966873274550998</c:v>
                </c:pt>
                <c:pt idx="572">
                  <c:v>0.99672028909765553</c:v>
                </c:pt>
                <c:pt idx="573">
                  <c:v>0.99675292276638916</c:v>
                </c:pt>
                <c:pt idx="574">
                  <c:v>0.99678523172469291</c:v>
                </c:pt>
                <c:pt idx="575">
                  <c:v>0.99681721920349065</c:v>
                </c:pt>
                <c:pt idx="576">
                  <c:v>0.99684888840155561</c:v>
                </c:pt>
                <c:pt idx="577">
                  <c:v>0.99688024248583473</c:v>
                </c:pt>
                <c:pt idx="578">
                  <c:v>0.99691128459176259</c:v>
                </c:pt>
                <c:pt idx="579">
                  <c:v>0.99694201782357716</c:v>
                </c:pt>
                <c:pt idx="580">
                  <c:v>0.99697244525462358</c:v>
                </c:pt>
                <c:pt idx="581">
                  <c:v>0.99700256992767278</c:v>
                </c:pt>
                <c:pt idx="582">
                  <c:v>0.99703239485521766</c:v>
                </c:pt>
                <c:pt idx="583">
                  <c:v>0.99706192301977625</c:v>
                </c:pt>
                <c:pt idx="584">
                  <c:v>0.99709115737418796</c:v>
                </c:pt>
                <c:pt idx="585">
                  <c:v>0.99712010084191083</c:v>
                </c:pt>
                <c:pt idx="586">
                  <c:v>0.99714875631732014</c:v>
                </c:pt>
                <c:pt idx="587">
                  <c:v>0.99717712666598468</c:v>
                </c:pt>
                <c:pt idx="588">
                  <c:v>0.99720521472496249</c:v>
                </c:pt>
                <c:pt idx="589">
                  <c:v>0.99723302330308494</c:v>
                </c:pt>
                <c:pt idx="590">
                  <c:v>0.99726055518123047</c:v>
                </c:pt>
                <c:pt idx="591">
                  <c:v>0.99728781311261316</c:v>
                </c:pt>
                <c:pt idx="592">
                  <c:v>0.99731479982304516</c:v>
                </c:pt>
                <c:pt idx="593">
                  <c:v>0.99734151801122339</c:v>
                </c:pt>
                <c:pt idx="594">
                  <c:v>0.9973679703489865</c:v>
                </c:pt>
                <c:pt idx="595">
                  <c:v>0.9973941594815916</c:v>
                </c:pt>
                <c:pt idx="596">
                  <c:v>0.99742008802797211</c:v>
                </c:pt>
                <c:pt idx="597">
                  <c:v>0.99744575858100681</c:v>
                </c:pt>
                <c:pt idx="598">
                  <c:v>0.9974711737077705</c:v>
                </c:pt>
                <c:pt idx="599">
                  <c:v>0.99749633594979759</c:v>
                </c:pt>
                <c:pt idx="600">
                  <c:v>0.9975212478233334</c:v>
                </c:pt>
                <c:pt idx="601">
                  <c:v>0.99754591181958585</c:v>
                </c:pt>
                <c:pt idx="602">
                  <c:v>0.99757033040497523</c:v>
                </c:pt>
                <c:pt idx="603">
                  <c:v>0.99759450602138033</c:v>
                </c:pt>
                <c:pt idx="604">
                  <c:v>0.99761844108638298</c:v>
                </c:pt>
                <c:pt idx="605">
                  <c:v>0.99764213799350965</c:v>
                </c:pt>
                <c:pt idx="606">
                  <c:v>0.99766559911247066</c:v>
                </c:pt>
                <c:pt idx="607">
                  <c:v>0.99768882678939763</c:v>
                </c:pt>
                <c:pt idx="608">
                  <c:v>0.99771182334707764</c:v>
                </c:pt>
                <c:pt idx="609">
                  <c:v>0.9977345910851857</c:v>
                </c:pt>
                <c:pt idx="610">
                  <c:v>0.99775713228051455</c:v>
                </c:pt>
                <c:pt idx="611">
                  <c:v>0.99777944918720152</c:v>
                </c:pt>
                <c:pt idx="612">
                  <c:v>0.99780154403695676</c:v>
                </c:pt>
                <c:pt idx="613">
                  <c:v>0.99782341903928473</c:v>
                </c:pt>
                <c:pt idx="614">
                  <c:v>0.99784507638170294</c:v>
                </c:pt>
                <c:pt idx="615">
                  <c:v>0.99786651822996142</c:v>
                </c:pt>
                <c:pt idx="616">
                  <c:v>0.99788774672826641</c:v>
                </c:pt>
                <c:pt idx="617">
                  <c:v>0.99790876399948469</c:v>
                </c:pt>
                <c:pt idx="618">
                  <c:v>0.9979295721453596</c:v>
                </c:pt>
                <c:pt idx="619">
                  <c:v>0.99795017324672353</c:v>
                </c:pt>
                <c:pt idx="620">
                  <c:v>0.9979705693637041</c:v>
                </c:pt>
                <c:pt idx="621">
                  <c:v>0.99799076253592978</c:v>
                </c:pt>
                <c:pt idx="622">
                  <c:v>0.99801075478273404</c:v>
                </c:pt>
                <c:pt idx="623">
                  <c:v>0.99803054810335956</c:v>
                </c:pt>
                <c:pt idx="624">
                  <c:v>0.99805014447715457</c:v>
                </c:pt>
                <c:pt idx="625">
                  <c:v>0.99806954586377217</c:v>
                </c:pt>
                <c:pt idx="626">
                  <c:v>0.99808875420336718</c:v>
                </c:pt>
                <c:pt idx="627">
                  <c:v>0.99810777141678986</c:v>
                </c:pt>
                <c:pt idx="628">
                  <c:v>0.99812659940577741</c:v>
                </c:pt>
                <c:pt idx="629">
                  <c:v>0.99814524005314464</c:v>
                </c:pt>
                <c:pt idx="630">
                  <c:v>0.99816369522297033</c:v>
                </c:pt>
                <c:pt idx="631">
                  <c:v>0.99818196676078952</c:v>
                </c:pt>
                <c:pt idx="632">
                  <c:v>0.99820005649376964</c:v>
                </c:pt>
                <c:pt idx="633">
                  <c:v>0.99821796623089831</c:v>
                </c:pt>
                <c:pt idx="634">
                  <c:v>0.99823569776316545</c:v>
                </c:pt>
                <c:pt idx="635">
                  <c:v>0.99825325286373867</c:v>
                </c:pt>
                <c:pt idx="636">
                  <c:v>0.99827063328814325</c:v>
                </c:pt>
                <c:pt idx="637">
                  <c:v>0.99828784077443378</c:v>
                </c:pt>
                <c:pt idx="638">
                  <c:v>0.99830487704337723</c:v>
                </c:pt>
                <c:pt idx="639">
                  <c:v>0.99832174379861049</c:v>
                </c:pt>
                <c:pt idx="640">
                  <c:v>0.99833844272682559</c:v>
                </c:pt>
                <c:pt idx="641">
                  <c:v>0.99835497549792851</c:v>
                </c:pt>
                <c:pt idx="642">
                  <c:v>0.99837134376521097</c:v>
                </c:pt>
                <c:pt idx="643">
                  <c:v>0.99838754916551264</c:v>
                </c:pt>
                <c:pt idx="644">
                  <c:v>0.99840359331938755</c:v>
                </c:pt>
                <c:pt idx="645">
                  <c:v>0.99841947783126295</c:v>
                </c:pt>
                <c:pt idx="646">
                  <c:v>0.99843520428960553</c:v>
                </c:pt>
                <c:pt idx="647">
                  <c:v>0.99845077426707252</c:v>
                </c:pt>
                <c:pt idx="648">
                  <c:v>0.99846618932067432</c:v>
                </c:pt>
                <c:pt idx="649">
                  <c:v>0.99848145099193131</c:v>
                </c:pt>
                <c:pt idx="650">
                  <c:v>0.99849656080702109</c:v>
                </c:pt>
                <c:pt idx="651">
                  <c:v>0.99851152027693946</c:v>
                </c:pt>
                <c:pt idx="652">
                  <c:v>0.99852633089764464</c:v>
                </c:pt>
                <c:pt idx="653">
                  <c:v>0.99854099415021258</c:v>
                </c:pt>
                <c:pt idx="654">
                  <c:v>0.99855551150097932</c:v>
                </c:pt>
                <c:pt idx="655">
                  <c:v>0.99856988440169159</c:v>
                </c:pt>
                <c:pt idx="656">
                  <c:v>0.99858411428965255</c:v>
                </c:pt>
                <c:pt idx="657">
                  <c:v>0.99859820258786314</c:v>
                </c:pt>
                <c:pt idx="658">
                  <c:v>0.99861215070516318</c:v>
                </c:pt>
                <c:pt idx="659">
                  <c:v>0.9986259600363786</c:v>
                </c:pt>
                <c:pt idx="660">
                  <c:v>0.99863963196245198</c:v>
                </c:pt>
                <c:pt idx="661">
                  <c:v>0.99865316785058789</c:v>
                </c:pt>
                <c:pt idx="662">
                  <c:v>0.998666569054386</c:v>
                </c:pt>
                <c:pt idx="663">
                  <c:v>0.99867983691398043</c:v>
                </c:pt>
                <c:pt idx="664">
                  <c:v>0.99869297275616353</c:v>
                </c:pt>
                <c:pt idx="665">
                  <c:v>0.99870597789453464</c:v>
                </c:pt>
                <c:pt idx="666">
                  <c:v>0.99871885362961565</c:v>
                </c:pt>
                <c:pt idx="667">
                  <c:v>0.99873160124899263</c:v>
                </c:pt>
                <c:pt idx="668">
                  <c:v>0.99874422202743762</c:v>
                </c:pt>
                <c:pt idx="669">
                  <c:v>0.99875671722703852</c:v>
                </c:pt>
                <c:pt idx="670">
                  <c:v>0.9987690880973259</c:v>
                </c:pt>
                <c:pt idx="671">
                  <c:v>0.99878133587539808</c:v>
                </c:pt>
                <c:pt idx="672">
                  <c:v>0.99879346178604156</c:v>
                </c:pt>
                <c:pt idx="673">
                  <c:v>0.99880546704185869</c:v>
                </c:pt>
                <c:pt idx="674">
                  <c:v>0.99881735284338435</c:v>
                </c:pt>
                <c:pt idx="675">
                  <c:v>0.99882912037920868</c:v>
                </c:pt>
                <c:pt idx="676">
                  <c:v>0.99884077082609535</c:v>
                </c:pt>
                <c:pt idx="677">
                  <c:v>0.99885230534909841</c:v>
                </c:pt>
                <c:pt idx="678">
                  <c:v>0.99886372510167942</c:v>
                </c:pt>
                <c:pt idx="679">
                  <c:v>0.99887503122582566</c:v>
                </c:pt>
                <c:pt idx="680">
                  <c:v>0.99888622485215428</c:v>
                </c:pt>
                <c:pt idx="681">
                  <c:v>0.99889730710004221</c:v>
                </c:pt>
                <c:pt idx="682">
                  <c:v>0.9989082790777204</c:v>
                </c:pt>
                <c:pt idx="683">
                  <c:v>0.99891914188239594</c:v>
                </c:pt>
                <c:pt idx="684">
                  <c:v>0.99892989660036102</c:v>
                </c:pt>
                <c:pt idx="685">
                  <c:v>0.99894054430709234</c:v>
                </c:pt>
                <c:pt idx="686">
                  <c:v>0.99895108606737215</c:v>
                </c:pt>
                <c:pt idx="687">
                  <c:v>0.99896152293538454</c:v>
                </c:pt>
                <c:pt idx="688">
                  <c:v>0.99897185595482563</c:v>
                </c:pt>
                <c:pt idx="689">
                  <c:v>0.99898208615900441</c:v>
                </c:pt>
                <c:pt idx="690">
                  <c:v>0.99899221457095133</c:v>
                </c:pt>
                <c:pt idx="691">
                  <c:v>0.99900224220351563</c:v>
                </c:pt>
                <c:pt idx="692">
                  <c:v>0.99901217005946796</c:v>
                </c:pt>
                <c:pt idx="693">
                  <c:v>0.9990219991316045</c:v>
                </c:pt>
                <c:pt idx="694">
                  <c:v>0.99903173040283855</c:v>
                </c:pt>
                <c:pt idx="695">
                  <c:v>0.99904136484630557</c:v>
                </c:pt>
                <c:pt idx="696">
                  <c:v>0.99905090342545899</c:v>
                </c:pt>
                <c:pt idx="697">
                  <c:v>0.99906034709416358</c:v>
                </c:pt>
                <c:pt idx="698">
                  <c:v>0.99906969679679491</c:v>
                </c:pt>
                <c:pt idx="699">
                  <c:v>0.99907895346833064</c:v>
                </c:pt>
                <c:pt idx="700">
                  <c:v>0.99908811803444542</c:v>
                </c:pt>
                <c:pt idx="701">
                  <c:v>0.99909719141160358</c:v>
                </c:pt>
                <c:pt idx="702">
                  <c:v>0.99910617450715056</c:v>
                </c:pt>
                <c:pt idx="703">
                  <c:v>0.9991150682194041</c:v>
                </c:pt>
                <c:pt idx="704">
                  <c:v>0.99912387343774167</c:v>
                </c:pt>
                <c:pt idx="705">
                  <c:v>0.99913259104269203</c:v>
                </c:pt>
                <c:pt idx="706">
                  <c:v>0.9991412219060255</c:v>
                </c:pt>
                <c:pt idx="707">
                  <c:v>0.99914976689083324</c:v>
                </c:pt>
                <c:pt idx="708">
                  <c:v>0.99915822685162137</c:v>
                </c:pt>
                <c:pt idx="709">
                  <c:v>0.99916660263439361</c:v>
                </c:pt>
                <c:pt idx="710">
                  <c:v>0.99917489507673396</c:v>
                </c:pt>
                <c:pt idx="711">
                  <c:v>0.9991831050078942</c:v>
                </c:pt>
                <c:pt idx="712">
                  <c:v>0.99919123324887704</c:v>
                </c:pt>
                <c:pt idx="713">
                  <c:v>0.99919928061250762</c:v>
                </c:pt>
                <c:pt idx="714">
                  <c:v>0.99920724790353344</c:v>
                </c:pt>
                <c:pt idx="715">
                  <c:v>0.99921513591868849</c:v>
                </c:pt>
                <c:pt idx="716">
                  <c:v>0.99922294544678236</c:v>
                </c:pt>
                <c:pt idx="717">
                  <c:v>0.99923067726877335</c:v>
                </c:pt>
                <c:pt idx="718">
                  <c:v>0.99923833215784907</c:v>
                </c:pt>
                <c:pt idx="719">
                  <c:v>0.99924591087950665</c:v>
                </c:pt>
                <c:pt idx="720">
                  <c:v>0.99925341419162328</c:v>
                </c:pt>
                <c:pt idx="721">
                  <c:v>0.99926084284453709</c:v>
                </c:pt>
                <c:pt idx="722">
                  <c:v>0.9992681975811194</c:v>
                </c:pt>
                <c:pt idx="723">
                  <c:v>0.99927547913685011</c:v>
                </c:pt>
                <c:pt idx="724">
                  <c:v>0.99928268823989053</c:v>
                </c:pt>
                <c:pt idx="725">
                  <c:v>0.99928982561115742</c:v>
                </c:pt>
                <c:pt idx="726">
                  <c:v>0.99929689196439342</c:v>
                </c:pt>
                <c:pt idx="727">
                  <c:v>0.99930388800623926</c:v>
                </c:pt>
                <c:pt idx="728">
                  <c:v>0.99931081443630709</c:v>
                </c:pt>
                <c:pt idx="729">
                  <c:v>0.9993176719472423</c:v>
                </c:pt>
                <c:pt idx="730">
                  <c:v>0.99932446122480612</c:v>
                </c:pt>
                <c:pt idx="731">
                  <c:v>0.999331182947927</c:v>
                </c:pt>
                <c:pt idx="732">
                  <c:v>0.9993378377887876</c:v>
                </c:pt>
                <c:pt idx="733">
                  <c:v>0.99934442641287491</c:v>
                </c:pt>
                <c:pt idx="734">
                  <c:v>0.99935094947905556</c:v>
                </c:pt>
                <c:pt idx="735">
                  <c:v>0.99935740763964442</c:v>
                </c:pt>
                <c:pt idx="736">
                  <c:v>0.99936380154046089</c:v>
                </c:pt>
                <c:pt idx="737">
                  <c:v>0.99937013182090173</c:v>
                </c:pt>
                <c:pt idx="738">
                  <c:v>0.99937639911399989</c:v>
                </c:pt>
                <c:pt idx="739">
                  <c:v>0.99938260404649037</c:v>
                </c:pt>
                <c:pt idx="740">
                  <c:v>0.99938874723887061</c:v>
                </c:pt>
                <c:pt idx="741">
                  <c:v>0.99939482930546486</c:v>
                </c:pt>
                <c:pt idx="742">
                  <c:v>0.9994008508544856</c:v>
                </c:pt>
                <c:pt idx="743">
                  <c:v>0.99940681248809315</c:v>
                </c:pt>
                <c:pt idx="744">
                  <c:v>0.99941271480245275</c:v>
                </c:pt>
                <c:pt idx="745">
                  <c:v>0.99941855838780558</c:v>
                </c:pt>
                <c:pt idx="746">
                  <c:v>0.99942434382851253</c:v>
                </c:pt>
                <c:pt idx="747">
                  <c:v>0.99943007170312226</c:v>
                </c:pt>
                <c:pt idx="748">
                  <c:v>0.99943574258442724</c:v>
                </c:pt>
                <c:pt idx="749">
                  <c:v>0.99944135703952064</c:v>
                </c:pt>
                <c:pt idx="750">
                  <c:v>0.99944691562985211</c:v>
                </c:pt>
                <c:pt idx="751">
                  <c:v>0.99945241891128556</c:v>
                </c:pt>
                <c:pt idx="752">
                  <c:v>0.99945786743415432</c:v>
                </c:pt>
                <c:pt idx="753">
                  <c:v>0.99946326174331346</c:v>
                </c:pt>
                <c:pt idx="754">
                  <c:v>0.99946860237820168</c:v>
                </c:pt>
                <c:pt idx="755">
                  <c:v>0.99947388987288333</c:v>
                </c:pt>
                <c:pt idx="756">
                  <c:v>0.99947912475611456</c:v>
                </c:pt>
                <c:pt idx="757">
                  <c:v>0.99948430755138751</c:v>
                </c:pt>
                <c:pt idx="758">
                  <c:v>0.99948943877698548</c:v>
                </c:pt>
                <c:pt idx="759">
                  <c:v>0.99949451894603558</c:v>
                </c:pt>
                <c:pt idx="760">
                  <c:v>0.99949954856655931</c:v>
                </c:pt>
                <c:pt idx="761">
                  <c:v>0.99950452814152257</c:v>
                </c:pt>
                <c:pt idx="762">
                  <c:v>0.99950945816888781</c:v>
                </c:pt>
                <c:pt idx="763">
                  <c:v>0.99951433914165844</c:v>
                </c:pt>
                <c:pt idx="764">
                  <c:v>0.99951917154794057</c:v>
                </c:pt>
                <c:pt idx="765">
                  <c:v>0.99952395587097698</c:v>
                </c:pt>
                <c:pt idx="766">
                  <c:v>0.99952869258920463</c:v>
                </c:pt>
                <c:pt idx="767">
                  <c:v>0.99953338217629606</c:v>
                </c:pt>
                <c:pt idx="768">
                  <c:v>0.99953802510121736</c:v>
                </c:pt>
                <c:pt idx="769">
                  <c:v>0.99954262182826403</c:v>
                </c:pt>
                <c:pt idx="770">
                  <c:v>0.99954717281711258</c:v>
                </c:pt>
                <c:pt idx="771">
                  <c:v>0.99955167852286553</c:v>
                </c:pt>
                <c:pt idx="772">
                  <c:v>0.99955613939609655</c:v>
                </c:pt>
                <c:pt idx="773">
                  <c:v>0.99956055588289716</c:v>
                </c:pt>
                <c:pt idx="774">
                  <c:v>0.9995649284249204</c:v>
                </c:pt>
                <c:pt idx="775">
                  <c:v>0.9995692574594246</c:v>
                </c:pt>
                <c:pt idx="776">
                  <c:v>0.99957354341931426</c:v>
                </c:pt>
                <c:pt idx="777">
                  <c:v>0.99957778673319087</c:v>
                </c:pt>
                <c:pt idx="778">
                  <c:v>0.99958198782538832</c:v>
                </c:pt>
                <c:pt idx="779">
                  <c:v>0.99958614711602023</c:v>
                </c:pt>
                <c:pt idx="780">
                  <c:v>0.99959026502101955</c:v>
                </c:pt>
                <c:pt idx="781">
                  <c:v>0.99959434195217922</c:v>
                </c:pt>
                <c:pt idx="782">
                  <c:v>0.99959837831719667</c:v>
                </c:pt>
                <c:pt idx="783">
                  <c:v>0.99960237451971068</c:v>
                </c:pt>
                <c:pt idx="784">
                  <c:v>0.99960633095934459</c:v>
                </c:pt>
                <c:pt idx="785">
                  <c:v>0.9996102480317467</c:v>
                </c:pt>
                <c:pt idx="786">
                  <c:v>0.99961412612862788</c:v>
                </c:pt>
                <c:pt idx="787">
                  <c:v>0.99961796563779959</c:v>
                </c:pt>
                <c:pt idx="788">
                  <c:v>0.99962176694321769</c:v>
                </c:pt>
                <c:pt idx="789">
                  <c:v>0.99962553042501445</c:v>
                </c:pt>
                <c:pt idx="790">
                  <c:v>0.99962925645954215</c:v>
                </c:pt>
                <c:pt idx="791">
                  <c:v>0.99963294541940451</c:v>
                </c:pt>
                <c:pt idx="792">
                  <c:v>0.99963659767350543</c:v>
                </c:pt>
                <c:pt idx="793">
                  <c:v>0.99964021358707023</c:v>
                </c:pt>
                <c:pt idx="794">
                  <c:v>0.99964379352169352</c:v>
                </c:pt>
                <c:pt idx="795">
                  <c:v>0.99964733783537174</c:v>
                </c:pt>
                <c:pt idx="796">
                  <c:v>0.99965084688254013</c:v>
                </c:pt>
                <c:pt idx="797">
                  <c:v>0.9996543210141059</c:v>
                </c:pt>
                <c:pt idx="798">
                  <c:v>0.9996577605774849</c:v>
                </c:pt>
                <c:pt idx="799">
                  <c:v>0.99966116591663556</c:v>
                </c:pt>
                <c:pt idx="800">
                  <c:v>0.99966453737209771</c:v>
                </c:pt>
                <c:pt idx="801">
                  <c:v>0.99966787528101597</c:v>
                </c:pt>
                <c:pt idx="802">
                  <c:v>0.99967117997718591</c:v>
                </c:pt>
                <c:pt idx="803">
                  <c:v>0.99967445179107961</c:v>
                </c:pt>
                <c:pt idx="804">
                  <c:v>0.99967769104988158</c:v>
                </c:pt>
                <c:pt idx="805">
                  <c:v>0.99968089807751881</c:v>
                </c:pt>
                <c:pt idx="806">
                  <c:v>0.99968407319469865</c:v>
                </c:pt>
                <c:pt idx="807">
                  <c:v>0.99968721671893424</c:v>
                </c:pt>
                <c:pt idx="808">
                  <c:v>0.99969032896458165</c:v>
                </c:pt>
                <c:pt idx="809">
                  <c:v>0.99969341024286684</c:v>
                </c:pt>
                <c:pt idx="810">
                  <c:v>0.99969646086192043</c:v>
                </c:pt>
                <c:pt idx="811">
                  <c:v>0.99969948112680862</c:v>
                </c:pt>
                <c:pt idx="812">
                  <c:v>0.9997024713395587</c:v>
                </c:pt>
                <c:pt idx="813">
                  <c:v>0.99970543179919491</c:v>
                </c:pt>
                <c:pt idx="814">
                  <c:v>0.99970836280176378</c:v>
                </c:pt>
                <c:pt idx="815">
                  <c:v>0.99971126464037174</c:v>
                </c:pt>
                <c:pt idx="816">
                  <c:v>0.99971413760520267</c:v>
                </c:pt>
                <c:pt idx="817">
                  <c:v>0.99971698198355496</c:v>
                </c:pt>
                <c:pt idx="818">
                  <c:v>0.99971979805987177</c:v>
                </c:pt>
                <c:pt idx="819">
                  <c:v>0.99972258611575937</c:v>
                </c:pt>
                <c:pt idx="820">
                  <c:v>0.99972534643002842</c:v>
                </c:pt>
                <c:pt idx="821">
                  <c:v>0.99972807927871099</c:v>
                </c:pt>
                <c:pt idx="822">
                  <c:v>0.99973078493509426</c:v>
                </c:pt>
                <c:pt idx="823">
                  <c:v>0.99973346366974769</c:v>
                </c:pt>
                <c:pt idx="824">
                  <c:v>0.99973611575054466</c:v>
                </c:pt>
                <c:pt idx="825">
                  <c:v>0.9997387414426977</c:v>
                </c:pt>
                <c:pt idx="826">
                  <c:v>0.99974134100877843</c:v>
                </c:pt>
                <c:pt idx="827">
                  <c:v>0.9997439147087428</c:v>
                </c:pt>
                <c:pt idx="828">
                  <c:v>0.99974646279996526</c:v>
                </c:pt>
                <c:pt idx="829">
                  <c:v>0.99974898553725577</c:v>
                </c:pt>
                <c:pt idx="830">
                  <c:v>0.99975148317289253</c:v>
                </c:pt>
                <c:pt idx="831">
                  <c:v>0.99975395595663707</c:v>
                </c:pt>
                <c:pt idx="832">
                  <c:v>0.9997564041357746</c:v>
                </c:pt>
                <c:pt idx="833">
                  <c:v>0.99975882795512161</c:v>
                </c:pt>
                <c:pt idx="834">
                  <c:v>0.99976122765706299</c:v>
                </c:pt>
                <c:pt idx="835">
                  <c:v>0.99976360348157201</c:v>
                </c:pt>
                <c:pt idx="836">
                  <c:v>0.9997659556662305</c:v>
                </c:pt>
                <c:pt idx="837">
                  <c:v>0.9997682844462612</c:v>
                </c:pt>
                <c:pt idx="838">
                  <c:v>0.99977059005454461</c:v>
                </c:pt>
                <c:pt idx="839">
                  <c:v>0.99977287272164139</c:v>
                </c:pt>
                <c:pt idx="840">
                  <c:v>0.99977513267582196</c:v>
                </c:pt>
                <c:pt idx="841">
                  <c:v>0.99977737014308166</c:v>
                </c:pt>
                <c:pt idx="842">
                  <c:v>0.99977958534716949</c:v>
                </c:pt>
                <c:pt idx="843">
                  <c:v>0.9997817785096097</c:v>
                </c:pt>
                <c:pt idx="844">
                  <c:v>0.99978394984971797</c:v>
                </c:pt>
                <c:pt idx="845">
                  <c:v>0.99978609958463227</c:v>
                </c:pt>
                <c:pt idx="846">
                  <c:v>0.99978822792932631</c:v>
                </c:pt>
                <c:pt idx="847">
                  <c:v>0.99979033509663651</c:v>
                </c:pt>
                <c:pt idx="848">
                  <c:v>0.9997924212972823</c:v>
                </c:pt>
                <c:pt idx="849">
                  <c:v>0.99979448673988514</c:v>
                </c:pt>
                <c:pt idx="850">
                  <c:v>0.99979653163098969</c:v>
                </c:pt>
                <c:pt idx="851">
                  <c:v>0.9997985561750885</c:v>
                </c:pt>
                <c:pt idx="852">
                  <c:v>0.99980056057463551</c:v>
                </c:pt>
                <c:pt idx="853">
                  <c:v>0.9998025450300746</c:v>
                </c:pt>
                <c:pt idx="854">
                  <c:v>0.99980450973985258</c:v>
                </c:pt>
                <c:pt idx="855">
                  <c:v>0.99980645490044151</c:v>
                </c:pt>
                <c:pt idx="856">
                  <c:v>0.99980838070635858</c:v>
                </c:pt>
                <c:pt idx="857">
                  <c:v>0.99981028735018862</c:v>
                </c:pt>
                <c:pt idx="858">
                  <c:v>0.99981217502259356</c:v>
                </c:pt>
                <c:pt idx="859">
                  <c:v>0.99981404391234407</c:v>
                </c:pt>
                <c:pt idx="860">
                  <c:v>0.99981589420633243</c:v>
                </c:pt>
                <c:pt idx="861">
                  <c:v>0.99981772608958763</c:v>
                </c:pt>
                <c:pt idx="862">
                  <c:v>0.99981953974529858</c:v>
                </c:pt>
                <c:pt idx="863">
                  <c:v>0.99982133535483542</c:v>
                </c:pt>
                <c:pt idx="864">
                  <c:v>0.9998231130977574</c:v>
                </c:pt>
                <c:pt idx="865">
                  <c:v>0.99982487315184265</c:v>
                </c:pt>
                <c:pt idx="866">
                  <c:v>0.99982661569309716</c:v>
                </c:pt>
                <c:pt idx="867">
                  <c:v>0.99982834089577544</c:v>
                </c:pt>
                <c:pt idx="868">
                  <c:v>0.99983004893240057</c:v>
                </c:pt>
                <c:pt idx="869">
                  <c:v>0.99983173997377861</c:v>
                </c:pt>
                <c:pt idx="870">
                  <c:v>0.99983341418901261</c:v>
                </c:pt>
                <c:pt idx="871">
                  <c:v>0.99983507174552666</c:v>
                </c:pt>
                <c:pt idx="872">
                  <c:v>0.99983671280907815</c:v>
                </c:pt>
                <c:pt idx="873">
                  <c:v>0.99983833754377516</c:v>
                </c:pt>
                <c:pt idx="874">
                  <c:v>0.99983994611209071</c:v>
                </c:pt>
                <c:pt idx="875">
                  <c:v>0.99984153867488545</c:v>
                </c:pt>
                <c:pt idx="876">
                  <c:v>0.99984311539141368</c:v>
                </c:pt>
                <c:pt idx="877">
                  <c:v>0.99984467641935182</c:v>
                </c:pt>
                <c:pt idx="878">
                  <c:v>0.99984622191480121</c:v>
                </c:pt>
                <c:pt idx="879">
                  <c:v>0.99984775203231468</c:v>
                </c:pt>
                <c:pt idx="880">
                  <c:v>0.99984926692490461</c:v>
                </c:pt>
                <c:pt idx="881">
                  <c:v>0.99985076674406059</c:v>
                </c:pt>
                <c:pt idx="882">
                  <c:v>0.99985225163976799</c:v>
                </c:pt>
                <c:pt idx="883">
                  <c:v>0.99985372176051557</c:v>
                </c:pt>
                <c:pt idx="884">
                  <c:v>0.99985517725331763</c:v>
                </c:pt>
                <c:pt idx="885">
                  <c:v>0.99985661826372374</c:v>
                </c:pt>
                <c:pt idx="886">
                  <c:v>0.99985804493583696</c:v>
                </c:pt>
                <c:pt idx="887">
                  <c:v>0.99985945741232563</c:v>
                </c:pt>
                <c:pt idx="888">
                  <c:v>0.99986085583443818</c:v>
                </c:pt>
                <c:pt idx="889">
                  <c:v>0.99986224034201787</c:v>
                </c:pt>
                <c:pt idx="890">
                  <c:v>0.99986361107351795</c:v>
                </c:pt>
                <c:pt idx="891">
                  <c:v>0.99986496816601067</c:v>
                </c:pt>
                <c:pt idx="892">
                  <c:v>0.99986631175520768</c:v>
                </c:pt>
                <c:pt idx="893">
                  <c:v>0.99986764197547007</c:v>
                </c:pt>
                <c:pt idx="894">
                  <c:v>0.99986895895981853</c:v>
                </c:pt>
                <c:pt idx="895">
                  <c:v>0.99987026283995428</c:v>
                </c:pt>
                <c:pt idx="896">
                  <c:v>0.99987155374626557</c:v>
                </c:pt>
                <c:pt idx="897">
                  <c:v>0.99987283180784459</c:v>
                </c:pt>
                <c:pt idx="898">
                  <c:v>0.99987409715249864</c:v>
                </c:pt>
                <c:pt idx="899">
                  <c:v>0.99987534990676186</c:v>
                </c:pt>
                <c:pt idx="900">
                  <c:v>0.9998765901959128</c:v>
                </c:pt>
                <c:pt idx="901">
                  <c:v>0.99987781814398158</c:v>
                </c:pt>
                <c:pt idx="902">
                  <c:v>0.99987903387376165</c:v>
                </c:pt>
                <c:pt idx="903">
                  <c:v>0.99988023750682853</c:v>
                </c:pt>
                <c:pt idx="904">
                  <c:v>0.99988142916354561</c:v>
                </c:pt>
                <c:pt idx="905">
                  <c:v>0.9998826089630809</c:v>
                </c:pt>
                <c:pt idx="906">
                  <c:v>0.99988377702341469</c:v>
                </c:pt>
                <c:pt idx="907">
                  <c:v>0.99988493346135376</c:v>
                </c:pt>
                <c:pt idx="908">
                  <c:v>0.99988607839254318</c:v>
                </c:pt>
                <c:pt idx="909">
                  <c:v>0.999887211931477</c:v>
                </c:pt>
                <c:pt idx="910">
                  <c:v>0.99988833419150991</c:v>
                </c:pt>
                <c:pt idx="911">
                  <c:v>0.99988944528486889</c:v>
                </c:pt>
                <c:pt idx="912">
                  <c:v>0.99989054532266353</c:v>
                </c:pt>
                <c:pt idx="913">
                  <c:v>0.99989163441490125</c:v>
                </c:pt>
                <c:pt idx="914">
                  <c:v>0.99989271267048918</c:v>
                </c:pt>
                <c:pt idx="915">
                  <c:v>0.99989378019725295</c:v>
                </c:pt>
                <c:pt idx="916">
                  <c:v>0.99989483710194993</c:v>
                </c:pt>
                <c:pt idx="917">
                  <c:v>0.99989588349026903</c:v>
                </c:pt>
                <c:pt idx="918">
                  <c:v>0.99989691946685033</c:v>
                </c:pt>
                <c:pt idx="919">
                  <c:v>0.9998979451352924</c:v>
                </c:pt>
                <c:pt idx="920">
                  <c:v>0.99989896059816341</c:v>
                </c:pt>
                <c:pt idx="921">
                  <c:v>0.99989996595700859</c:v>
                </c:pt>
                <c:pt idx="922">
                  <c:v>0.99990096131236683</c:v>
                </c:pt>
                <c:pt idx="923">
                  <c:v>0.99990194676377475</c:v>
                </c:pt>
                <c:pt idx="924">
                  <c:v>0.99990292240977663</c:v>
                </c:pt>
                <c:pt idx="925">
                  <c:v>0.99990388834793797</c:v>
                </c:pt>
                <c:pt idx="926">
                  <c:v>0.99990484467485563</c:v>
                </c:pt>
                <c:pt idx="927">
                  <c:v>0.9999057914861601</c:v>
                </c:pt>
                <c:pt idx="928">
                  <c:v>0.99990672887653442</c:v>
                </c:pt>
                <c:pt idx="929">
                  <c:v>0.99990765693971995</c:v>
                </c:pt>
                <c:pt idx="930">
                  <c:v>0.99990857576852177</c:v>
                </c:pt>
                <c:pt idx="931">
                  <c:v>0.99990948545482461</c:v>
                </c:pt>
                <c:pt idx="932">
                  <c:v>0.99991038608959704</c:v>
                </c:pt>
                <c:pt idx="933">
                  <c:v>0.99991127776290356</c:v>
                </c:pt>
                <c:pt idx="934">
                  <c:v>0.99991216056391252</c:v>
                </c:pt>
                <c:pt idx="935">
                  <c:v>0.99991303458090552</c:v>
                </c:pt>
                <c:pt idx="936">
                  <c:v>0.99991389990128299</c:v>
                </c:pt>
                <c:pt idx="937">
                  <c:v>0.99991475661158091</c:v>
                </c:pt>
                <c:pt idx="938">
                  <c:v>0.99991560479746611</c:v>
                </c:pt>
                <c:pt idx="939">
                  <c:v>0.99991644454376249</c:v>
                </c:pt>
                <c:pt idx="940">
                  <c:v>0.9999172759344428</c:v>
                </c:pt>
                <c:pt idx="941">
                  <c:v>0.99991809905264795</c:v>
                </c:pt>
                <c:pt idx="942">
                  <c:v>0.99991891398069088</c:v>
                </c:pt>
                <c:pt idx="943">
                  <c:v>0.99991972080006297</c:v>
                </c:pt>
                <c:pt idx="944">
                  <c:v>0.99992051959144945</c:v>
                </c:pt>
                <c:pt idx="945">
                  <c:v>0.99992131043472865</c:v>
                </c:pt>
                <c:pt idx="946">
                  <c:v>0.99992209340898541</c:v>
                </c:pt>
                <c:pt idx="947">
                  <c:v>0.99992286859251744</c:v>
                </c:pt>
                <c:pt idx="948">
                  <c:v>0.99992363606284562</c:v>
                </c:pt>
                <c:pt idx="949">
                  <c:v>0.99992439589671478</c:v>
                </c:pt>
                <c:pt idx="950">
                  <c:v>0.99992514817011224</c:v>
                </c:pt>
                <c:pt idx="951">
                  <c:v>0.99992589295826384</c:v>
                </c:pt>
                <c:pt idx="952">
                  <c:v>0.99992663033564944</c:v>
                </c:pt>
                <c:pt idx="953">
                  <c:v>0.99992736037600749</c:v>
                </c:pt>
                <c:pt idx="954">
                  <c:v>0.9999280831523425</c:v>
                </c:pt>
                <c:pt idx="955">
                  <c:v>0.99992879873693241</c:v>
                </c:pt>
                <c:pt idx="956">
                  <c:v>0.99992950720133789</c:v>
                </c:pt>
                <c:pt idx="957">
                  <c:v>0.99993020861640403</c:v>
                </c:pt>
                <c:pt idx="958">
                  <c:v>0.9999309030522735</c:v>
                </c:pt>
                <c:pt idx="959">
                  <c:v>0.99993159057839154</c:v>
                </c:pt>
                <c:pt idx="960">
                  <c:v>0.99993227126350914</c:v>
                </c:pt>
                <c:pt idx="961">
                  <c:v>0.99993294517569653</c:v>
                </c:pt>
                <c:pt idx="962">
                  <c:v>0.9999336123823469</c:v>
                </c:pt>
                <c:pt idx="963">
                  <c:v>0.99993427295018023</c:v>
                </c:pt>
                <c:pt idx="964">
                  <c:v>0.99993492694525188</c:v>
                </c:pt>
                <c:pt idx="965">
                  <c:v>0.9999355744329651</c:v>
                </c:pt>
                <c:pt idx="966">
                  <c:v>0.99993621547806844</c:v>
                </c:pt>
                <c:pt idx="967">
                  <c:v>0.99993685014466549</c:v>
                </c:pt>
                <c:pt idx="968">
                  <c:v>0.99993747849622516</c:v>
                </c:pt>
                <c:pt idx="969">
                  <c:v>0.99993810059558252</c:v>
                </c:pt>
                <c:pt idx="970">
                  <c:v>0.99993871650494681</c:v>
                </c:pt>
                <c:pt idx="971">
                  <c:v>0.99993932628591098</c:v>
                </c:pt>
                <c:pt idx="972">
                  <c:v>0.99993992999945269</c:v>
                </c:pt>
                <c:pt idx="973">
                  <c:v>0.99994052770594477</c:v>
                </c:pt>
                <c:pt idx="974">
                  <c:v>0.99994111946515862</c:v>
                </c:pt>
                <c:pt idx="975">
                  <c:v>0.99994170533626858</c:v>
                </c:pt>
                <c:pt idx="976">
                  <c:v>0.99994228537786456</c:v>
                </c:pt>
                <c:pt idx="977">
                  <c:v>0.99994285964795016</c:v>
                </c:pt>
                <c:pt idx="978">
                  <c:v>0.99994342820395266</c:v>
                </c:pt>
                <c:pt idx="979">
                  <c:v>0.99994399110272847</c:v>
                </c:pt>
                <c:pt idx="980">
                  <c:v>0.99994454840056779</c:v>
                </c:pt>
                <c:pt idx="981">
                  <c:v>0.99994510015320104</c:v>
                </c:pt>
                <c:pt idx="982">
                  <c:v>0.99994564641580486</c:v>
                </c:pt>
                <c:pt idx="983">
                  <c:v>0.99994618724300288</c:v>
                </c:pt>
                <c:pt idx="984">
                  <c:v>0.99994672268888218</c:v>
                </c:pt>
                <c:pt idx="985">
                  <c:v>0.9999472528069846</c:v>
                </c:pt>
                <c:pt idx="986">
                  <c:v>0.99994777765032461</c:v>
                </c:pt>
                <c:pt idx="987">
                  <c:v>0.99994829727138623</c:v>
                </c:pt>
                <c:pt idx="988">
                  <c:v>0.9999488117221309</c:v>
                </c:pt>
                <c:pt idx="989">
                  <c:v>0.9999493210540058</c:v>
                </c:pt>
                <c:pt idx="990">
                  <c:v>0.99994982531794352</c:v>
                </c:pt>
                <c:pt idx="991">
                  <c:v>0.99995032456437183</c:v>
                </c:pt>
                <c:pt idx="992">
                  <c:v>0.99995081884321491</c:v>
                </c:pt>
                <c:pt idx="993">
                  <c:v>0.99995130820390132</c:v>
                </c:pt>
                <c:pt idx="994">
                  <c:v>0.9999517926953676</c:v>
                </c:pt>
                <c:pt idx="995">
                  <c:v>0.99995227236606321</c:v>
                </c:pt>
                <c:pt idx="996">
                  <c:v>0.99995274726395511</c:v>
                </c:pt>
                <c:pt idx="997">
                  <c:v>0.99995321743653565</c:v>
                </c:pt>
                <c:pt idx="998">
                  <c:v>0.99995368293081921</c:v>
                </c:pt>
                <c:pt idx="999">
                  <c:v>0.99995414379335756</c:v>
                </c:pt>
                <c:pt idx="1000">
                  <c:v>0.99995460007023751</c:v>
                </c:pt>
                <c:pt idx="1001">
                  <c:v>0.99995505180708644</c:v>
                </c:pt>
                <c:pt idx="1002">
                  <c:v>0.9999554990490791</c:v>
                </c:pt>
                <c:pt idx="1003">
                  <c:v>0.99995594184093795</c:v>
                </c:pt>
                <c:pt idx="1004">
                  <c:v>0.99995638022694477</c:v>
                </c:pt>
                <c:pt idx="1005">
                  <c:v>0.99995681425093952</c:v>
                </c:pt>
                <c:pt idx="1006">
                  <c:v>0.99995724395632246</c:v>
                </c:pt>
                <c:pt idx="1007">
                  <c:v>0.99995766938606478</c:v>
                </c:pt>
                <c:pt idx="1008">
                  <c:v>0.99995809058271168</c:v>
                </c:pt>
                <c:pt idx="1009">
                  <c:v>0.99995850758838145</c:v>
                </c:pt>
                <c:pt idx="1010">
                  <c:v>0.99995892044477475</c:v>
                </c:pt>
                <c:pt idx="1011">
                  <c:v>0.99995932919317865</c:v>
                </c:pt>
                <c:pt idx="1012">
                  <c:v>0.99995973387446813</c:v>
                </c:pt>
                <c:pt idx="1013">
                  <c:v>0.9999601345291117</c:v>
                </c:pt>
                <c:pt idx="1014">
                  <c:v>0.99996053119717443</c:v>
                </c:pt>
                <c:pt idx="1015">
                  <c:v>0.9999609239183237</c:v>
                </c:pt>
                <c:pt idx="1016">
                  <c:v>0.99996131273183342</c:v>
                </c:pt>
                <c:pt idx="1017">
                  <c:v>0.99996169767658405</c:v>
                </c:pt>
                <c:pt idx="1018">
                  <c:v>0.99996207879106835</c:v>
                </c:pt>
                <c:pt idx="1019">
                  <c:v>0.99996245611340262</c:v>
                </c:pt>
                <c:pt idx="1020">
                  <c:v>0.99996282968131556</c:v>
                </c:pt>
                <c:pt idx="1021">
                  <c:v>0.99996319953216573</c:v>
                </c:pt>
                <c:pt idx="1022">
                  <c:v>0.99996356570293776</c:v>
                </c:pt>
                <c:pt idx="1023">
                  <c:v>0.99996392823025149</c:v>
                </c:pt>
                <c:pt idx="1024">
                  <c:v>0.99996428715035779</c:v>
                </c:pt>
                <c:pt idx="1025">
                  <c:v>0.99996464249914963</c:v>
                </c:pt>
                <c:pt idx="1026">
                  <c:v>0.99996499431216068</c:v>
                </c:pt>
                <c:pt idx="1027">
                  <c:v>0.9999653426245757</c:v>
                </c:pt>
                <c:pt idx="1028">
                  <c:v>0.99996568747122228</c:v>
                </c:pt>
                <c:pt idx="1029">
                  <c:v>0.99996602888658759</c:v>
                </c:pt>
                <c:pt idx="1030">
                  <c:v>0.99996636690481377</c:v>
                </c:pt>
                <c:pt idx="1031">
                  <c:v>0.99996670155970258</c:v>
                </c:pt>
                <c:pt idx="1032">
                  <c:v>0.99996703288471978</c:v>
                </c:pt>
                <c:pt idx="1033">
                  <c:v>0.99996736091299632</c:v>
                </c:pt>
                <c:pt idx="1034">
                  <c:v>0.99996768567733896</c:v>
                </c:pt>
                <c:pt idx="1035">
                  <c:v>0.99996800721022228</c:v>
                </c:pt>
                <c:pt idx="1036">
                  <c:v>0.99996832554379944</c:v>
                </c:pt>
                <c:pt idx="1037">
                  <c:v>0.99996864070990399</c:v>
                </c:pt>
                <c:pt idx="1038">
                  <c:v>0.99996895274005448</c:v>
                </c:pt>
                <c:pt idx="1039">
                  <c:v>0.99996926166545252</c:v>
                </c:pt>
                <c:pt idx="1040">
                  <c:v>0.99996956751699151</c:v>
                </c:pt>
                <c:pt idx="1041">
                  <c:v>0.99996987032525697</c:v>
                </c:pt>
                <c:pt idx="1042">
                  <c:v>0.99997017012052969</c:v>
                </c:pt>
                <c:pt idx="1043">
                  <c:v>0.99997046693278968</c:v>
                </c:pt>
                <c:pt idx="1044">
                  <c:v>0.99997076079171776</c:v>
                </c:pt>
                <c:pt idx="1045">
                  <c:v>0.99997105172670153</c:v>
                </c:pt>
                <c:pt idx="1046">
                  <c:v>0.9999713397668335</c:v>
                </c:pt>
                <c:pt idx="1047">
                  <c:v>0.99997162494091851</c:v>
                </c:pt>
                <c:pt idx="1048">
                  <c:v>0.99997190727747431</c:v>
                </c:pt>
                <c:pt idx="1049">
                  <c:v>0.99997218680473288</c:v>
                </c:pt>
                <c:pt idx="1050">
                  <c:v>0.99997246355065028</c:v>
                </c:pt>
                <c:pt idx="1051">
                  <c:v>0.99997273754289961</c:v>
                </c:pt>
                <c:pt idx="1052">
                  <c:v>0.99997300880887985</c:v>
                </c:pt>
                <c:pt idx="1053">
                  <c:v>0.99997327737571873</c:v>
                </c:pt>
                <c:pt idx="1054">
                  <c:v>0.99997354327027299</c:v>
                </c:pt>
                <c:pt idx="1055">
                  <c:v>0.99997380651913303</c:v>
                </c:pt>
                <c:pt idx="1056">
                  <c:v>0.99997406714862169</c:v>
                </c:pt>
                <c:pt idx="1057">
                  <c:v>0.99997432518480411</c:v>
                </c:pt>
                <c:pt idx="1058">
                  <c:v>0.99997458065348432</c:v>
                </c:pt>
                <c:pt idx="1059">
                  <c:v>0.99997483358020822</c:v>
                </c:pt>
                <c:pt idx="1060">
                  <c:v>0.99997508399026847</c:v>
                </c:pt>
                <c:pt idx="1061">
                  <c:v>0.99997533190870769</c:v>
                </c:pt>
                <c:pt idx="1062">
                  <c:v>0.99997557736031761</c:v>
                </c:pt>
                <c:pt idx="1063">
                  <c:v>0.99997582036964261</c:v>
                </c:pt>
                <c:pt idx="1064">
                  <c:v>0.99997606096098357</c:v>
                </c:pt>
                <c:pt idx="1065">
                  <c:v>0.99997629915840225</c:v>
                </c:pt>
                <c:pt idx="1066">
                  <c:v>0.99997653498571648</c:v>
                </c:pt>
                <c:pt idx="1067">
                  <c:v>0.99997676846650951</c:v>
                </c:pt>
                <c:pt idx="1068">
                  <c:v>0.99997699962413011</c:v>
                </c:pt>
                <c:pt idx="1069">
                  <c:v>0.9999772284816939</c:v>
                </c:pt>
                <c:pt idx="1070">
                  <c:v>0.9999774550620868</c:v>
                </c:pt>
                <c:pt idx="1071">
                  <c:v>0.99997767938796656</c:v>
                </c:pt>
                <c:pt idx="1072">
                  <c:v>0.99997790148176757</c:v>
                </c:pt>
                <c:pt idx="1073">
                  <c:v>0.99997812136569797</c:v>
                </c:pt>
                <c:pt idx="1074">
                  <c:v>0.99997833906174649</c:v>
                </c:pt>
                <c:pt idx="1075">
                  <c:v>0.99997855459168361</c:v>
                </c:pt>
                <c:pt idx="1076">
                  <c:v>0.99997876797706087</c:v>
                </c:pt>
                <c:pt idx="1077">
                  <c:v>0.99997897923921952</c:v>
                </c:pt>
                <c:pt idx="1078">
                  <c:v>0.99997918839928401</c:v>
                </c:pt>
                <c:pt idx="1079">
                  <c:v>0.99997939547817194</c:v>
                </c:pt>
                <c:pt idx="1080">
                  <c:v>0.99997960049658974</c:v>
                </c:pt>
                <c:pt idx="1081">
                  <c:v>0.9999798034750399</c:v>
                </c:pt>
                <c:pt idx="1082">
                  <c:v>0.99998000443382062</c:v>
                </c:pt>
                <c:pt idx="1083">
                  <c:v>0.99998020339302862</c:v>
                </c:pt>
                <c:pt idx="1084">
                  <c:v>0.99998040037255853</c:v>
                </c:pt>
                <c:pt idx="1085">
                  <c:v>0.99998059539210959</c:v>
                </c:pt>
                <c:pt idx="1086">
                  <c:v>0.99998078847118466</c:v>
                </c:pt>
                <c:pt idx="1087">
                  <c:v>0.9999809796290906</c:v>
                </c:pt>
                <c:pt idx="1088">
                  <c:v>0.99998116888494215</c:v>
                </c:pt>
                <c:pt idx="1089">
                  <c:v>0.99998135625766849</c:v>
                </c:pt>
                <c:pt idx="1090">
                  <c:v>0.9999815417660034</c:v>
                </c:pt>
                <c:pt idx="1091">
                  <c:v>0.99998172542850161</c:v>
                </c:pt>
                <c:pt idx="1092">
                  <c:v>0.99998190726352632</c:v>
                </c:pt>
                <c:pt idx="1093">
                  <c:v>0.99998208728926097</c:v>
                </c:pt>
                <c:pt idx="1094">
                  <c:v>0.9999822655237115</c:v>
                </c:pt>
                <c:pt idx="1095">
                  <c:v>0.99998244198469832</c:v>
                </c:pt>
                <c:pt idx="1096">
                  <c:v>0.99998261668987121</c:v>
                </c:pt>
                <c:pt idx="1097">
                  <c:v>0.99998278965669518</c:v>
                </c:pt>
                <c:pt idx="1098">
                  <c:v>0.9999829609024723</c:v>
                </c:pt>
                <c:pt idx="1099">
                  <c:v>0.99998313044432618</c:v>
                </c:pt>
                <c:pt idx="1100">
                  <c:v>0.99998329829920951</c:v>
                </c:pt>
                <c:pt idx="1101">
                  <c:v>0.99998346448390929</c:v>
                </c:pt>
                <c:pt idx="1102">
                  <c:v>0.9999836290150429</c:v>
                </c:pt>
                <c:pt idx="1103">
                  <c:v>0.99998379190906472</c:v>
                </c:pt>
                <c:pt idx="1104">
                  <c:v>0.99998395318226407</c:v>
                </c:pt>
                <c:pt idx="1105">
                  <c:v>0.99998411285076916</c:v>
                </c:pt>
                <c:pt idx="1106">
                  <c:v>0.9999842709305452</c:v>
                </c:pt>
                <c:pt idx="1107">
                  <c:v>0.99998442743740124</c:v>
                </c:pt>
                <c:pt idx="1108">
                  <c:v>0.99998458238698806</c:v>
                </c:pt>
                <c:pt idx="1109">
                  <c:v>0.99998473579480052</c:v>
                </c:pt>
                <c:pt idx="1110">
                  <c:v>0.99998488767618066</c:v>
                </c:pt>
                <c:pt idx="1111">
                  <c:v>0.99998503804631467</c:v>
                </c:pt>
                <c:pt idx="1112">
                  <c:v>0.99998518692024041</c:v>
                </c:pt>
                <c:pt idx="1113">
                  <c:v>0.99998533431284753</c:v>
                </c:pt>
                <c:pt idx="1114">
                  <c:v>0.99998548023887335</c:v>
                </c:pt>
                <c:pt idx="1115">
                  <c:v>0.9999856247129093</c:v>
                </c:pt>
                <c:pt idx="1116">
                  <c:v>0.9999857677494064</c:v>
                </c:pt>
                <c:pt idx="1117">
                  <c:v>0.99998590936266518</c:v>
                </c:pt>
                <c:pt idx="1118">
                  <c:v>0.99998604956684956</c:v>
                </c:pt>
                <c:pt idx="1119">
                  <c:v>0.99998618837597841</c:v>
                </c:pt>
                <c:pt idx="1120">
                  <c:v>0.9999863258039331</c:v>
                </c:pt>
                <c:pt idx="1121">
                  <c:v>0.99998646186445783</c:v>
                </c:pt>
                <c:pt idx="1122">
                  <c:v>0.99998659657115752</c:v>
                </c:pt>
                <c:pt idx="1123">
                  <c:v>0.99998672993750226</c:v>
                </c:pt>
                <c:pt idx="1124">
                  <c:v>0.9999868619768304</c:v>
                </c:pt>
                <c:pt idx="1125">
                  <c:v>0.99998699270234515</c:v>
                </c:pt>
                <c:pt idx="1126">
                  <c:v>0.99998712212711949</c:v>
                </c:pt>
                <c:pt idx="1127">
                  <c:v>0.99998725026409663</c:v>
                </c:pt>
                <c:pt idx="1128">
                  <c:v>0.9999873771260881</c:v>
                </c:pt>
                <c:pt idx="1129">
                  <c:v>0.99998750272578207</c:v>
                </c:pt>
                <c:pt idx="1130">
                  <c:v>0.99998762707573818</c:v>
                </c:pt>
                <c:pt idx="1131">
                  <c:v>0.9999877501883917</c:v>
                </c:pt>
                <c:pt idx="1132">
                  <c:v>0.99998787207605366</c:v>
                </c:pt>
                <c:pt idx="1133">
                  <c:v>0.99998799275091266</c:v>
                </c:pt>
                <c:pt idx="1134">
                  <c:v>0.99998811222503781</c:v>
                </c:pt>
                <c:pt idx="1135">
                  <c:v>0.99998823051037566</c:v>
                </c:pt>
                <c:pt idx="1136">
                  <c:v>0.99998834761875355</c:v>
                </c:pt>
                <c:pt idx="1137">
                  <c:v>0.99998846356188464</c:v>
                </c:pt>
                <c:pt idx="1138">
                  <c:v>0.99998857835136079</c:v>
                </c:pt>
                <c:pt idx="1139">
                  <c:v>0.99998869199866358</c:v>
                </c:pt>
                <c:pt idx="1140">
                  <c:v>0.9999888045151577</c:v>
                </c:pt>
                <c:pt idx="1141">
                  <c:v>0.99998891591209249</c:v>
                </c:pt>
                <c:pt idx="1142">
                  <c:v>0.99998902620061025</c:v>
                </c:pt>
                <c:pt idx="1143">
                  <c:v>0.9999891353917385</c:v>
                </c:pt>
                <c:pt idx="1144">
                  <c:v>0.99998924349639762</c:v>
                </c:pt>
                <c:pt idx="1145">
                  <c:v>0.99998935052539661</c:v>
                </c:pt>
                <c:pt idx="1146">
                  <c:v>0.99998945648943971</c:v>
                </c:pt>
                <c:pt idx="1147">
                  <c:v>0.99998956139912187</c:v>
                </c:pt>
                <c:pt idx="1148">
                  <c:v>0.99998966526493549</c:v>
                </c:pt>
                <c:pt idx="1149">
                  <c:v>0.99998976809726725</c:v>
                </c:pt>
                <c:pt idx="1150">
                  <c:v>0.99998986990640137</c:v>
                </c:pt>
                <c:pt idx="1151">
                  <c:v>0.9999899707025165</c:v>
                </c:pt>
                <c:pt idx="1152">
                  <c:v>0.99999007049569466</c:v>
                </c:pt>
                <c:pt idx="1153">
                  <c:v>0.99999016929591256</c:v>
                </c:pt>
                <c:pt idx="1154">
                  <c:v>0.99999026711305283</c:v>
                </c:pt>
                <c:pt idx="1155">
                  <c:v>0.999990363956896</c:v>
                </c:pt>
                <c:pt idx="1156">
                  <c:v>0.99999045983712687</c:v>
                </c:pt>
                <c:pt idx="1157">
                  <c:v>0.99999055476333354</c:v>
                </c:pt>
                <c:pt idx="1158">
                  <c:v>0.99999064874500854</c:v>
                </c:pt>
                <c:pt idx="1159">
                  <c:v>0.9999907417915499</c:v>
                </c:pt>
                <c:pt idx="1160">
                  <c:v>0.99999083391226351</c:v>
                </c:pt>
                <c:pt idx="1161">
                  <c:v>0.99999092511636056</c:v>
                </c:pt>
                <c:pt idx="1162">
                  <c:v>0.99999101541296154</c:v>
                </c:pt>
                <c:pt idx="1163">
                  <c:v>0.99999110481109621</c:v>
                </c:pt>
                <c:pt idx="1164">
                  <c:v>0.99999119331970465</c:v>
                </c:pt>
                <c:pt idx="1165">
                  <c:v>0.99999128094763756</c:v>
                </c:pt>
                <c:pt idx="1166">
                  <c:v>0.99999136770365826</c:v>
                </c:pt>
              </c:numCache>
            </c:numRef>
          </c:val>
        </c:ser>
        <c:marker val="1"/>
        <c:axId val="59993088"/>
        <c:axId val="54694656"/>
      </c:lineChart>
      <c:catAx>
        <c:axId val="59993088"/>
        <c:scaling>
          <c:orientation val="minMax"/>
        </c:scaling>
        <c:axPos val="b"/>
        <c:numFmt formatCode="General" sourceLinked="1"/>
        <c:tickLblPos val="nextTo"/>
        <c:crossAx val="54694656"/>
        <c:crosses val="autoZero"/>
        <c:auto val="1"/>
        <c:lblAlgn val="ctr"/>
        <c:lblOffset val="100"/>
      </c:catAx>
      <c:valAx>
        <c:axId val="54694656"/>
        <c:scaling>
          <c:orientation val="minMax"/>
        </c:scaling>
        <c:axPos val="l"/>
        <c:majorGridlines/>
        <c:numFmt formatCode="0.0000E+00" sourceLinked="1"/>
        <c:tickLblPos val="nextTo"/>
        <c:crossAx val="5999308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Sheet1!$A$2:$A$1168</c:f>
              <c:numCache>
                <c:formatCode>General</c:formatCode>
                <c:ptCount val="1167"/>
                <c:pt idx="0">
                  <c:v>0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3.0000000000000002E-2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6.0000000000000032E-2</c:v>
                </c:pt>
                <c:pt idx="7">
                  <c:v>7.0000000000000021E-2</c:v>
                </c:pt>
                <c:pt idx="8">
                  <c:v>8.0000000000000043E-2</c:v>
                </c:pt>
                <c:pt idx="9">
                  <c:v>9.0000000000000024E-2</c:v>
                </c:pt>
                <c:pt idx="10">
                  <c:v>0.10000000000000003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0.18000000000000016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0.21000000000000019</c:v>
                </c:pt>
                <c:pt idx="22">
                  <c:v>0.22000000000000006</c:v>
                </c:pt>
                <c:pt idx="23">
                  <c:v>0.23000000000000009</c:v>
                </c:pt>
                <c:pt idx="24">
                  <c:v>0.24000000000000021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0.29000000000000031</c:v>
                </c:pt>
                <c:pt idx="30">
                  <c:v>0.30000000000000032</c:v>
                </c:pt>
                <c:pt idx="31">
                  <c:v>0.31000000000000039</c:v>
                </c:pt>
                <c:pt idx="32">
                  <c:v>0.32000000000000045</c:v>
                </c:pt>
                <c:pt idx="33">
                  <c:v>0.33000000000000052</c:v>
                </c:pt>
                <c:pt idx="34">
                  <c:v>0.3400000000000003</c:v>
                </c:pt>
                <c:pt idx="35">
                  <c:v>0.35000000000000031</c:v>
                </c:pt>
                <c:pt idx="36">
                  <c:v>0.36000000000000032</c:v>
                </c:pt>
                <c:pt idx="37">
                  <c:v>0.37000000000000038</c:v>
                </c:pt>
                <c:pt idx="38">
                  <c:v>0.3800000000000005</c:v>
                </c:pt>
                <c:pt idx="39">
                  <c:v>0.39000000000000051</c:v>
                </c:pt>
                <c:pt idx="40">
                  <c:v>0.4000000000000003</c:v>
                </c:pt>
                <c:pt idx="41">
                  <c:v>0.41000000000000031</c:v>
                </c:pt>
                <c:pt idx="42">
                  <c:v>0.42000000000000032</c:v>
                </c:pt>
                <c:pt idx="43">
                  <c:v>0.43000000000000038</c:v>
                </c:pt>
                <c:pt idx="44">
                  <c:v>0.44000000000000022</c:v>
                </c:pt>
                <c:pt idx="45">
                  <c:v>0.45000000000000034</c:v>
                </c:pt>
                <c:pt idx="46">
                  <c:v>0.4600000000000003</c:v>
                </c:pt>
                <c:pt idx="47">
                  <c:v>0.47000000000000031</c:v>
                </c:pt>
                <c:pt idx="48">
                  <c:v>0.48000000000000032</c:v>
                </c:pt>
                <c:pt idx="49">
                  <c:v>0.49000000000000032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0.5400000000000007</c:v>
                </c:pt>
                <c:pt idx="55">
                  <c:v>0.5500000000000006</c:v>
                </c:pt>
                <c:pt idx="56">
                  <c:v>0.56000000000000061</c:v>
                </c:pt>
                <c:pt idx="57">
                  <c:v>0.57000000000000062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0.60000000000000064</c:v>
                </c:pt>
                <c:pt idx="61">
                  <c:v>0.61000000000000065</c:v>
                </c:pt>
                <c:pt idx="62">
                  <c:v>0.62000000000000088</c:v>
                </c:pt>
                <c:pt idx="63">
                  <c:v>0.630000000000001</c:v>
                </c:pt>
                <c:pt idx="64">
                  <c:v>0.64000000000000101</c:v>
                </c:pt>
                <c:pt idx="65">
                  <c:v>0.65000000000000113</c:v>
                </c:pt>
                <c:pt idx="66">
                  <c:v>0.66000000000000114</c:v>
                </c:pt>
                <c:pt idx="67">
                  <c:v>0.67000000000000104</c:v>
                </c:pt>
                <c:pt idx="68">
                  <c:v>0.6800000000000006</c:v>
                </c:pt>
                <c:pt idx="69">
                  <c:v>0.69000000000000061</c:v>
                </c:pt>
                <c:pt idx="70">
                  <c:v>0.70000000000000062</c:v>
                </c:pt>
                <c:pt idx="71">
                  <c:v>0.71000000000000063</c:v>
                </c:pt>
                <c:pt idx="72">
                  <c:v>0.72000000000000064</c:v>
                </c:pt>
                <c:pt idx="73">
                  <c:v>0.73000000000000065</c:v>
                </c:pt>
                <c:pt idx="74">
                  <c:v>0.74000000000000099</c:v>
                </c:pt>
                <c:pt idx="75">
                  <c:v>0.75000000000000111</c:v>
                </c:pt>
                <c:pt idx="76">
                  <c:v>0.76000000000000112</c:v>
                </c:pt>
                <c:pt idx="77">
                  <c:v>0.77000000000000113</c:v>
                </c:pt>
                <c:pt idx="78">
                  <c:v>0.78000000000000069</c:v>
                </c:pt>
                <c:pt idx="79">
                  <c:v>0.7900000000000007</c:v>
                </c:pt>
                <c:pt idx="80">
                  <c:v>0.8000000000000006</c:v>
                </c:pt>
                <c:pt idx="81">
                  <c:v>0.81000000000000061</c:v>
                </c:pt>
                <c:pt idx="82">
                  <c:v>0.82000000000000062</c:v>
                </c:pt>
                <c:pt idx="83">
                  <c:v>0.83000000000000063</c:v>
                </c:pt>
                <c:pt idx="84">
                  <c:v>0.84000000000000064</c:v>
                </c:pt>
                <c:pt idx="85">
                  <c:v>0.85000000000000064</c:v>
                </c:pt>
                <c:pt idx="86">
                  <c:v>0.86000000000000065</c:v>
                </c:pt>
                <c:pt idx="87">
                  <c:v>0.87000000000000111</c:v>
                </c:pt>
                <c:pt idx="88">
                  <c:v>0.88000000000000067</c:v>
                </c:pt>
                <c:pt idx="89">
                  <c:v>0.89000000000000068</c:v>
                </c:pt>
                <c:pt idx="90">
                  <c:v>0.90000000000000069</c:v>
                </c:pt>
                <c:pt idx="91">
                  <c:v>0.9100000000000007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0.98000000000000054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1.1000000000000019</c:v>
                </c:pt>
                <c:pt idx="111">
                  <c:v>1.1100000000000019</c:v>
                </c:pt>
                <c:pt idx="112">
                  <c:v>1.1200000000000019</c:v>
                </c:pt>
                <c:pt idx="113">
                  <c:v>1.1300000000000019</c:v>
                </c:pt>
                <c:pt idx="114">
                  <c:v>1.1400000000000019</c:v>
                </c:pt>
                <c:pt idx="115">
                  <c:v>1.1500000000000019</c:v>
                </c:pt>
                <c:pt idx="116">
                  <c:v>1.1600000000000019</c:v>
                </c:pt>
                <c:pt idx="117">
                  <c:v>1.1700000000000019</c:v>
                </c:pt>
                <c:pt idx="118">
                  <c:v>1.1800000000000019</c:v>
                </c:pt>
                <c:pt idx="119">
                  <c:v>1.1900000000000019</c:v>
                </c:pt>
                <c:pt idx="120">
                  <c:v>1.2000000000000008</c:v>
                </c:pt>
                <c:pt idx="121">
                  <c:v>1.2100000000000009</c:v>
                </c:pt>
                <c:pt idx="122">
                  <c:v>1.2200000000000009</c:v>
                </c:pt>
                <c:pt idx="123">
                  <c:v>1.2300000000000009</c:v>
                </c:pt>
                <c:pt idx="124">
                  <c:v>1.2400000000000009</c:v>
                </c:pt>
                <c:pt idx="125">
                  <c:v>1.2500000000000009</c:v>
                </c:pt>
                <c:pt idx="126">
                  <c:v>1.2600000000000009</c:v>
                </c:pt>
                <c:pt idx="127">
                  <c:v>1.2700000000000009</c:v>
                </c:pt>
                <c:pt idx="128">
                  <c:v>1.2800000000000009</c:v>
                </c:pt>
                <c:pt idx="129">
                  <c:v>1.2900000000000009</c:v>
                </c:pt>
                <c:pt idx="130">
                  <c:v>1.3000000000000009</c:v>
                </c:pt>
                <c:pt idx="131">
                  <c:v>1.3100000000000009</c:v>
                </c:pt>
                <c:pt idx="132">
                  <c:v>1.3200000000000021</c:v>
                </c:pt>
                <c:pt idx="133">
                  <c:v>1.3300000000000021</c:v>
                </c:pt>
                <c:pt idx="134">
                  <c:v>1.3400000000000021</c:v>
                </c:pt>
                <c:pt idx="135">
                  <c:v>1.3500000000000021</c:v>
                </c:pt>
                <c:pt idx="136">
                  <c:v>1.3600000000000021</c:v>
                </c:pt>
                <c:pt idx="137">
                  <c:v>1.3700000000000021</c:v>
                </c:pt>
                <c:pt idx="138">
                  <c:v>1.3800000000000021</c:v>
                </c:pt>
                <c:pt idx="139">
                  <c:v>1.3900000000000021</c:v>
                </c:pt>
                <c:pt idx="140">
                  <c:v>1.400000000000001</c:v>
                </c:pt>
                <c:pt idx="141">
                  <c:v>1.410000000000001</c:v>
                </c:pt>
                <c:pt idx="142">
                  <c:v>1.420000000000001</c:v>
                </c:pt>
                <c:pt idx="143">
                  <c:v>1.430000000000001</c:v>
                </c:pt>
                <c:pt idx="144">
                  <c:v>1.4400000000000011</c:v>
                </c:pt>
                <c:pt idx="145">
                  <c:v>1.4500000000000011</c:v>
                </c:pt>
                <c:pt idx="146">
                  <c:v>1.4600000000000011</c:v>
                </c:pt>
                <c:pt idx="147">
                  <c:v>1.4700000000000011</c:v>
                </c:pt>
                <c:pt idx="148">
                  <c:v>1.4800000000000011</c:v>
                </c:pt>
                <c:pt idx="149">
                  <c:v>1.4900000000000011</c:v>
                </c:pt>
                <c:pt idx="150">
                  <c:v>1.5000000000000011</c:v>
                </c:pt>
                <c:pt idx="151">
                  <c:v>1.5100000000000011</c:v>
                </c:pt>
                <c:pt idx="152">
                  <c:v>1.5200000000000011</c:v>
                </c:pt>
                <c:pt idx="153">
                  <c:v>1.5300000000000011</c:v>
                </c:pt>
                <c:pt idx="154">
                  <c:v>1.5400000000000011</c:v>
                </c:pt>
                <c:pt idx="155">
                  <c:v>1.550000000000002</c:v>
                </c:pt>
                <c:pt idx="156">
                  <c:v>1.5600000000000021</c:v>
                </c:pt>
                <c:pt idx="157">
                  <c:v>1.5700000000000021</c:v>
                </c:pt>
                <c:pt idx="158">
                  <c:v>1.5800000000000021</c:v>
                </c:pt>
                <c:pt idx="159">
                  <c:v>1.5900000000000021</c:v>
                </c:pt>
                <c:pt idx="160">
                  <c:v>1.6000000000000021</c:v>
                </c:pt>
                <c:pt idx="161">
                  <c:v>1.6100000000000021</c:v>
                </c:pt>
                <c:pt idx="162">
                  <c:v>1.6200000000000021</c:v>
                </c:pt>
                <c:pt idx="163">
                  <c:v>1.6300000000000021</c:v>
                </c:pt>
                <c:pt idx="164">
                  <c:v>1.6400000000000021</c:v>
                </c:pt>
                <c:pt idx="165">
                  <c:v>1.6500000000000021</c:v>
                </c:pt>
                <c:pt idx="166">
                  <c:v>1.6600000000000021</c:v>
                </c:pt>
                <c:pt idx="167">
                  <c:v>1.6700000000000021</c:v>
                </c:pt>
                <c:pt idx="168">
                  <c:v>1.6800000000000024</c:v>
                </c:pt>
                <c:pt idx="169">
                  <c:v>1.6900000000000024</c:v>
                </c:pt>
                <c:pt idx="170">
                  <c:v>1.7000000000000013</c:v>
                </c:pt>
                <c:pt idx="171">
                  <c:v>1.7100000000000013</c:v>
                </c:pt>
                <c:pt idx="172">
                  <c:v>1.7200000000000013</c:v>
                </c:pt>
                <c:pt idx="173">
                  <c:v>1.7300000000000013</c:v>
                </c:pt>
                <c:pt idx="174">
                  <c:v>1.7400000000000013</c:v>
                </c:pt>
                <c:pt idx="175">
                  <c:v>1.7500000000000013</c:v>
                </c:pt>
                <c:pt idx="176">
                  <c:v>1.7600000000000013</c:v>
                </c:pt>
                <c:pt idx="177">
                  <c:v>1.770000000000002</c:v>
                </c:pt>
                <c:pt idx="178">
                  <c:v>1.780000000000002</c:v>
                </c:pt>
                <c:pt idx="179">
                  <c:v>1.790000000000002</c:v>
                </c:pt>
                <c:pt idx="180">
                  <c:v>1.800000000000002</c:v>
                </c:pt>
                <c:pt idx="181">
                  <c:v>1.8100000000000021</c:v>
                </c:pt>
                <c:pt idx="182">
                  <c:v>1.8200000000000021</c:v>
                </c:pt>
                <c:pt idx="183">
                  <c:v>1.8300000000000021</c:v>
                </c:pt>
                <c:pt idx="184">
                  <c:v>1.8400000000000021</c:v>
                </c:pt>
                <c:pt idx="185">
                  <c:v>1.8500000000000021</c:v>
                </c:pt>
                <c:pt idx="186">
                  <c:v>1.8600000000000021</c:v>
                </c:pt>
                <c:pt idx="187">
                  <c:v>1.8700000000000021</c:v>
                </c:pt>
                <c:pt idx="188">
                  <c:v>1.8800000000000021</c:v>
                </c:pt>
                <c:pt idx="189">
                  <c:v>1.8900000000000021</c:v>
                </c:pt>
                <c:pt idx="190">
                  <c:v>1.9000000000000021</c:v>
                </c:pt>
                <c:pt idx="191">
                  <c:v>1.9100000000000021</c:v>
                </c:pt>
                <c:pt idx="192">
                  <c:v>1.9200000000000021</c:v>
                </c:pt>
                <c:pt idx="193">
                  <c:v>1.9300000000000026</c:v>
                </c:pt>
                <c:pt idx="194">
                  <c:v>1.9400000000000026</c:v>
                </c:pt>
                <c:pt idx="195">
                  <c:v>1.9500000000000026</c:v>
                </c:pt>
                <c:pt idx="196">
                  <c:v>1.9600000000000026</c:v>
                </c:pt>
                <c:pt idx="197">
                  <c:v>1.9700000000000026</c:v>
                </c:pt>
                <c:pt idx="198">
                  <c:v>1.9800000000000029</c:v>
                </c:pt>
                <c:pt idx="199">
                  <c:v>1.9900000000000029</c:v>
                </c:pt>
                <c:pt idx="200">
                  <c:v>2.0000000000000013</c:v>
                </c:pt>
                <c:pt idx="201">
                  <c:v>2.0100000000000007</c:v>
                </c:pt>
                <c:pt idx="202">
                  <c:v>2.0200000000000009</c:v>
                </c:pt>
                <c:pt idx="203">
                  <c:v>2.0300000000000007</c:v>
                </c:pt>
                <c:pt idx="204">
                  <c:v>2.0400000000000005</c:v>
                </c:pt>
                <c:pt idx="205">
                  <c:v>2.0500000000000003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2.0799999999999987</c:v>
                </c:pt>
                <c:pt idx="209">
                  <c:v>2.0899999999999994</c:v>
                </c:pt>
                <c:pt idx="210">
                  <c:v>2.0999999999999988</c:v>
                </c:pt>
                <c:pt idx="211">
                  <c:v>2.109999999999999</c:v>
                </c:pt>
                <c:pt idx="212">
                  <c:v>2.1199999999999988</c:v>
                </c:pt>
                <c:pt idx="213">
                  <c:v>2.1299999999999986</c:v>
                </c:pt>
                <c:pt idx="214">
                  <c:v>2.1399999999999983</c:v>
                </c:pt>
                <c:pt idx="215">
                  <c:v>2.1499999999999981</c:v>
                </c:pt>
                <c:pt idx="216">
                  <c:v>2.1599999999999979</c:v>
                </c:pt>
                <c:pt idx="217">
                  <c:v>2.1699999999999982</c:v>
                </c:pt>
                <c:pt idx="218">
                  <c:v>2.1799999999999975</c:v>
                </c:pt>
                <c:pt idx="219">
                  <c:v>2.1899999999999982</c:v>
                </c:pt>
                <c:pt idx="220">
                  <c:v>2.1999999999999971</c:v>
                </c:pt>
                <c:pt idx="221">
                  <c:v>2.2099999999999982</c:v>
                </c:pt>
                <c:pt idx="222">
                  <c:v>2.2199999999999966</c:v>
                </c:pt>
                <c:pt idx="223">
                  <c:v>2.2299999999999982</c:v>
                </c:pt>
                <c:pt idx="224">
                  <c:v>2.2399999999999962</c:v>
                </c:pt>
                <c:pt idx="225">
                  <c:v>2.2499999999999982</c:v>
                </c:pt>
                <c:pt idx="226">
                  <c:v>2.2599999999999958</c:v>
                </c:pt>
                <c:pt idx="227">
                  <c:v>2.2699999999999956</c:v>
                </c:pt>
                <c:pt idx="228">
                  <c:v>2.2799999999999954</c:v>
                </c:pt>
                <c:pt idx="229">
                  <c:v>2.2899999999999952</c:v>
                </c:pt>
                <c:pt idx="230">
                  <c:v>2.2999999999999949</c:v>
                </c:pt>
                <c:pt idx="231">
                  <c:v>2.3099999999999947</c:v>
                </c:pt>
                <c:pt idx="232">
                  <c:v>2.3199999999999927</c:v>
                </c:pt>
                <c:pt idx="233">
                  <c:v>2.3299999999999943</c:v>
                </c:pt>
                <c:pt idx="234">
                  <c:v>2.3399999999999928</c:v>
                </c:pt>
                <c:pt idx="235">
                  <c:v>2.3499999999999939</c:v>
                </c:pt>
                <c:pt idx="236">
                  <c:v>2.3599999999999937</c:v>
                </c:pt>
                <c:pt idx="237">
                  <c:v>2.3699999999999934</c:v>
                </c:pt>
                <c:pt idx="238">
                  <c:v>2.3799999999999928</c:v>
                </c:pt>
                <c:pt idx="239">
                  <c:v>2.389999999999993</c:v>
                </c:pt>
                <c:pt idx="240">
                  <c:v>2.3999999999999928</c:v>
                </c:pt>
                <c:pt idx="241">
                  <c:v>2.4099999999999926</c:v>
                </c:pt>
                <c:pt idx="242">
                  <c:v>2.4199999999999924</c:v>
                </c:pt>
                <c:pt idx="243">
                  <c:v>2.4299999999999922</c:v>
                </c:pt>
                <c:pt idx="244">
                  <c:v>2.439999999999992</c:v>
                </c:pt>
                <c:pt idx="245">
                  <c:v>2.4499999999999917</c:v>
                </c:pt>
                <c:pt idx="246">
                  <c:v>2.4599999999999893</c:v>
                </c:pt>
                <c:pt idx="247">
                  <c:v>2.4699999999999913</c:v>
                </c:pt>
                <c:pt idx="248">
                  <c:v>2.4799999999999907</c:v>
                </c:pt>
                <c:pt idx="249">
                  <c:v>2.4899999999999909</c:v>
                </c:pt>
                <c:pt idx="250">
                  <c:v>2.4999999999999907</c:v>
                </c:pt>
                <c:pt idx="251">
                  <c:v>2.5099999999999905</c:v>
                </c:pt>
                <c:pt idx="252">
                  <c:v>2.519999999999988</c:v>
                </c:pt>
                <c:pt idx="253">
                  <c:v>2.52999999999999</c:v>
                </c:pt>
                <c:pt idx="254">
                  <c:v>2.5399999999999876</c:v>
                </c:pt>
                <c:pt idx="255">
                  <c:v>2.5499999999999887</c:v>
                </c:pt>
                <c:pt idx="256">
                  <c:v>2.5599999999999872</c:v>
                </c:pt>
                <c:pt idx="257">
                  <c:v>2.5699999999999887</c:v>
                </c:pt>
                <c:pt idx="258">
                  <c:v>2.5799999999999867</c:v>
                </c:pt>
                <c:pt idx="259">
                  <c:v>2.5899999999999888</c:v>
                </c:pt>
                <c:pt idx="260">
                  <c:v>2.5999999999999877</c:v>
                </c:pt>
                <c:pt idx="261">
                  <c:v>2.6099999999999883</c:v>
                </c:pt>
                <c:pt idx="262">
                  <c:v>2.6199999999999877</c:v>
                </c:pt>
                <c:pt idx="263">
                  <c:v>2.6299999999999879</c:v>
                </c:pt>
                <c:pt idx="264">
                  <c:v>2.6399999999999877</c:v>
                </c:pt>
                <c:pt idx="265">
                  <c:v>2.6499999999999875</c:v>
                </c:pt>
                <c:pt idx="266">
                  <c:v>2.6599999999999873</c:v>
                </c:pt>
                <c:pt idx="267">
                  <c:v>2.6699999999999871</c:v>
                </c:pt>
                <c:pt idx="268">
                  <c:v>2.6799999999999868</c:v>
                </c:pt>
                <c:pt idx="269">
                  <c:v>2.6899999999999866</c:v>
                </c:pt>
                <c:pt idx="270">
                  <c:v>2.6999999999999864</c:v>
                </c:pt>
                <c:pt idx="271">
                  <c:v>2.7099999999999862</c:v>
                </c:pt>
                <c:pt idx="272">
                  <c:v>2.719999999999986</c:v>
                </c:pt>
                <c:pt idx="273">
                  <c:v>2.7299999999999858</c:v>
                </c:pt>
                <c:pt idx="274">
                  <c:v>2.7399999999999847</c:v>
                </c:pt>
                <c:pt idx="275">
                  <c:v>2.7499999999999853</c:v>
                </c:pt>
                <c:pt idx="276">
                  <c:v>2.7599999999999847</c:v>
                </c:pt>
                <c:pt idx="277">
                  <c:v>2.7699999999999849</c:v>
                </c:pt>
                <c:pt idx="278">
                  <c:v>2.7799999999999847</c:v>
                </c:pt>
                <c:pt idx="279">
                  <c:v>2.7899999999999845</c:v>
                </c:pt>
                <c:pt idx="280">
                  <c:v>2.7999999999999843</c:v>
                </c:pt>
                <c:pt idx="281">
                  <c:v>2.8099999999999827</c:v>
                </c:pt>
                <c:pt idx="282">
                  <c:v>2.8199999999999816</c:v>
                </c:pt>
                <c:pt idx="283">
                  <c:v>2.8299999999999828</c:v>
                </c:pt>
                <c:pt idx="284">
                  <c:v>2.8399999999999812</c:v>
                </c:pt>
                <c:pt idx="285">
                  <c:v>2.8499999999999828</c:v>
                </c:pt>
                <c:pt idx="286">
                  <c:v>2.8599999999999803</c:v>
                </c:pt>
                <c:pt idx="287">
                  <c:v>2.8699999999999828</c:v>
                </c:pt>
                <c:pt idx="288">
                  <c:v>2.8799999999999799</c:v>
                </c:pt>
                <c:pt idx="289">
                  <c:v>2.8899999999999824</c:v>
                </c:pt>
                <c:pt idx="290">
                  <c:v>2.8999999999999799</c:v>
                </c:pt>
                <c:pt idx="291">
                  <c:v>2.9099999999999797</c:v>
                </c:pt>
                <c:pt idx="292">
                  <c:v>2.9199999999999795</c:v>
                </c:pt>
                <c:pt idx="293">
                  <c:v>2.9299999999999797</c:v>
                </c:pt>
                <c:pt idx="294">
                  <c:v>2.9399999999999791</c:v>
                </c:pt>
                <c:pt idx="295">
                  <c:v>2.9499999999999797</c:v>
                </c:pt>
                <c:pt idx="296">
                  <c:v>2.9599999999999786</c:v>
                </c:pt>
                <c:pt idx="297">
                  <c:v>2.9699999999999807</c:v>
                </c:pt>
                <c:pt idx="298">
                  <c:v>2.9799999999999787</c:v>
                </c:pt>
                <c:pt idx="299">
                  <c:v>2.9899999999999798</c:v>
                </c:pt>
                <c:pt idx="300">
                  <c:v>2.9999999999999787</c:v>
                </c:pt>
                <c:pt idx="301">
                  <c:v>3.0099999999999798</c:v>
                </c:pt>
                <c:pt idx="302">
                  <c:v>3.0199999999999787</c:v>
                </c:pt>
                <c:pt idx="303">
                  <c:v>3.0299999999999794</c:v>
                </c:pt>
                <c:pt idx="304">
                  <c:v>3.0399999999999787</c:v>
                </c:pt>
                <c:pt idx="305">
                  <c:v>3.049999999999979</c:v>
                </c:pt>
                <c:pt idx="306">
                  <c:v>3.0599999999999787</c:v>
                </c:pt>
                <c:pt idx="307">
                  <c:v>3.0699999999999785</c:v>
                </c:pt>
                <c:pt idx="308">
                  <c:v>3.0799999999999783</c:v>
                </c:pt>
                <c:pt idx="309">
                  <c:v>3.0899999999999781</c:v>
                </c:pt>
                <c:pt idx="310">
                  <c:v>3.0999999999999779</c:v>
                </c:pt>
                <c:pt idx="311">
                  <c:v>3.1099999999999781</c:v>
                </c:pt>
                <c:pt idx="312">
                  <c:v>3.1199999999999775</c:v>
                </c:pt>
                <c:pt idx="313">
                  <c:v>3.1299999999999772</c:v>
                </c:pt>
                <c:pt idx="314">
                  <c:v>3.139999999999977</c:v>
                </c:pt>
                <c:pt idx="315">
                  <c:v>3.1499999999999782</c:v>
                </c:pt>
                <c:pt idx="316">
                  <c:v>3.1599999999999766</c:v>
                </c:pt>
                <c:pt idx="317">
                  <c:v>3.1699999999999782</c:v>
                </c:pt>
                <c:pt idx="318">
                  <c:v>3.1799999999999762</c:v>
                </c:pt>
                <c:pt idx="319">
                  <c:v>3.1899999999999782</c:v>
                </c:pt>
                <c:pt idx="320">
                  <c:v>3.1999999999999758</c:v>
                </c:pt>
                <c:pt idx="321">
                  <c:v>3.2099999999999755</c:v>
                </c:pt>
                <c:pt idx="322">
                  <c:v>3.2199999999999753</c:v>
                </c:pt>
                <c:pt idx="323">
                  <c:v>3.2299999999999751</c:v>
                </c:pt>
                <c:pt idx="324">
                  <c:v>3.2399999999999749</c:v>
                </c:pt>
                <c:pt idx="325">
                  <c:v>3.2499999999999751</c:v>
                </c:pt>
                <c:pt idx="326">
                  <c:v>3.2599999999999745</c:v>
                </c:pt>
                <c:pt idx="327">
                  <c:v>3.2699999999999751</c:v>
                </c:pt>
                <c:pt idx="328">
                  <c:v>3.279999999999974</c:v>
                </c:pt>
                <c:pt idx="329">
                  <c:v>3.2899999999999752</c:v>
                </c:pt>
                <c:pt idx="330">
                  <c:v>3.2999999999999736</c:v>
                </c:pt>
                <c:pt idx="331">
                  <c:v>3.3099999999999734</c:v>
                </c:pt>
                <c:pt idx="332">
                  <c:v>3.3199999999999728</c:v>
                </c:pt>
                <c:pt idx="333">
                  <c:v>3.329999999999973</c:v>
                </c:pt>
                <c:pt idx="334">
                  <c:v>3.3399999999999728</c:v>
                </c:pt>
                <c:pt idx="335">
                  <c:v>3.3499999999999726</c:v>
                </c:pt>
                <c:pt idx="336">
                  <c:v>3.3599999999999723</c:v>
                </c:pt>
                <c:pt idx="337">
                  <c:v>3.3699999999999721</c:v>
                </c:pt>
                <c:pt idx="338">
                  <c:v>3.3799999999999697</c:v>
                </c:pt>
                <c:pt idx="339">
                  <c:v>3.3899999999999717</c:v>
                </c:pt>
                <c:pt idx="340">
                  <c:v>3.3999999999999693</c:v>
                </c:pt>
                <c:pt idx="341">
                  <c:v>3.4099999999999713</c:v>
                </c:pt>
                <c:pt idx="342">
                  <c:v>3.4199999999999688</c:v>
                </c:pt>
                <c:pt idx="343">
                  <c:v>3.4299999999999708</c:v>
                </c:pt>
                <c:pt idx="344">
                  <c:v>3.4399999999999684</c:v>
                </c:pt>
                <c:pt idx="345">
                  <c:v>3.4499999999999704</c:v>
                </c:pt>
                <c:pt idx="346">
                  <c:v>3.459999999999968</c:v>
                </c:pt>
                <c:pt idx="347">
                  <c:v>3.46999999999997</c:v>
                </c:pt>
                <c:pt idx="348">
                  <c:v>3.4799999999999676</c:v>
                </c:pt>
                <c:pt idx="349">
                  <c:v>3.4899999999999687</c:v>
                </c:pt>
                <c:pt idx="350">
                  <c:v>3.4999999999999671</c:v>
                </c:pt>
                <c:pt idx="351">
                  <c:v>3.5099999999999687</c:v>
                </c:pt>
                <c:pt idx="352">
                  <c:v>3.5199999999999667</c:v>
                </c:pt>
                <c:pt idx="353">
                  <c:v>3.5299999999999687</c:v>
                </c:pt>
                <c:pt idx="354">
                  <c:v>3.5399999999999667</c:v>
                </c:pt>
                <c:pt idx="355">
                  <c:v>3.5499999999999683</c:v>
                </c:pt>
                <c:pt idx="356">
                  <c:v>3.5599999999999667</c:v>
                </c:pt>
                <c:pt idx="357">
                  <c:v>3.5699999999999679</c:v>
                </c:pt>
                <c:pt idx="358">
                  <c:v>3.5799999999999677</c:v>
                </c:pt>
                <c:pt idx="359">
                  <c:v>3.5899999999999674</c:v>
                </c:pt>
                <c:pt idx="360">
                  <c:v>3.5999999999999668</c:v>
                </c:pt>
                <c:pt idx="361">
                  <c:v>3.609999999999967</c:v>
                </c:pt>
                <c:pt idx="362">
                  <c:v>3.6199999999999668</c:v>
                </c:pt>
                <c:pt idx="363">
                  <c:v>3.6299999999999666</c:v>
                </c:pt>
                <c:pt idx="364">
                  <c:v>3.6399999999999664</c:v>
                </c:pt>
                <c:pt idx="365">
                  <c:v>3.6499999999999662</c:v>
                </c:pt>
                <c:pt idx="366">
                  <c:v>3.6599999999999637</c:v>
                </c:pt>
                <c:pt idx="367">
                  <c:v>3.6699999999999657</c:v>
                </c:pt>
                <c:pt idx="368">
                  <c:v>3.6799999999999637</c:v>
                </c:pt>
                <c:pt idx="369">
                  <c:v>3.6899999999999653</c:v>
                </c:pt>
                <c:pt idx="370">
                  <c:v>3.6999999999999647</c:v>
                </c:pt>
                <c:pt idx="371">
                  <c:v>3.7099999999999649</c:v>
                </c:pt>
                <c:pt idx="372">
                  <c:v>3.7199999999999647</c:v>
                </c:pt>
                <c:pt idx="373">
                  <c:v>3.7299999999999645</c:v>
                </c:pt>
                <c:pt idx="374">
                  <c:v>3.7399999999999638</c:v>
                </c:pt>
                <c:pt idx="375">
                  <c:v>3.749999999999964</c:v>
                </c:pt>
                <c:pt idx="376">
                  <c:v>3.7599999999999638</c:v>
                </c:pt>
                <c:pt idx="377">
                  <c:v>3.7699999999999636</c:v>
                </c:pt>
                <c:pt idx="378">
                  <c:v>3.7799999999999634</c:v>
                </c:pt>
                <c:pt idx="379">
                  <c:v>3.7899999999999632</c:v>
                </c:pt>
                <c:pt idx="380">
                  <c:v>3.799999999999963</c:v>
                </c:pt>
                <c:pt idx="381">
                  <c:v>3.8099999999999627</c:v>
                </c:pt>
                <c:pt idx="382">
                  <c:v>3.8199999999999599</c:v>
                </c:pt>
                <c:pt idx="383">
                  <c:v>3.8299999999999623</c:v>
                </c:pt>
                <c:pt idx="384">
                  <c:v>3.8399999999999594</c:v>
                </c:pt>
                <c:pt idx="385">
                  <c:v>3.8499999999999597</c:v>
                </c:pt>
                <c:pt idx="386">
                  <c:v>3.859999999999959</c:v>
                </c:pt>
                <c:pt idx="387">
                  <c:v>3.8699999999999597</c:v>
                </c:pt>
                <c:pt idx="388">
                  <c:v>3.879999999999959</c:v>
                </c:pt>
                <c:pt idx="389">
                  <c:v>3.8899999999999597</c:v>
                </c:pt>
                <c:pt idx="390">
                  <c:v>3.8999999999999586</c:v>
                </c:pt>
                <c:pt idx="391">
                  <c:v>3.9099999999999597</c:v>
                </c:pt>
                <c:pt idx="392">
                  <c:v>3.9199999999999582</c:v>
                </c:pt>
                <c:pt idx="393">
                  <c:v>3.9299999999999597</c:v>
                </c:pt>
                <c:pt idx="394">
                  <c:v>3.9399999999999578</c:v>
                </c:pt>
                <c:pt idx="395">
                  <c:v>3.9499999999999598</c:v>
                </c:pt>
                <c:pt idx="396">
                  <c:v>3.9599999999999587</c:v>
                </c:pt>
                <c:pt idx="397">
                  <c:v>3.9699999999999593</c:v>
                </c:pt>
                <c:pt idx="398">
                  <c:v>3.9799999999999587</c:v>
                </c:pt>
                <c:pt idx="399">
                  <c:v>3.9899999999999589</c:v>
                </c:pt>
                <c:pt idx="400">
                  <c:v>3.9999999999999587</c:v>
                </c:pt>
                <c:pt idx="401">
                  <c:v>4.0099999999999589</c:v>
                </c:pt>
                <c:pt idx="402">
                  <c:v>4.0199999999999587</c:v>
                </c:pt>
                <c:pt idx="403">
                  <c:v>4.0299999999999585</c:v>
                </c:pt>
                <c:pt idx="404">
                  <c:v>4.0399999999999583</c:v>
                </c:pt>
                <c:pt idx="405">
                  <c:v>4.0499999999999581</c:v>
                </c:pt>
                <c:pt idx="406">
                  <c:v>4.0599999999999579</c:v>
                </c:pt>
                <c:pt idx="407">
                  <c:v>4.0699999999999577</c:v>
                </c:pt>
                <c:pt idx="408">
                  <c:v>4.0799999999999574</c:v>
                </c:pt>
                <c:pt idx="409">
                  <c:v>4.0899999999999572</c:v>
                </c:pt>
                <c:pt idx="410">
                  <c:v>4.099999999999957</c:v>
                </c:pt>
                <c:pt idx="411">
                  <c:v>4.1099999999999568</c:v>
                </c:pt>
                <c:pt idx="412">
                  <c:v>4.1199999999999566</c:v>
                </c:pt>
                <c:pt idx="413">
                  <c:v>4.1299999999999555</c:v>
                </c:pt>
                <c:pt idx="414">
                  <c:v>4.1399999999999562</c:v>
                </c:pt>
                <c:pt idx="415">
                  <c:v>4.1499999999999559</c:v>
                </c:pt>
                <c:pt idx="416">
                  <c:v>4.1599999999999557</c:v>
                </c:pt>
                <c:pt idx="417">
                  <c:v>4.1699999999999555</c:v>
                </c:pt>
                <c:pt idx="418">
                  <c:v>4.1799999999999553</c:v>
                </c:pt>
                <c:pt idx="419">
                  <c:v>4.1899999999999551</c:v>
                </c:pt>
                <c:pt idx="420">
                  <c:v>4.1999999999999549</c:v>
                </c:pt>
                <c:pt idx="421">
                  <c:v>4.2099999999999564</c:v>
                </c:pt>
                <c:pt idx="422">
                  <c:v>4.2199999999999553</c:v>
                </c:pt>
                <c:pt idx="423">
                  <c:v>4.2299999999999542</c:v>
                </c:pt>
                <c:pt idx="424">
                  <c:v>4.2399999999999585</c:v>
                </c:pt>
                <c:pt idx="425">
                  <c:v>4.2499999999999538</c:v>
                </c:pt>
                <c:pt idx="426">
                  <c:v>4.2599999999999536</c:v>
                </c:pt>
                <c:pt idx="427">
                  <c:v>4.2699999999999525</c:v>
                </c:pt>
                <c:pt idx="428">
                  <c:v>4.2799999999999532</c:v>
                </c:pt>
                <c:pt idx="429">
                  <c:v>4.289999999999953</c:v>
                </c:pt>
                <c:pt idx="430">
                  <c:v>4.2999999999999527</c:v>
                </c:pt>
                <c:pt idx="431">
                  <c:v>4.3099999999999525</c:v>
                </c:pt>
                <c:pt idx="432">
                  <c:v>4.3199999999999505</c:v>
                </c:pt>
                <c:pt idx="433">
                  <c:v>4.3299999999999486</c:v>
                </c:pt>
                <c:pt idx="434">
                  <c:v>4.3399999999999519</c:v>
                </c:pt>
                <c:pt idx="435">
                  <c:v>4.3499999999999517</c:v>
                </c:pt>
                <c:pt idx="436">
                  <c:v>4.3599999999999515</c:v>
                </c:pt>
                <c:pt idx="437">
                  <c:v>4.3699999999999495</c:v>
                </c:pt>
                <c:pt idx="438">
                  <c:v>4.379999999999951</c:v>
                </c:pt>
                <c:pt idx="439">
                  <c:v>4.3899999999999508</c:v>
                </c:pt>
                <c:pt idx="440">
                  <c:v>4.3999999999999506</c:v>
                </c:pt>
                <c:pt idx="441">
                  <c:v>4.4099999999999504</c:v>
                </c:pt>
                <c:pt idx="442">
                  <c:v>4.4199999999999502</c:v>
                </c:pt>
                <c:pt idx="443">
                  <c:v>4.42999999999995</c:v>
                </c:pt>
                <c:pt idx="444">
                  <c:v>4.4399999999999524</c:v>
                </c:pt>
                <c:pt idx="445">
                  <c:v>4.4499999999999504</c:v>
                </c:pt>
                <c:pt idx="446">
                  <c:v>4.4599999999999493</c:v>
                </c:pt>
                <c:pt idx="447">
                  <c:v>4.4699999999999491</c:v>
                </c:pt>
                <c:pt idx="448">
                  <c:v>4.4799999999999534</c:v>
                </c:pt>
                <c:pt idx="449">
                  <c:v>4.4899999999999514</c:v>
                </c:pt>
                <c:pt idx="450">
                  <c:v>4.4999999999999494</c:v>
                </c:pt>
                <c:pt idx="451">
                  <c:v>4.5099999999999483</c:v>
                </c:pt>
                <c:pt idx="452">
                  <c:v>4.5199999999999481</c:v>
                </c:pt>
                <c:pt idx="453">
                  <c:v>4.5299999999999478</c:v>
                </c:pt>
                <c:pt idx="454">
                  <c:v>4.5399999999999494</c:v>
                </c:pt>
                <c:pt idx="455">
                  <c:v>4.5499999999999474</c:v>
                </c:pt>
                <c:pt idx="456">
                  <c:v>4.5599999999999472</c:v>
                </c:pt>
                <c:pt idx="457">
                  <c:v>4.569999999999947</c:v>
                </c:pt>
                <c:pt idx="458">
                  <c:v>4.5799999999999494</c:v>
                </c:pt>
                <c:pt idx="459">
                  <c:v>4.5899999999999483</c:v>
                </c:pt>
                <c:pt idx="460">
                  <c:v>4.5999999999999464</c:v>
                </c:pt>
                <c:pt idx="461">
                  <c:v>4.6099999999999461</c:v>
                </c:pt>
                <c:pt idx="462">
                  <c:v>4.6199999999999459</c:v>
                </c:pt>
                <c:pt idx="463">
                  <c:v>4.6299999999999457</c:v>
                </c:pt>
                <c:pt idx="464">
                  <c:v>4.6399999999999464</c:v>
                </c:pt>
                <c:pt idx="465">
                  <c:v>4.6499999999999453</c:v>
                </c:pt>
                <c:pt idx="466">
                  <c:v>4.6599999999999451</c:v>
                </c:pt>
                <c:pt idx="467">
                  <c:v>4.6699999999999449</c:v>
                </c:pt>
                <c:pt idx="468">
                  <c:v>4.6799999999999464</c:v>
                </c:pt>
                <c:pt idx="469">
                  <c:v>4.6899999999999444</c:v>
                </c:pt>
                <c:pt idx="470">
                  <c:v>4.6999999999999442</c:v>
                </c:pt>
                <c:pt idx="471">
                  <c:v>4.7099999999999485</c:v>
                </c:pt>
                <c:pt idx="472">
                  <c:v>4.7199999999999438</c:v>
                </c:pt>
                <c:pt idx="473">
                  <c:v>4.7299999999999436</c:v>
                </c:pt>
                <c:pt idx="474">
                  <c:v>4.7399999999999434</c:v>
                </c:pt>
                <c:pt idx="475">
                  <c:v>4.7499999999999432</c:v>
                </c:pt>
                <c:pt idx="476">
                  <c:v>4.7599999999999429</c:v>
                </c:pt>
                <c:pt idx="477">
                  <c:v>4.7699999999999427</c:v>
                </c:pt>
                <c:pt idx="478">
                  <c:v>4.7799999999999434</c:v>
                </c:pt>
                <c:pt idx="479">
                  <c:v>4.7899999999999423</c:v>
                </c:pt>
                <c:pt idx="480">
                  <c:v>4.7999999999999421</c:v>
                </c:pt>
                <c:pt idx="481">
                  <c:v>4.8099999999999419</c:v>
                </c:pt>
                <c:pt idx="482">
                  <c:v>4.8199999999999417</c:v>
                </c:pt>
                <c:pt idx="483">
                  <c:v>4.8299999999999415</c:v>
                </c:pt>
                <c:pt idx="484">
                  <c:v>4.8399999999999412</c:v>
                </c:pt>
                <c:pt idx="485">
                  <c:v>4.849999999999941</c:v>
                </c:pt>
                <c:pt idx="486">
                  <c:v>4.8599999999999408</c:v>
                </c:pt>
                <c:pt idx="487">
                  <c:v>4.8699999999999406</c:v>
                </c:pt>
                <c:pt idx="488">
                  <c:v>4.8799999999999404</c:v>
                </c:pt>
                <c:pt idx="489">
                  <c:v>4.8899999999999402</c:v>
                </c:pt>
                <c:pt idx="490">
                  <c:v>4.89999999999994</c:v>
                </c:pt>
                <c:pt idx="491">
                  <c:v>4.9099999999999424</c:v>
                </c:pt>
                <c:pt idx="492">
                  <c:v>4.9199999999999404</c:v>
                </c:pt>
                <c:pt idx="493">
                  <c:v>4.9299999999999393</c:v>
                </c:pt>
                <c:pt idx="494">
                  <c:v>4.9399999999999435</c:v>
                </c:pt>
                <c:pt idx="495">
                  <c:v>4.9499999999999424</c:v>
                </c:pt>
                <c:pt idx="496">
                  <c:v>4.9599999999999413</c:v>
                </c:pt>
                <c:pt idx="497">
                  <c:v>4.9699999999999394</c:v>
                </c:pt>
                <c:pt idx="498">
                  <c:v>4.9799999999999427</c:v>
                </c:pt>
                <c:pt idx="499">
                  <c:v>4.9899999999999425</c:v>
                </c:pt>
                <c:pt idx="500">
                  <c:v>4.9999999999999414</c:v>
                </c:pt>
                <c:pt idx="501">
                  <c:v>5.0099999999999394</c:v>
                </c:pt>
                <c:pt idx="502">
                  <c:v>5.0199999999999374</c:v>
                </c:pt>
                <c:pt idx="503">
                  <c:v>5.0299999999999372</c:v>
                </c:pt>
                <c:pt idx="504">
                  <c:v>5.0399999999999414</c:v>
                </c:pt>
                <c:pt idx="505">
                  <c:v>5.0499999999999394</c:v>
                </c:pt>
                <c:pt idx="506">
                  <c:v>5.0599999999999374</c:v>
                </c:pt>
                <c:pt idx="507">
                  <c:v>5.0699999999999363</c:v>
                </c:pt>
                <c:pt idx="508">
                  <c:v>5.0799999999999406</c:v>
                </c:pt>
                <c:pt idx="509">
                  <c:v>5.0899999999999403</c:v>
                </c:pt>
                <c:pt idx="510">
                  <c:v>5.0999999999999384</c:v>
                </c:pt>
                <c:pt idx="511">
                  <c:v>5.1099999999999364</c:v>
                </c:pt>
                <c:pt idx="512">
                  <c:v>5.1199999999999353</c:v>
                </c:pt>
                <c:pt idx="513">
                  <c:v>5.1299999999999351</c:v>
                </c:pt>
                <c:pt idx="514">
                  <c:v>5.1399999999999384</c:v>
                </c:pt>
                <c:pt idx="515">
                  <c:v>5.1499999999999364</c:v>
                </c:pt>
                <c:pt idx="516">
                  <c:v>5.1599999999999344</c:v>
                </c:pt>
                <c:pt idx="517">
                  <c:v>5.1699999999999342</c:v>
                </c:pt>
                <c:pt idx="518">
                  <c:v>5.1799999999999384</c:v>
                </c:pt>
                <c:pt idx="519">
                  <c:v>5.1899999999999338</c:v>
                </c:pt>
                <c:pt idx="520">
                  <c:v>5.1999999999999336</c:v>
                </c:pt>
                <c:pt idx="521">
                  <c:v>5.2099999999999334</c:v>
                </c:pt>
                <c:pt idx="522">
                  <c:v>5.2199999999999331</c:v>
                </c:pt>
                <c:pt idx="523">
                  <c:v>5.2299999999999329</c:v>
                </c:pt>
                <c:pt idx="524">
                  <c:v>5.239999999999938</c:v>
                </c:pt>
                <c:pt idx="525">
                  <c:v>5.2499999999999334</c:v>
                </c:pt>
                <c:pt idx="526">
                  <c:v>5.2599999999999323</c:v>
                </c:pt>
                <c:pt idx="527">
                  <c:v>5.2699999999999321</c:v>
                </c:pt>
                <c:pt idx="528">
                  <c:v>5.2799999999999372</c:v>
                </c:pt>
                <c:pt idx="529">
                  <c:v>5.2899999999999334</c:v>
                </c:pt>
                <c:pt idx="530">
                  <c:v>5.2999999999999314</c:v>
                </c:pt>
                <c:pt idx="531">
                  <c:v>5.3099999999999312</c:v>
                </c:pt>
                <c:pt idx="532">
                  <c:v>5.319999999999931</c:v>
                </c:pt>
                <c:pt idx="533">
                  <c:v>5.3299999999999308</c:v>
                </c:pt>
                <c:pt idx="534">
                  <c:v>5.3399999999999324</c:v>
                </c:pt>
                <c:pt idx="535">
                  <c:v>5.3499999999999304</c:v>
                </c:pt>
                <c:pt idx="536">
                  <c:v>5.3599999999999302</c:v>
                </c:pt>
                <c:pt idx="537">
                  <c:v>5.3699999999999299</c:v>
                </c:pt>
                <c:pt idx="538">
                  <c:v>5.3799999999999324</c:v>
                </c:pt>
                <c:pt idx="539">
                  <c:v>5.3899999999999304</c:v>
                </c:pt>
                <c:pt idx="540">
                  <c:v>5.3999999999999293</c:v>
                </c:pt>
                <c:pt idx="541">
                  <c:v>5.4099999999999335</c:v>
                </c:pt>
                <c:pt idx="542">
                  <c:v>5.4199999999999324</c:v>
                </c:pt>
                <c:pt idx="543">
                  <c:v>5.4299999999999304</c:v>
                </c:pt>
                <c:pt idx="544">
                  <c:v>5.4399999999999329</c:v>
                </c:pt>
                <c:pt idx="545">
                  <c:v>5.4499999999999327</c:v>
                </c:pt>
                <c:pt idx="546">
                  <c:v>5.4599999999999325</c:v>
                </c:pt>
                <c:pt idx="547">
                  <c:v>5.4699999999999314</c:v>
                </c:pt>
                <c:pt idx="548">
                  <c:v>5.4799999999999329</c:v>
                </c:pt>
                <c:pt idx="549">
                  <c:v>5.4899999999999318</c:v>
                </c:pt>
                <c:pt idx="550">
                  <c:v>5.4999999999999316</c:v>
                </c:pt>
                <c:pt idx="551">
                  <c:v>5.5099999999999314</c:v>
                </c:pt>
                <c:pt idx="552">
                  <c:v>5.5199999999999294</c:v>
                </c:pt>
                <c:pt idx="553">
                  <c:v>5.5299999999999274</c:v>
                </c:pt>
                <c:pt idx="554">
                  <c:v>5.5399999999999308</c:v>
                </c:pt>
                <c:pt idx="555">
                  <c:v>5.5499999999999305</c:v>
                </c:pt>
                <c:pt idx="556">
                  <c:v>5.5599999999999294</c:v>
                </c:pt>
                <c:pt idx="557">
                  <c:v>5.5699999999999283</c:v>
                </c:pt>
                <c:pt idx="558">
                  <c:v>5.5799999999999308</c:v>
                </c:pt>
                <c:pt idx="559">
                  <c:v>5.5899999999999297</c:v>
                </c:pt>
                <c:pt idx="560">
                  <c:v>5.5999999999999295</c:v>
                </c:pt>
                <c:pt idx="561">
                  <c:v>5.6099999999999284</c:v>
                </c:pt>
                <c:pt idx="562">
                  <c:v>5.6199999999999264</c:v>
                </c:pt>
                <c:pt idx="563">
                  <c:v>5.6299999999999244</c:v>
                </c:pt>
                <c:pt idx="564">
                  <c:v>5.6399999999999286</c:v>
                </c:pt>
                <c:pt idx="565">
                  <c:v>5.6499999999999284</c:v>
                </c:pt>
                <c:pt idx="566">
                  <c:v>5.6599999999999238</c:v>
                </c:pt>
                <c:pt idx="567">
                  <c:v>5.6699999999999235</c:v>
                </c:pt>
                <c:pt idx="568">
                  <c:v>5.6799999999999233</c:v>
                </c:pt>
                <c:pt idx="569">
                  <c:v>5.6899999999999231</c:v>
                </c:pt>
                <c:pt idx="570">
                  <c:v>5.6999999999999229</c:v>
                </c:pt>
                <c:pt idx="571">
                  <c:v>5.709999999999928</c:v>
                </c:pt>
                <c:pt idx="572">
                  <c:v>5.7199999999999234</c:v>
                </c:pt>
                <c:pt idx="573">
                  <c:v>5.7299999999999223</c:v>
                </c:pt>
                <c:pt idx="574">
                  <c:v>5.7399999999999283</c:v>
                </c:pt>
                <c:pt idx="575">
                  <c:v>5.7499999999999272</c:v>
                </c:pt>
                <c:pt idx="576">
                  <c:v>5.7599999999999234</c:v>
                </c:pt>
                <c:pt idx="577">
                  <c:v>5.7699999999999214</c:v>
                </c:pt>
                <c:pt idx="578">
                  <c:v>5.7799999999999265</c:v>
                </c:pt>
                <c:pt idx="579">
                  <c:v>5.7899999999999263</c:v>
                </c:pt>
                <c:pt idx="580">
                  <c:v>5.7999999999999234</c:v>
                </c:pt>
                <c:pt idx="581">
                  <c:v>5.8099999999999214</c:v>
                </c:pt>
                <c:pt idx="582">
                  <c:v>5.8199999999999203</c:v>
                </c:pt>
                <c:pt idx="583">
                  <c:v>5.8299999999999201</c:v>
                </c:pt>
                <c:pt idx="584">
                  <c:v>5.8399999999999199</c:v>
                </c:pt>
                <c:pt idx="585">
                  <c:v>5.8499999999999197</c:v>
                </c:pt>
                <c:pt idx="586">
                  <c:v>5.8599999999999195</c:v>
                </c:pt>
                <c:pt idx="587">
                  <c:v>5.8699999999999175</c:v>
                </c:pt>
                <c:pt idx="588">
                  <c:v>5.8799999999999191</c:v>
                </c:pt>
                <c:pt idx="589">
                  <c:v>5.8899999999999189</c:v>
                </c:pt>
                <c:pt idx="590">
                  <c:v>5.8999999999999186</c:v>
                </c:pt>
                <c:pt idx="591">
                  <c:v>5.9099999999999184</c:v>
                </c:pt>
                <c:pt idx="592">
                  <c:v>5.9199999999999182</c:v>
                </c:pt>
                <c:pt idx="593">
                  <c:v>5.929999999999918</c:v>
                </c:pt>
                <c:pt idx="594">
                  <c:v>5.9399999999999231</c:v>
                </c:pt>
                <c:pt idx="595">
                  <c:v>5.9499999999999194</c:v>
                </c:pt>
                <c:pt idx="596">
                  <c:v>5.9599999999999174</c:v>
                </c:pt>
                <c:pt idx="597">
                  <c:v>5.9699999999999172</c:v>
                </c:pt>
                <c:pt idx="598">
                  <c:v>5.9799999999999223</c:v>
                </c:pt>
                <c:pt idx="599">
                  <c:v>5.9899999999999194</c:v>
                </c:pt>
                <c:pt idx="600">
                  <c:v>5.9999999999999174</c:v>
                </c:pt>
                <c:pt idx="601">
                  <c:v>6.0099999999999163</c:v>
                </c:pt>
                <c:pt idx="602">
                  <c:v>6.0199999999999161</c:v>
                </c:pt>
                <c:pt idx="603">
                  <c:v>6.0299999999999159</c:v>
                </c:pt>
                <c:pt idx="604">
                  <c:v>6.0399999999999174</c:v>
                </c:pt>
                <c:pt idx="605">
                  <c:v>6.0499999999999154</c:v>
                </c:pt>
                <c:pt idx="606">
                  <c:v>6.0599999999999152</c:v>
                </c:pt>
                <c:pt idx="607">
                  <c:v>6.069999999999915</c:v>
                </c:pt>
                <c:pt idx="608">
                  <c:v>6.0799999999999184</c:v>
                </c:pt>
                <c:pt idx="609">
                  <c:v>6.0899999999999164</c:v>
                </c:pt>
                <c:pt idx="610">
                  <c:v>6.0999999999999144</c:v>
                </c:pt>
                <c:pt idx="611">
                  <c:v>6.1099999999999142</c:v>
                </c:pt>
                <c:pt idx="612">
                  <c:v>6.119999999999914</c:v>
                </c:pt>
                <c:pt idx="613">
                  <c:v>6.1299999999999093</c:v>
                </c:pt>
                <c:pt idx="614">
                  <c:v>6.1399999999999135</c:v>
                </c:pt>
                <c:pt idx="615">
                  <c:v>6.1499999999999115</c:v>
                </c:pt>
                <c:pt idx="616">
                  <c:v>6.1599999999999095</c:v>
                </c:pt>
                <c:pt idx="617">
                  <c:v>6.1699999999999084</c:v>
                </c:pt>
                <c:pt idx="618">
                  <c:v>6.1799999999999127</c:v>
                </c:pt>
                <c:pt idx="619">
                  <c:v>6.1899999999999125</c:v>
                </c:pt>
                <c:pt idx="620">
                  <c:v>6.1999999999999105</c:v>
                </c:pt>
                <c:pt idx="621">
                  <c:v>6.209999999999912</c:v>
                </c:pt>
                <c:pt idx="622">
                  <c:v>6.2199999999999118</c:v>
                </c:pt>
                <c:pt idx="623">
                  <c:v>6.2299999999999116</c:v>
                </c:pt>
                <c:pt idx="624">
                  <c:v>6.2399999999999114</c:v>
                </c:pt>
                <c:pt idx="625">
                  <c:v>6.2499999999999112</c:v>
                </c:pt>
                <c:pt idx="626">
                  <c:v>6.259999999999911</c:v>
                </c:pt>
                <c:pt idx="627">
                  <c:v>6.2699999999999108</c:v>
                </c:pt>
                <c:pt idx="628">
                  <c:v>6.2799999999999114</c:v>
                </c:pt>
                <c:pt idx="629">
                  <c:v>6.2899999999999103</c:v>
                </c:pt>
                <c:pt idx="630">
                  <c:v>6.2999999999999101</c:v>
                </c:pt>
                <c:pt idx="631">
                  <c:v>6.3099999999999099</c:v>
                </c:pt>
                <c:pt idx="632">
                  <c:v>6.3199999999999097</c:v>
                </c:pt>
                <c:pt idx="633">
                  <c:v>6.3299999999999095</c:v>
                </c:pt>
                <c:pt idx="634">
                  <c:v>6.3399999999999093</c:v>
                </c:pt>
                <c:pt idx="635">
                  <c:v>6.3499999999999091</c:v>
                </c:pt>
                <c:pt idx="636">
                  <c:v>6.3599999999999088</c:v>
                </c:pt>
                <c:pt idx="637">
                  <c:v>6.3699999999999086</c:v>
                </c:pt>
                <c:pt idx="638">
                  <c:v>6.3799999999999084</c:v>
                </c:pt>
                <c:pt idx="639">
                  <c:v>6.3899999999999082</c:v>
                </c:pt>
                <c:pt idx="640">
                  <c:v>6.399999999999908</c:v>
                </c:pt>
                <c:pt idx="641">
                  <c:v>6.4099999999999104</c:v>
                </c:pt>
                <c:pt idx="642">
                  <c:v>6.4199999999999084</c:v>
                </c:pt>
                <c:pt idx="643">
                  <c:v>6.4299999999999073</c:v>
                </c:pt>
                <c:pt idx="644">
                  <c:v>6.4399999999999116</c:v>
                </c:pt>
                <c:pt idx="645">
                  <c:v>6.4499999999999114</c:v>
                </c:pt>
                <c:pt idx="646">
                  <c:v>6.4599999999999094</c:v>
                </c:pt>
                <c:pt idx="647">
                  <c:v>6.4699999999999074</c:v>
                </c:pt>
                <c:pt idx="648">
                  <c:v>6.4799999999999107</c:v>
                </c:pt>
                <c:pt idx="649">
                  <c:v>6.4899999999999105</c:v>
                </c:pt>
                <c:pt idx="650">
                  <c:v>6.4999999999999094</c:v>
                </c:pt>
                <c:pt idx="651">
                  <c:v>6.5099999999999074</c:v>
                </c:pt>
                <c:pt idx="652">
                  <c:v>6.5199999999999054</c:v>
                </c:pt>
                <c:pt idx="653">
                  <c:v>6.5299999999999052</c:v>
                </c:pt>
                <c:pt idx="654">
                  <c:v>6.5399999999999094</c:v>
                </c:pt>
                <c:pt idx="655">
                  <c:v>6.5499999999999083</c:v>
                </c:pt>
                <c:pt idx="656">
                  <c:v>6.5599999999999064</c:v>
                </c:pt>
                <c:pt idx="657">
                  <c:v>6.5699999999999044</c:v>
                </c:pt>
                <c:pt idx="658">
                  <c:v>6.5799999999999086</c:v>
                </c:pt>
                <c:pt idx="659">
                  <c:v>6.5899999999999039</c:v>
                </c:pt>
                <c:pt idx="660">
                  <c:v>6.5999999999999037</c:v>
                </c:pt>
                <c:pt idx="661">
                  <c:v>6.6099999999999035</c:v>
                </c:pt>
                <c:pt idx="662">
                  <c:v>6.6199999999999015</c:v>
                </c:pt>
                <c:pt idx="663">
                  <c:v>6.6299999999998995</c:v>
                </c:pt>
                <c:pt idx="664">
                  <c:v>6.6399999999999029</c:v>
                </c:pt>
                <c:pt idx="665">
                  <c:v>6.6499999999999027</c:v>
                </c:pt>
                <c:pt idx="666">
                  <c:v>6.6599999999999016</c:v>
                </c:pt>
                <c:pt idx="667">
                  <c:v>6.6699999999999005</c:v>
                </c:pt>
                <c:pt idx="668">
                  <c:v>6.679999999999902</c:v>
                </c:pt>
                <c:pt idx="669">
                  <c:v>6.6899999999999018</c:v>
                </c:pt>
                <c:pt idx="670">
                  <c:v>6.6999999999999016</c:v>
                </c:pt>
                <c:pt idx="671">
                  <c:v>6.7099999999999014</c:v>
                </c:pt>
                <c:pt idx="672">
                  <c:v>6.7199999999999012</c:v>
                </c:pt>
                <c:pt idx="673">
                  <c:v>6.729999999999901</c:v>
                </c:pt>
                <c:pt idx="674">
                  <c:v>6.7399999999999034</c:v>
                </c:pt>
                <c:pt idx="675">
                  <c:v>6.7499999999999014</c:v>
                </c:pt>
                <c:pt idx="676">
                  <c:v>6.7599999999999003</c:v>
                </c:pt>
                <c:pt idx="677">
                  <c:v>6.7699999999999001</c:v>
                </c:pt>
                <c:pt idx="678">
                  <c:v>6.7799999999999034</c:v>
                </c:pt>
                <c:pt idx="679">
                  <c:v>6.7899999999999014</c:v>
                </c:pt>
                <c:pt idx="680">
                  <c:v>6.7999999999999003</c:v>
                </c:pt>
                <c:pt idx="681">
                  <c:v>6.8099999999998992</c:v>
                </c:pt>
                <c:pt idx="682">
                  <c:v>6.819999999999899</c:v>
                </c:pt>
                <c:pt idx="683">
                  <c:v>6.8299999999998988</c:v>
                </c:pt>
                <c:pt idx="684">
                  <c:v>6.8399999999999004</c:v>
                </c:pt>
                <c:pt idx="685">
                  <c:v>6.8499999999998984</c:v>
                </c:pt>
                <c:pt idx="686">
                  <c:v>6.8599999999998982</c:v>
                </c:pt>
                <c:pt idx="687">
                  <c:v>6.869999999999898</c:v>
                </c:pt>
                <c:pt idx="688">
                  <c:v>6.8799999999999004</c:v>
                </c:pt>
                <c:pt idx="689">
                  <c:v>6.8899999999998984</c:v>
                </c:pt>
                <c:pt idx="690">
                  <c:v>6.8999999999998973</c:v>
                </c:pt>
                <c:pt idx="691">
                  <c:v>6.9099999999999016</c:v>
                </c:pt>
                <c:pt idx="692">
                  <c:v>6.9199999999999013</c:v>
                </c:pt>
                <c:pt idx="693">
                  <c:v>6.9299999999998994</c:v>
                </c:pt>
                <c:pt idx="694">
                  <c:v>6.9399999999999018</c:v>
                </c:pt>
                <c:pt idx="695">
                  <c:v>6.9499999999999007</c:v>
                </c:pt>
                <c:pt idx="696">
                  <c:v>6.9599999999999005</c:v>
                </c:pt>
                <c:pt idx="697">
                  <c:v>6.9699999999998994</c:v>
                </c:pt>
                <c:pt idx="698">
                  <c:v>6.979999999999901</c:v>
                </c:pt>
                <c:pt idx="699">
                  <c:v>6.9899999999998998</c:v>
                </c:pt>
                <c:pt idx="700">
                  <c:v>6.9999999999998996</c:v>
                </c:pt>
                <c:pt idx="701">
                  <c:v>7.0099999999998994</c:v>
                </c:pt>
                <c:pt idx="702">
                  <c:v>7.0199999999998974</c:v>
                </c:pt>
                <c:pt idx="703">
                  <c:v>7.0299999999998954</c:v>
                </c:pt>
                <c:pt idx="704">
                  <c:v>7.0399999999998988</c:v>
                </c:pt>
                <c:pt idx="705">
                  <c:v>7.0499999999998986</c:v>
                </c:pt>
                <c:pt idx="706">
                  <c:v>7.0599999999998939</c:v>
                </c:pt>
                <c:pt idx="707">
                  <c:v>7.0699999999998937</c:v>
                </c:pt>
                <c:pt idx="708">
                  <c:v>7.0799999999998979</c:v>
                </c:pt>
                <c:pt idx="709">
                  <c:v>7.0899999999998933</c:v>
                </c:pt>
                <c:pt idx="710">
                  <c:v>7.0999999999998931</c:v>
                </c:pt>
                <c:pt idx="711">
                  <c:v>7.1099999999998929</c:v>
                </c:pt>
                <c:pt idx="712">
                  <c:v>7.1199999999998926</c:v>
                </c:pt>
                <c:pt idx="713">
                  <c:v>7.1299999999998915</c:v>
                </c:pt>
                <c:pt idx="714">
                  <c:v>7.1399999999998922</c:v>
                </c:pt>
                <c:pt idx="715">
                  <c:v>7.149999999999892</c:v>
                </c:pt>
                <c:pt idx="716">
                  <c:v>7.1599999999998918</c:v>
                </c:pt>
                <c:pt idx="717">
                  <c:v>7.1699999999998916</c:v>
                </c:pt>
                <c:pt idx="718">
                  <c:v>7.1799999999998914</c:v>
                </c:pt>
                <c:pt idx="719">
                  <c:v>7.1899999999998911</c:v>
                </c:pt>
                <c:pt idx="720">
                  <c:v>7.1999999999998909</c:v>
                </c:pt>
                <c:pt idx="721">
                  <c:v>7.2099999999998934</c:v>
                </c:pt>
                <c:pt idx="722">
                  <c:v>7.2199999999998914</c:v>
                </c:pt>
                <c:pt idx="723">
                  <c:v>7.2299999999998903</c:v>
                </c:pt>
                <c:pt idx="724">
                  <c:v>7.2399999999998945</c:v>
                </c:pt>
                <c:pt idx="725">
                  <c:v>7.2499999999998934</c:v>
                </c:pt>
                <c:pt idx="726">
                  <c:v>7.2599999999998914</c:v>
                </c:pt>
                <c:pt idx="727">
                  <c:v>7.2699999999998894</c:v>
                </c:pt>
                <c:pt idx="728">
                  <c:v>7.2799999999998937</c:v>
                </c:pt>
                <c:pt idx="729">
                  <c:v>7.2899999999998935</c:v>
                </c:pt>
                <c:pt idx="730">
                  <c:v>7.2999999999998924</c:v>
                </c:pt>
                <c:pt idx="731">
                  <c:v>7.3099999999998904</c:v>
                </c:pt>
                <c:pt idx="732">
                  <c:v>7.3199999999998884</c:v>
                </c:pt>
                <c:pt idx="733">
                  <c:v>7.3299999999998882</c:v>
                </c:pt>
                <c:pt idx="734">
                  <c:v>7.3399999999998924</c:v>
                </c:pt>
                <c:pt idx="735">
                  <c:v>7.3499999999998904</c:v>
                </c:pt>
                <c:pt idx="736">
                  <c:v>7.3599999999998884</c:v>
                </c:pt>
                <c:pt idx="737">
                  <c:v>7.3699999999998873</c:v>
                </c:pt>
                <c:pt idx="738">
                  <c:v>7.3799999999998915</c:v>
                </c:pt>
                <c:pt idx="739">
                  <c:v>7.3899999999998904</c:v>
                </c:pt>
                <c:pt idx="740">
                  <c:v>7.3999999999998884</c:v>
                </c:pt>
                <c:pt idx="741">
                  <c:v>7.4099999999998918</c:v>
                </c:pt>
                <c:pt idx="742">
                  <c:v>7.4199999999998907</c:v>
                </c:pt>
                <c:pt idx="743">
                  <c:v>7.4299999999998905</c:v>
                </c:pt>
                <c:pt idx="744">
                  <c:v>7.439999999999892</c:v>
                </c:pt>
                <c:pt idx="745">
                  <c:v>7.4499999999998909</c:v>
                </c:pt>
                <c:pt idx="746">
                  <c:v>7.4599999999998898</c:v>
                </c:pt>
                <c:pt idx="747">
                  <c:v>7.4699999999998896</c:v>
                </c:pt>
                <c:pt idx="748">
                  <c:v>7.4799999999998921</c:v>
                </c:pt>
                <c:pt idx="749">
                  <c:v>7.489999999999891</c:v>
                </c:pt>
                <c:pt idx="750">
                  <c:v>7.4999999999998899</c:v>
                </c:pt>
                <c:pt idx="751">
                  <c:v>7.5099999999998888</c:v>
                </c:pt>
                <c:pt idx="752">
                  <c:v>7.5199999999998886</c:v>
                </c:pt>
                <c:pt idx="753">
                  <c:v>7.5299999999998839</c:v>
                </c:pt>
                <c:pt idx="754">
                  <c:v>7.539999999999889</c:v>
                </c:pt>
                <c:pt idx="755">
                  <c:v>7.5499999999998879</c:v>
                </c:pt>
                <c:pt idx="756">
                  <c:v>7.5599999999998833</c:v>
                </c:pt>
                <c:pt idx="757">
                  <c:v>7.569999999999883</c:v>
                </c:pt>
                <c:pt idx="758">
                  <c:v>7.5799999999998882</c:v>
                </c:pt>
                <c:pt idx="759">
                  <c:v>7.5899999999998871</c:v>
                </c:pt>
                <c:pt idx="760">
                  <c:v>7.5999999999998824</c:v>
                </c:pt>
                <c:pt idx="761">
                  <c:v>7.6099999999998822</c:v>
                </c:pt>
                <c:pt idx="762">
                  <c:v>7.619999999999882</c:v>
                </c:pt>
                <c:pt idx="763">
                  <c:v>7.6299999999998818</c:v>
                </c:pt>
                <c:pt idx="764">
                  <c:v>7.6399999999998824</c:v>
                </c:pt>
                <c:pt idx="765">
                  <c:v>7.6499999999998813</c:v>
                </c:pt>
                <c:pt idx="766">
                  <c:v>7.6599999999998811</c:v>
                </c:pt>
                <c:pt idx="767">
                  <c:v>7.6699999999998809</c:v>
                </c:pt>
                <c:pt idx="768">
                  <c:v>7.6799999999998834</c:v>
                </c:pt>
                <c:pt idx="769">
                  <c:v>7.6899999999998814</c:v>
                </c:pt>
                <c:pt idx="770">
                  <c:v>7.6999999999998803</c:v>
                </c:pt>
                <c:pt idx="771">
                  <c:v>7.7099999999998845</c:v>
                </c:pt>
                <c:pt idx="772">
                  <c:v>7.7199999999998834</c:v>
                </c:pt>
                <c:pt idx="773">
                  <c:v>7.7299999999998814</c:v>
                </c:pt>
                <c:pt idx="774">
                  <c:v>7.7399999999998839</c:v>
                </c:pt>
                <c:pt idx="775">
                  <c:v>7.7499999999998836</c:v>
                </c:pt>
                <c:pt idx="776">
                  <c:v>7.7599999999998834</c:v>
                </c:pt>
                <c:pt idx="777">
                  <c:v>7.7699999999998814</c:v>
                </c:pt>
                <c:pt idx="778">
                  <c:v>7.7799999999998839</c:v>
                </c:pt>
                <c:pt idx="779">
                  <c:v>7.7899999999998828</c:v>
                </c:pt>
                <c:pt idx="780">
                  <c:v>7.7999999999998826</c:v>
                </c:pt>
                <c:pt idx="781">
                  <c:v>7.8099999999998824</c:v>
                </c:pt>
                <c:pt idx="782">
                  <c:v>7.8199999999998804</c:v>
                </c:pt>
                <c:pt idx="783">
                  <c:v>7.8299999999998784</c:v>
                </c:pt>
                <c:pt idx="784">
                  <c:v>7.8399999999998817</c:v>
                </c:pt>
                <c:pt idx="785">
                  <c:v>7.8499999999998815</c:v>
                </c:pt>
                <c:pt idx="786">
                  <c:v>7.8599999999998804</c:v>
                </c:pt>
                <c:pt idx="787">
                  <c:v>7.8699999999998784</c:v>
                </c:pt>
                <c:pt idx="788">
                  <c:v>7.8799999999998809</c:v>
                </c:pt>
                <c:pt idx="789">
                  <c:v>7.8899999999998807</c:v>
                </c:pt>
                <c:pt idx="790">
                  <c:v>7.8999999999998805</c:v>
                </c:pt>
                <c:pt idx="791">
                  <c:v>7.909999999999882</c:v>
                </c:pt>
                <c:pt idx="792">
                  <c:v>7.9199999999998809</c:v>
                </c:pt>
                <c:pt idx="793">
                  <c:v>7.9299999999998798</c:v>
                </c:pt>
                <c:pt idx="794">
                  <c:v>7.9399999999998832</c:v>
                </c:pt>
                <c:pt idx="795">
                  <c:v>7.949999999999882</c:v>
                </c:pt>
                <c:pt idx="796">
                  <c:v>7.9599999999998809</c:v>
                </c:pt>
                <c:pt idx="797">
                  <c:v>7.9699999999998798</c:v>
                </c:pt>
                <c:pt idx="798">
                  <c:v>7.9799999999998823</c:v>
                </c:pt>
                <c:pt idx="799">
                  <c:v>7.9899999999998812</c:v>
                </c:pt>
                <c:pt idx="800">
                  <c:v>7.9999999999998801</c:v>
                </c:pt>
                <c:pt idx="801">
                  <c:v>8.0099999999998737</c:v>
                </c:pt>
                <c:pt idx="802">
                  <c:v>8.0199999999998735</c:v>
                </c:pt>
                <c:pt idx="803">
                  <c:v>8.0299999999998732</c:v>
                </c:pt>
                <c:pt idx="804">
                  <c:v>8.039999999999873</c:v>
                </c:pt>
                <c:pt idx="805">
                  <c:v>8.049999999999871</c:v>
                </c:pt>
                <c:pt idx="806">
                  <c:v>8.0599999999998726</c:v>
                </c:pt>
                <c:pt idx="807">
                  <c:v>8.0699999999998724</c:v>
                </c:pt>
                <c:pt idx="808">
                  <c:v>8.0799999999998722</c:v>
                </c:pt>
                <c:pt idx="809">
                  <c:v>8.089999999999872</c:v>
                </c:pt>
                <c:pt idx="810">
                  <c:v>8.0999999999998717</c:v>
                </c:pt>
                <c:pt idx="811">
                  <c:v>8.1099999999998715</c:v>
                </c:pt>
                <c:pt idx="812">
                  <c:v>8.1199999999998713</c:v>
                </c:pt>
                <c:pt idx="813">
                  <c:v>8.1299999999998711</c:v>
                </c:pt>
                <c:pt idx="814">
                  <c:v>8.1399999999998709</c:v>
                </c:pt>
                <c:pt idx="815">
                  <c:v>8.1499999999998689</c:v>
                </c:pt>
                <c:pt idx="816">
                  <c:v>8.1599999999998705</c:v>
                </c:pt>
                <c:pt idx="817">
                  <c:v>8.1699999999998703</c:v>
                </c:pt>
                <c:pt idx="818">
                  <c:v>8.17999999999987</c:v>
                </c:pt>
                <c:pt idx="819">
                  <c:v>8.1899999999998698</c:v>
                </c:pt>
                <c:pt idx="820">
                  <c:v>8.1999999999998696</c:v>
                </c:pt>
                <c:pt idx="821">
                  <c:v>8.2099999999998694</c:v>
                </c:pt>
                <c:pt idx="822">
                  <c:v>8.2199999999998692</c:v>
                </c:pt>
                <c:pt idx="823">
                  <c:v>8.229999999999869</c:v>
                </c:pt>
                <c:pt idx="824">
                  <c:v>8.2399999999998688</c:v>
                </c:pt>
                <c:pt idx="825">
                  <c:v>8.2499999999998685</c:v>
                </c:pt>
                <c:pt idx="826">
                  <c:v>8.2599999999998701</c:v>
                </c:pt>
                <c:pt idx="827">
                  <c:v>8.2699999999998717</c:v>
                </c:pt>
                <c:pt idx="828">
                  <c:v>8.2799999999998697</c:v>
                </c:pt>
                <c:pt idx="829">
                  <c:v>8.2899999999998677</c:v>
                </c:pt>
                <c:pt idx="830">
                  <c:v>8.2999999999998675</c:v>
                </c:pt>
                <c:pt idx="831">
                  <c:v>8.3099999999998708</c:v>
                </c:pt>
                <c:pt idx="832">
                  <c:v>8.3199999999998706</c:v>
                </c:pt>
                <c:pt idx="833">
                  <c:v>8.3299999999998668</c:v>
                </c:pt>
                <c:pt idx="834">
                  <c:v>8.3399999999998666</c:v>
                </c:pt>
                <c:pt idx="835">
                  <c:v>8.3499999999998664</c:v>
                </c:pt>
                <c:pt idx="836">
                  <c:v>8.3599999999998769</c:v>
                </c:pt>
                <c:pt idx="837">
                  <c:v>8.3699999999998749</c:v>
                </c:pt>
                <c:pt idx="838">
                  <c:v>8.3799999999998747</c:v>
                </c:pt>
                <c:pt idx="839">
                  <c:v>8.3899999999998727</c:v>
                </c:pt>
                <c:pt idx="840">
                  <c:v>8.3999999999998725</c:v>
                </c:pt>
                <c:pt idx="841">
                  <c:v>8.4099999999998705</c:v>
                </c:pt>
                <c:pt idx="842">
                  <c:v>8.4199999999998667</c:v>
                </c:pt>
                <c:pt idx="843">
                  <c:v>8.4299999999998647</c:v>
                </c:pt>
                <c:pt idx="844">
                  <c:v>8.4399999999998645</c:v>
                </c:pt>
                <c:pt idx="845">
                  <c:v>8.4499999999998643</c:v>
                </c:pt>
                <c:pt idx="846">
                  <c:v>8.459999999999873</c:v>
                </c:pt>
                <c:pt idx="847">
                  <c:v>8.4699999999998727</c:v>
                </c:pt>
                <c:pt idx="848">
                  <c:v>8.4799999999998708</c:v>
                </c:pt>
                <c:pt idx="849">
                  <c:v>8.4899999999998705</c:v>
                </c:pt>
                <c:pt idx="850">
                  <c:v>8.4999999999998668</c:v>
                </c:pt>
                <c:pt idx="851">
                  <c:v>8.5099999999998648</c:v>
                </c:pt>
                <c:pt idx="852">
                  <c:v>8.5199999999998628</c:v>
                </c:pt>
                <c:pt idx="853">
                  <c:v>8.5299999999998626</c:v>
                </c:pt>
                <c:pt idx="854">
                  <c:v>8.5399999999998624</c:v>
                </c:pt>
                <c:pt idx="855">
                  <c:v>8.5499999999998622</c:v>
                </c:pt>
                <c:pt idx="856">
                  <c:v>8.5599999999998708</c:v>
                </c:pt>
                <c:pt idx="857">
                  <c:v>8.5699999999998706</c:v>
                </c:pt>
                <c:pt idx="858">
                  <c:v>8.5799999999998668</c:v>
                </c:pt>
                <c:pt idx="859">
                  <c:v>8.5899999999998666</c:v>
                </c:pt>
                <c:pt idx="860">
                  <c:v>8.5999999999998646</c:v>
                </c:pt>
                <c:pt idx="861">
                  <c:v>8.6099999999998627</c:v>
                </c:pt>
                <c:pt idx="862">
                  <c:v>8.6199999999998607</c:v>
                </c:pt>
                <c:pt idx="863">
                  <c:v>8.6299999999998604</c:v>
                </c:pt>
                <c:pt idx="864">
                  <c:v>8.6399999999998602</c:v>
                </c:pt>
                <c:pt idx="865">
                  <c:v>8.64999999999986</c:v>
                </c:pt>
                <c:pt idx="866">
                  <c:v>8.6599999999998598</c:v>
                </c:pt>
                <c:pt idx="867">
                  <c:v>8.6699999999998596</c:v>
                </c:pt>
                <c:pt idx="868">
                  <c:v>8.6799999999998594</c:v>
                </c:pt>
                <c:pt idx="869">
                  <c:v>8.6899999999998592</c:v>
                </c:pt>
                <c:pt idx="870">
                  <c:v>8.699999999999859</c:v>
                </c:pt>
                <c:pt idx="871">
                  <c:v>8.7099999999998587</c:v>
                </c:pt>
                <c:pt idx="872">
                  <c:v>8.7199999999998585</c:v>
                </c:pt>
                <c:pt idx="873">
                  <c:v>8.7299999999998583</c:v>
                </c:pt>
                <c:pt idx="874">
                  <c:v>8.7399999999998581</c:v>
                </c:pt>
                <c:pt idx="875">
                  <c:v>8.7499999999998579</c:v>
                </c:pt>
                <c:pt idx="876">
                  <c:v>8.7599999999998577</c:v>
                </c:pt>
                <c:pt idx="877">
                  <c:v>8.7699999999998575</c:v>
                </c:pt>
                <c:pt idx="878">
                  <c:v>8.7799999999998573</c:v>
                </c:pt>
                <c:pt idx="879">
                  <c:v>8.789999999999857</c:v>
                </c:pt>
                <c:pt idx="880">
                  <c:v>8.799999999999855</c:v>
                </c:pt>
                <c:pt idx="881">
                  <c:v>8.8099999999998566</c:v>
                </c:pt>
                <c:pt idx="882">
                  <c:v>8.8199999999998564</c:v>
                </c:pt>
                <c:pt idx="883">
                  <c:v>8.8299999999998562</c:v>
                </c:pt>
                <c:pt idx="884">
                  <c:v>8.839999999999856</c:v>
                </c:pt>
                <c:pt idx="885">
                  <c:v>8.8499999999998558</c:v>
                </c:pt>
                <c:pt idx="886">
                  <c:v>8.8599999999998662</c:v>
                </c:pt>
                <c:pt idx="887">
                  <c:v>8.869999999999866</c:v>
                </c:pt>
                <c:pt idx="888">
                  <c:v>8.879999999999864</c:v>
                </c:pt>
                <c:pt idx="889">
                  <c:v>8.8899999999998567</c:v>
                </c:pt>
                <c:pt idx="890">
                  <c:v>8.8999999999998547</c:v>
                </c:pt>
                <c:pt idx="891">
                  <c:v>8.9099999999998545</c:v>
                </c:pt>
                <c:pt idx="892">
                  <c:v>8.9199999999998543</c:v>
                </c:pt>
                <c:pt idx="893">
                  <c:v>8.9299999999998541</c:v>
                </c:pt>
                <c:pt idx="894">
                  <c:v>8.9399999999998538</c:v>
                </c:pt>
                <c:pt idx="895">
                  <c:v>8.9499999999998536</c:v>
                </c:pt>
                <c:pt idx="896">
                  <c:v>8.9599999999998623</c:v>
                </c:pt>
                <c:pt idx="897">
                  <c:v>8.9699999999998568</c:v>
                </c:pt>
                <c:pt idx="898">
                  <c:v>8.9799999999998548</c:v>
                </c:pt>
                <c:pt idx="899">
                  <c:v>8.9899999999998528</c:v>
                </c:pt>
                <c:pt idx="900">
                  <c:v>8.9999999999998526</c:v>
                </c:pt>
                <c:pt idx="901">
                  <c:v>9.0099999999998523</c:v>
                </c:pt>
                <c:pt idx="902">
                  <c:v>9.0199999999998521</c:v>
                </c:pt>
                <c:pt idx="903">
                  <c:v>9.0299999999998537</c:v>
                </c:pt>
                <c:pt idx="904">
                  <c:v>9.0399999999998517</c:v>
                </c:pt>
                <c:pt idx="905">
                  <c:v>9.0499999999998515</c:v>
                </c:pt>
                <c:pt idx="906">
                  <c:v>9.0599999999998548</c:v>
                </c:pt>
                <c:pt idx="907">
                  <c:v>9.0699999999998528</c:v>
                </c:pt>
                <c:pt idx="908">
                  <c:v>9.0799999999998526</c:v>
                </c:pt>
                <c:pt idx="909">
                  <c:v>9.0899999999998506</c:v>
                </c:pt>
                <c:pt idx="910">
                  <c:v>9.0999999999998504</c:v>
                </c:pt>
                <c:pt idx="911">
                  <c:v>9.1099999999998502</c:v>
                </c:pt>
                <c:pt idx="912">
                  <c:v>9.11999999999985</c:v>
                </c:pt>
                <c:pt idx="913">
                  <c:v>9.1299999999998498</c:v>
                </c:pt>
                <c:pt idx="914">
                  <c:v>9.1399999999998496</c:v>
                </c:pt>
                <c:pt idx="915">
                  <c:v>9.1499999999998494</c:v>
                </c:pt>
                <c:pt idx="916">
                  <c:v>9.1599999999998527</c:v>
                </c:pt>
                <c:pt idx="917">
                  <c:v>9.1699999999998525</c:v>
                </c:pt>
                <c:pt idx="918">
                  <c:v>9.1799999999998505</c:v>
                </c:pt>
                <c:pt idx="919">
                  <c:v>9.1899999999998503</c:v>
                </c:pt>
                <c:pt idx="920">
                  <c:v>9.1999999999998501</c:v>
                </c:pt>
                <c:pt idx="921">
                  <c:v>9.2099999999998516</c:v>
                </c:pt>
                <c:pt idx="922">
                  <c:v>9.2199999999998496</c:v>
                </c:pt>
                <c:pt idx="923">
                  <c:v>9.2299999999998477</c:v>
                </c:pt>
                <c:pt idx="924">
                  <c:v>9.2399999999998474</c:v>
                </c:pt>
                <c:pt idx="925">
                  <c:v>9.2499999999998472</c:v>
                </c:pt>
                <c:pt idx="926">
                  <c:v>9.2599999999998506</c:v>
                </c:pt>
                <c:pt idx="927">
                  <c:v>9.2699999999998468</c:v>
                </c:pt>
                <c:pt idx="928">
                  <c:v>9.2799999999998466</c:v>
                </c:pt>
                <c:pt idx="929">
                  <c:v>9.2899999999998464</c:v>
                </c:pt>
                <c:pt idx="930">
                  <c:v>9.2999999999998462</c:v>
                </c:pt>
                <c:pt idx="931">
                  <c:v>9.3099999999998548</c:v>
                </c:pt>
                <c:pt idx="932">
                  <c:v>9.3199999999998528</c:v>
                </c:pt>
                <c:pt idx="933">
                  <c:v>9.3299999999998526</c:v>
                </c:pt>
                <c:pt idx="934">
                  <c:v>9.3399999999998524</c:v>
                </c:pt>
                <c:pt idx="935">
                  <c:v>9.3499999999998504</c:v>
                </c:pt>
                <c:pt idx="936">
                  <c:v>9.3599999999998573</c:v>
                </c:pt>
                <c:pt idx="937">
                  <c:v>9.3699999999998553</c:v>
                </c:pt>
                <c:pt idx="938">
                  <c:v>9.3799999999998551</c:v>
                </c:pt>
                <c:pt idx="939">
                  <c:v>9.3899999999998531</c:v>
                </c:pt>
                <c:pt idx="940">
                  <c:v>9.3999999999998529</c:v>
                </c:pt>
                <c:pt idx="941">
                  <c:v>9.4099999999998527</c:v>
                </c:pt>
                <c:pt idx="942">
                  <c:v>9.4199999999998525</c:v>
                </c:pt>
                <c:pt idx="943">
                  <c:v>9.4299999999998505</c:v>
                </c:pt>
                <c:pt idx="944">
                  <c:v>9.4399999999998467</c:v>
                </c:pt>
                <c:pt idx="945">
                  <c:v>9.4499999999998447</c:v>
                </c:pt>
                <c:pt idx="946">
                  <c:v>9.4599999999998534</c:v>
                </c:pt>
                <c:pt idx="947">
                  <c:v>9.4699999999998532</c:v>
                </c:pt>
                <c:pt idx="948">
                  <c:v>9.479999999999853</c:v>
                </c:pt>
                <c:pt idx="949">
                  <c:v>9.4899999999998528</c:v>
                </c:pt>
                <c:pt idx="950">
                  <c:v>9.4999999999998508</c:v>
                </c:pt>
                <c:pt idx="951">
                  <c:v>9.5099999999998506</c:v>
                </c:pt>
                <c:pt idx="952">
                  <c:v>9.5199999999998468</c:v>
                </c:pt>
                <c:pt idx="953">
                  <c:v>9.5299999999998448</c:v>
                </c:pt>
                <c:pt idx="954">
                  <c:v>9.5399999999998428</c:v>
                </c:pt>
                <c:pt idx="955">
                  <c:v>9.5499999999998408</c:v>
                </c:pt>
                <c:pt idx="956">
                  <c:v>9.5599999999998495</c:v>
                </c:pt>
                <c:pt idx="957">
                  <c:v>9.5699999999998493</c:v>
                </c:pt>
                <c:pt idx="958">
                  <c:v>9.5799999999998491</c:v>
                </c:pt>
                <c:pt idx="959">
                  <c:v>9.5899999999998489</c:v>
                </c:pt>
                <c:pt idx="960">
                  <c:v>9.5999999999998398</c:v>
                </c:pt>
                <c:pt idx="961">
                  <c:v>9.6099999999998396</c:v>
                </c:pt>
                <c:pt idx="962">
                  <c:v>9.6199999999998393</c:v>
                </c:pt>
                <c:pt idx="963">
                  <c:v>9.6299999999998391</c:v>
                </c:pt>
                <c:pt idx="964">
                  <c:v>9.6399999999998407</c:v>
                </c:pt>
                <c:pt idx="965">
                  <c:v>9.6499999999998387</c:v>
                </c:pt>
                <c:pt idx="966">
                  <c:v>9.6599999999998474</c:v>
                </c:pt>
                <c:pt idx="967">
                  <c:v>9.6699999999998472</c:v>
                </c:pt>
                <c:pt idx="968">
                  <c:v>9.6799999999998398</c:v>
                </c:pt>
                <c:pt idx="969">
                  <c:v>9.6899999999998396</c:v>
                </c:pt>
                <c:pt idx="970">
                  <c:v>9.6999999999998376</c:v>
                </c:pt>
                <c:pt idx="971">
                  <c:v>9.7099999999998374</c:v>
                </c:pt>
                <c:pt idx="972">
                  <c:v>9.7199999999998372</c:v>
                </c:pt>
                <c:pt idx="973">
                  <c:v>9.729999999999837</c:v>
                </c:pt>
                <c:pt idx="974">
                  <c:v>9.739999999999835</c:v>
                </c:pt>
                <c:pt idx="975">
                  <c:v>9.749999999999833</c:v>
                </c:pt>
                <c:pt idx="976">
                  <c:v>9.7599999999998364</c:v>
                </c:pt>
                <c:pt idx="977">
                  <c:v>9.7699999999998361</c:v>
                </c:pt>
                <c:pt idx="978">
                  <c:v>9.7799999999998377</c:v>
                </c:pt>
                <c:pt idx="979">
                  <c:v>9.7899999999998357</c:v>
                </c:pt>
                <c:pt idx="980">
                  <c:v>9.7999999999998355</c:v>
                </c:pt>
                <c:pt idx="981">
                  <c:v>9.8099999999998442</c:v>
                </c:pt>
                <c:pt idx="982">
                  <c:v>9.819999999999844</c:v>
                </c:pt>
                <c:pt idx="983">
                  <c:v>9.8299999999998366</c:v>
                </c:pt>
                <c:pt idx="984">
                  <c:v>9.8399999999998347</c:v>
                </c:pt>
                <c:pt idx="985">
                  <c:v>9.8499999999998344</c:v>
                </c:pt>
                <c:pt idx="986">
                  <c:v>9.8599999999998449</c:v>
                </c:pt>
                <c:pt idx="987">
                  <c:v>9.8699999999998447</c:v>
                </c:pt>
                <c:pt idx="988">
                  <c:v>9.8799999999998445</c:v>
                </c:pt>
                <c:pt idx="989">
                  <c:v>9.8899999999998442</c:v>
                </c:pt>
                <c:pt idx="990">
                  <c:v>9.8999999999998423</c:v>
                </c:pt>
                <c:pt idx="991">
                  <c:v>9.9099999999998367</c:v>
                </c:pt>
                <c:pt idx="992">
                  <c:v>9.9199999999998347</c:v>
                </c:pt>
                <c:pt idx="993">
                  <c:v>9.9299999999998327</c:v>
                </c:pt>
                <c:pt idx="994">
                  <c:v>9.9399999999998325</c:v>
                </c:pt>
                <c:pt idx="995">
                  <c:v>9.9499999999998323</c:v>
                </c:pt>
                <c:pt idx="996">
                  <c:v>9.9599999999998445</c:v>
                </c:pt>
                <c:pt idx="997">
                  <c:v>9.9699999999998425</c:v>
                </c:pt>
                <c:pt idx="998">
                  <c:v>9.9799999999998406</c:v>
                </c:pt>
                <c:pt idx="999">
                  <c:v>9.9899999999998368</c:v>
                </c:pt>
                <c:pt idx="1000">
                  <c:v>9.9999999999998348</c:v>
                </c:pt>
                <c:pt idx="1001">
                  <c:v>10.009999999999836</c:v>
                </c:pt>
                <c:pt idx="1002">
                  <c:v>10.019999999999834</c:v>
                </c:pt>
                <c:pt idx="1003">
                  <c:v>10.029999999999832</c:v>
                </c:pt>
                <c:pt idx="1004">
                  <c:v>10.03999999999983</c:v>
                </c:pt>
                <c:pt idx="1005">
                  <c:v>10.04999999999983</c:v>
                </c:pt>
                <c:pt idx="1006">
                  <c:v>10.059999999999839</c:v>
                </c:pt>
                <c:pt idx="1007">
                  <c:v>10.069999999999839</c:v>
                </c:pt>
                <c:pt idx="1008">
                  <c:v>10.079999999999838</c:v>
                </c:pt>
                <c:pt idx="1009">
                  <c:v>10.089999999999829</c:v>
                </c:pt>
                <c:pt idx="1010">
                  <c:v>10.099999999999829</c:v>
                </c:pt>
                <c:pt idx="1011">
                  <c:v>10.109999999999829</c:v>
                </c:pt>
                <c:pt idx="1012">
                  <c:v>10.119999999999829</c:v>
                </c:pt>
                <c:pt idx="1013">
                  <c:v>10.129999999999828</c:v>
                </c:pt>
                <c:pt idx="1014">
                  <c:v>10.139999999999828</c:v>
                </c:pt>
                <c:pt idx="1015">
                  <c:v>10.149999999999828</c:v>
                </c:pt>
                <c:pt idx="1016">
                  <c:v>10.159999999999837</c:v>
                </c:pt>
                <c:pt idx="1017">
                  <c:v>10.169999999999829</c:v>
                </c:pt>
                <c:pt idx="1018">
                  <c:v>10.179999999999827</c:v>
                </c:pt>
                <c:pt idx="1019">
                  <c:v>10.189999999999827</c:v>
                </c:pt>
                <c:pt idx="1020">
                  <c:v>10.199999999999827</c:v>
                </c:pt>
                <c:pt idx="1021">
                  <c:v>10.209999999999827</c:v>
                </c:pt>
                <c:pt idx="1022">
                  <c:v>10.219999999999827</c:v>
                </c:pt>
                <c:pt idx="1023">
                  <c:v>10.229999999999825</c:v>
                </c:pt>
                <c:pt idx="1024">
                  <c:v>10.239999999999823</c:v>
                </c:pt>
                <c:pt idx="1025">
                  <c:v>10.249999999999821</c:v>
                </c:pt>
                <c:pt idx="1026">
                  <c:v>10.259999999999826</c:v>
                </c:pt>
                <c:pt idx="1027">
                  <c:v>10.269999999999825</c:v>
                </c:pt>
                <c:pt idx="1028">
                  <c:v>10.279999999999825</c:v>
                </c:pt>
                <c:pt idx="1029">
                  <c:v>10.289999999999825</c:v>
                </c:pt>
                <c:pt idx="1030">
                  <c:v>10.299999999999825</c:v>
                </c:pt>
                <c:pt idx="1031">
                  <c:v>10.309999999999826</c:v>
                </c:pt>
                <c:pt idx="1032">
                  <c:v>10.319999999999824</c:v>
                </c:pt>
                <c:pt idx="1033">
                  <c:v>10.329999999999824</c:v>
                </c:pt>
                <c:pt idx="1034">
                  <c:v>10.339999999999824</c:v>
                </c:pt>
                <c:pt idx="1035">
                  <c:v>10.349999999999824</c:v>
                </c:pt>
                <c:pt idx="1036">
                  <c:v>10.359999999999834</c:v>
                </c:pt>
                <c:pt idx="1037">
                  <c:v>10.369999999999832</c:v>
                </c:pt>
                <c:pt idx="1038">
                  <c:v>10.379999999999832</c:v>
                </c:pt>
                <c:pt idx="1039">
                  <c:v>10.389999999999826</c:v>
                </c:pt>
                <c:pt idx="1040">
                  <c:v>10.399999999999824</c:v>
                </c:pt>
                <c:pt idx="1041">
                  <c:v>10.409999999999824</c:v>
                </c:pt>
                <c:pt idx="1042">
                  <c:v>10.419999999999822</c:v>
                </c:pt>
                <c:pt idx="1043">
                  <c:v>10.429999999999822</c:v>
                </c:pt>
                <c:pt idx="1044">
                  <c:v>10.439999999999822</c:v>
                </c:pt>
                <c:pt idx="1045">
                  <c:v>10.449999999999822</c:v>
                </c:pt>
                <c:pt idx="1046">
                  <c:v>10.45999999999983</c:v>
                </c:pt>
                <c:pt idx="1047">
                  <c:v>10.46999999999983</c:v>
                </c:pt>
                <c:pt idx="1048">
                  <c:v>10.479999999999826</c:v>
                </c:pt>
                <c:pt idx="1049">
                  <c:v>10.489999999999824</c:v>
                </c:pt>
                <c:pt idx="1050">
                  <c:v>10.499999999999822</c:v>
                </c:pt>
                <c:pt idx="1051">
                  <c:v>10.50999999999982</c:v>
                </c:pt>
                <c:pt idx="1052">
                  <c:v>10.51999999999982</c:v>
                </c:pt>
                <c:pt idx="1053">
                  <c:v>10.52999999999982</c:v>
                </c:pt>
                <c:pt idx="1054">
                  <c:v>10.53999999999982</c:v>
                </c:pt>
                <c:pt idx="1055">
                  <c:v>10.54999999999982</c:v>
                </c:pt>
                <c:pt idx="1056">
                  <c:v>10.559999999999826</c:v>
                </c:pt>
                <c:pt idx="1057">
                  <c:v>10.569999999999824</c:v>
                </c:pt>
                <c:pt idx="1058">
                  <c:v>10.579999999999822</c:v>
                </c:pt>
                <c:pt idx="1059">
                  <c:v>10.58999999999982</c:v>
                </c:pt>
                <c:pt idx="1060">
                  <c:v>10.59999999999982</c:v>
                </c:pt>
                <c:pt idx="1061">
                  <c:v>10.60999999999982</c:v>
                </c:pt>
                <c:pt idx="1062">
                  <c:v>10.61999999999982</c:v>
                </c:pt>
                <c:pt idx="1063">
                  <c:v>10.62999999999982</c:v>
                </c:pt>
                <c:pt idx="1064">
                  <c:v>10.639999999999819</c:v>
                </c:pt>
                <c:pt idx="1065">
                  <c:v>10.649999999999817</c:v>
                </c:pt>
                <c:pt idx="1066">
                  <c:v>10.659999999999824</c:v>
                </c:pt>
                <c:pt idx="1067">
                  <c:v>10.669999999999822</c:v>
                </c:pt>
                <c:pt idx="1068">
                  <c:v>10.67999999999982</c:v>
                </c:pt>
                <c:pt idx="1069">
                  <c:v>10.68999999999982</c:v>
                </c:pt>
                <c:pt idx="1070">
                  <c:v>10.699999999999816</c:v>
                </c:pt>
                <c:pt idx="1071">
                  <c:v>10.709999999999816</c:v>
                </c:pt>
                <c:pt idx="1072">
                  <c:v>10.719999999999816</c:v>
                </c:pt>
                <c:pt idx="1073">
                  <c:v>10.729999999999816</c:v>
                </c:pt>
                <c:pt idx="1074">
                  <c:v>10.739999999999815</c:v>
                </c:pt>
                <c:pt idx="1075">
                  <c:v>10.749999999999815</c:v>
                </c:pt>
                <c:pt idx="1076">
                  <c:v>10.75999999999982</c:v>
                </c:pt>
                <c:pt idx="1077">
                  <c:v>10.76999999999982</c:v>
                </c:pt>
                <c:pt idx="1078">
                  <c:v>10.779999999999816</c:v>
                </c:pt>
                <c:pt idx="1079">
                  <c:v>10.789999999999814</c:v>
                </c:pt>
                <c:pt idx="1080">
                  <c:v>10.799999999999814</c:v>
                </c:pt>
                <c:pt idx="1081">
                  <c:v>10.809999999999825</c:v>
                </c:pt>
                <c:pt idx="1082">
                  <c:v>10.819999999999823</c:v>
                </c:pt>
                <c:pt idx="1083">
                  <c:v>10.829999999999822</c:v>
                </c:pt>
                <c:pt idx="1084">
                  <c:v>10.83999999999982</c:v>
                </c:pt>
                <c:pt idx="1085">
                  <c:v>10.84999999999982</c:v>
                </c:pt>
                <c:pt idx="1086">
                  <c:v>10.859999999999825</c:v>
                </c:pt>
                <c:pt idx="1087">
                  <c:v>10.869999999999825</c:v>
                </c:pt>
                <c:pt idx="1088">
                  <c:v>10.879999999999823</c:v>
                </c:pt>
                <c:pt idx="1089">
                  <c:v>10.889999999999823</c:v>
                </c:pt>
                <c:pt idx="1090">
                  <c:v>10.899999999999821</c:v>
                </c:pt>
                <c:pt idx="1091">
                  <c:v>10.909999999999821</c:v>
                </c:pt>
                <c:pt idx="1092">
                  <c:v>10.919999999999821</c:v>
                </c:pt>
                <c:pt idx="1093">
                  <c:v>10.92999999999982</c:v>
                </c:pt>
                <c:pt idx="1094">
                  <c:v>10.93999999999982</c:v>
                </c:pt>
                <c:pt idx="1095">
                  <c:v>10.949999999999816</c:v>
                </c:pt>
                <c:pt idx="1096">
                  <c:v>10.959999999999823</c:v>
                </c:pt>
                <c:pt idx="1097">
                  <c:v>10.969999999999823</c:v>
                </c:pt>
                <c:pt idx="1098">
                  <c:v>10.979999999999819</c:v>
                </c:pt>
                <c:pt idx="1099">
                  <c:v>10.989999999999819</c:v>
                </c:pt>
                <c:pt idx="1100">
                  <c:v>10.999999999999819</c:v>
                </c:pt>
                <c:pt idx="1101">
                  <c:v>11.009999999999819</c:v>
                </c:pt>
                <c:pt idx="1102">
                  <c:v>11.019999999999818</c:v>
                </c:pt>
                <c:pt idx="1103">
                  <c:v>11.029999999999809</c:v>
                </c:pt>
                <c:pt idx="1104">
                  <c:v>11.039999999999809</c:v>
                </c:pt>
                <c:pt idx="1105">
                  <c:v>11.049999999999809</c:v>
                </c:pt>
                <c:pt idx="1106">
                  <c:v>11.059999999999818</c:v>
                </c:pt>
                <c:pt idx="1107">
                  <c:v>11.069999999999817</c:v>
                </c:pt>
                <c:pt idx="1108">
                  <c:v>11.079999999999817</c:v>
                </c:pt>
                <c:pt idx="1109">
                  <c:v>11.089999999999817</c:v>
                </c:pt>
                <c:pt idx="1110">
                  <c:v>11.099999999999817</c:v>
                </c:pt>
                <c:pt idx="1111">
                  <c:v>11.109999999999809</c:v>
                </c:pt>
                <c:pt idx="1112">
                  <c:v>11.119999999999807</c:v>
                </c:pt>
                <c:pt idx="1113">
                  <c:v>11.129999999999807</c:v>
                </c:pt>
                <c:pt idx="1114">
                  <c:v>11.139999999999807</c:v>
                </c:pt>
                <c:pt idx="1115">
                  <c:v>11.149999999999807</c:v>
                </c:pt>
                <c:pt idx="1116">
                  <c:v>11.159999999999815</c:v>
                </c:pt>
                <c:pt idx="1117">
                  <c:v>11.169999999999806</c:v>
                </c:pt>
                <c:pt idx="1118">
                  <c:v>11.179999999999806</c:v>
                </c:pt>
                <c:pt idx="1119">
                  <c:v>11.189999999999806</c:v>
                </c:pt>
                <c:pt idx="1120">
                  <c:v>11.199999999999806</c:v>
                </c:pt>
                <c:pt idx="1121">
                  <c:v>11.209999999999805</c:v>
                </c:pt>
                <c:pt idx="1122">
                  <c:v>11.219999999999805</c:v>
                </c:pt>
                <c:pt idx="1123">
                  <c:v>11.229999999999805</c:v>
                </c:pt>
                <c:pt idx="1124">
                  <c:v>11.239999999999805</c:v>
                </c:pt>
                <c:pt idx="1125">
                  <c:v>11.249999999999805</c:v>
                </c:pt>
                <c:pt idx="1126">
                  <c:v>11.259999999999804</c:v>
                </c:pt>
                <c:pt idx="1127">
                  <c:v>11.269999999999804</c:v>
                </c:pt>
                <c:pt idx="1128">
                  <c:v>11.279999999999804</c:v>
                </c:pt>
                <c:pt idx="1129">
                  <c:v>11.289999999999804</c:v>
                </c:pt>
                <c:pt idx="1130">
                  <c:v>11.299999999999804</c:v>
                </c:pt>
                <c:pt idx="1131">
                  <c:v>11.309999999999812</c:v>
                </c:pt>
                <c:pt idx="1132">
                  <c:v>11.319999999999812</c:v>
                </c:pt>
                <c:pt idx="1133">
                  <c:v>11.329999999999806</c:v>
                </c:pt>
                <c:pt idx="1134">
                  <c:v>11.339999999999804</c:v>
                </c:pt>
                <c:pt idx="1135">
                  <c:v>11.349999999999802</c:v>
                </c:pt>
                <c:pt idx="1136">
                  <c:v>11.359999999999815</c:v>
                </c:pt>
                <c:pt idx="1137">
                  <c:v>11.369999999999811</c:v>
                </c:pt>
                <c:pt idx="1138">
                  <c:v>11.379999999999811</c:v>
                </c:pt>
                <c:pt idx="1139">
                  <c:v>11.38999999999981</c:v>
                </c:pt>
                <c:pt idx="1140">
                  <c:v>11.39999999999981</c:v>
                </c:pt>
                <c:pt idx="1141">
                  <c:v>11.40999999999981</c:v>
                </c:pt>
                <c:pt idx="1142">
                  <c:v>11.419999999999806</c:v>
                </c:pt>
                <c:pt idx="1143">
                  <c:v>11.429999999999804</c:v>
                </c:pt>
                <c:pt idx="1144">
                  <c:v>11.439999999999802</c:v>
                </c:pt>
                <c:pt idx="1145">
                  <c:v>11.4499999999998</c:v>
                </c:pt>
                <c:pt idx="1146">
                  <c:v>11.459999999999809</c:v>
                </c:pt>
                <c:pt idx="1147">
                  <c:v>11.469999999999809</c:v>
                </c:pt>
                <c:pt idx="1148">
                  <c:v>11.479999999999809</c:v>
                </c:pt>
                <c:pt idx="1149">
                  <c:v>11.489999999999808</c:v>
                </c:pt>
                <c:pt idx="1150">
                  <c:v>11.499999999999806</c:v>
                </c:pt>
                <c:pt idx="1151">
                  <c:v>11.509999999999804</c:v>
                </c:pt>
                <c:pt idx="1152">
                  <c:v>11.519999999999802</c:v>
                </c:pt>
                <c:pt idx="1153">
                  <c:v>11.5299999999998</c:v>
                </c:pt>
                <c:pt idx="1154">
                  <c:v>11.5399999999998</c:v>
                </c:pt>
                <c:pt idx="1155">
                  <c:v>11.5499999999998</c:v>
                </c:pt>
                <c:pt idx="1156">
                  <c:v>11.559999999999809</c:v>
                </c:pt>
                <c:pt idx="1157">
                  <c:v>11.569999999999808</c:v>
                </c:pt>
                <c:pt idx="1158">
                  <c:v>11.579999999999806</c:v>
                </c:pt>
                <c:pt idx="1159">
                  <c:v>11.589999999999804</c:v>
                </c:pt>
                <c:pt idx="1160">
                  <c:v>11.599999999999802</c:v>
                </c:pt>
                <c:pt idx="1161">
                  <c:v>11.6099999999998</c:v>
                </c:pt>
                <c:pt idx="1162">
                  <c:v>11.6199999999998</c:v>
                </c:pt>
                <c:pt idx="1163">
                  <c:v>11.6299999999998</c:v>
                </c:pt>
                <c:pt idx="1164">
                  <c:v>11.639999999999796</c:v>
                </c:pt>
                <c:pt idx="1165">
                  <c:v>11.649999999999796</c:v>
                </c:pt>
                <c:pt idx="1166">
                  <c:v>11.659999999999807</c:v>
                </c:pt>
              </c:numCache>
            </c:numRef>
          </c:cat>
          <c:val>
            <c:numRef>
              <c:f>Sheet1!$C$2:$C$1168</c:f>
              <c:numCache>
                <c:formatCode>General</c:formatCode>
                <c:ptCount val="1167"/>
                <c:pt idx="0">
                  <c:v>1</c:v>
                </c:pt>
                <c:pt idx="1">
                  <c:v>0.99004983374916866</c:v>
                </c:pt>
                <c:pt idx="2">
                  <c:v>0.98019867330675525</c:v>
                </c:pt>
                <c:pt idx="3">
                  <c:v>0.97044553354850938</c:v>
                </c:pt>
                <c:pt idx="4">
                  <c:v>0.96078943915232362</c:v>
                </c:pt>
                <c:pt idx="5">
                  <c:v>0.95122942450071468</c:v>
                </c:pt>
                <c:pt idx="6">
                  <c:v>0.94176453358424872</c:v>
                </c:pt>
                <c:pt idx="7">
                  <c:v>0.93239381990594827</c:v>
                </c:pt>
                <c:pt idx="8">
                  <c:v>0.92311634638663509</c:v>
                </c:pt>
                <c:pt idx="9">
                  <c:v>0.91393118527122741</c:v>
                </c:pt>
                <c:pt idx="10">
                  <c:v>0.90483741803595952</c:v>
                </c:pt>
                <c:pt idx="11">
                  <c:v>0.89583413529652822</c:v>
                </c:pt>
                <c:pt idx="12">
                  <c:v>0.8869204367171577</c:v>
                </c:pt>
                <c:pt idx="13">
                  <c:v>0.8780954309205623</c:v>
                </c:pt>
                <c:pt idx="14">
                  <c:v>0.86935823539880686</c:v>
                </c:pt>
                <c:pt idx="15">
                  <c:v>0.86070797642505836</c:v>
                </c:pt>
                <c:pt idx="16">
                  <c:v>0.85214378896621079</c:v>
                </c:pt>
                <c:pt idx="17">
                  <c:v>0.84366481659638493</c:v>
                </c:pt>
                <c:pt idx="18">
                  <c:v>0.83527021141127256</c:v>
                </c:pt>
                <c:pt idx="19">
                  <c:v>0.82695913394336262</c:v>
                </c:pt>
                <c:pt idx="20">
                  <c:v>0.81873075307798182</c:v>
                </c:pt>
                <c:pt idx="21">
                  <c:v>0.81058424597018708</c:v>
                </c:pt>
                <c:pt idx="22">
                  <c:v>0.80251879796247849</c:v>
                </c:pt>
                <c:pt idx="23">
                  <c:v>0.79453360250333394</c:v>
                </c:pt>
                <c:pt idx="24">
                  <c:v>0.78662786106655369</c:v>
                </c:pt>
                <c:pt idx="25">
                  <c:v>0.77880078307140543</c:v>
                </c:pt>
                <c:pt idx="26">
                  <c:v>0.77105158580356625</c:v>
                </c:pt>
                <c:pt idx="27">
                  <c:v>0.76337949433685393</c:v>
                </c:pt>
                <c:pt idx="28">
                  <c:v>0.75578374145572569</c:v>
                </c:pt>
                <c:pt idx="29">
                  <c:v>0.7482635675785656</c:v>
                </c:pt>
                <c:pt idx="30">
                  <c:v>0.74081822068171832</c:v>
                </c:pt>
                <c:pt idx="31">
                  <c:v>0.7334469562242899</c:v>
                </c:pt>
                <c:pt idx="32">
                  <c:v>0.72614903707369205</c:v>
                </c:pt>
                <c:pt idx="33">
                  <c:v>0.71892373343192661</c:v>
                </c:pt>
                <c:pt idx="34">
                  <c:v>0.71177032276260954</c:v>
                </c:pt>
                <c:pt idx="35">
                  <c:v>0.70468808971871333</c:v>
                </c:pt>
                <c:pt idx="36">
                  <c:v>0.69767632607103092</c:v>
                </c:pt>
                <c:pt idx="37">
                  <c:v>0.69073433063735468</c:v>
                </c:pt>
                <c:pt idx="38">
                  <c:v>0.6838614092123555</c:v>
                </c:pt>
                <c:pt idx="39">
                  <c:v>0.67705687449816565</c:v>
                </c:pt>
                <c:pt idx="40">
                  <c:v>0.67032004603563977</c:v>
                </c:pt>
                <c:pt idx="41">
                  <c:v>0.66365025013632006</c:v>
                </c:pt>
                <c:pt idx="42">
                  <c:v>0.65704681981505664</c:v>
                </c:pt>
                <c:pt idx="43">
                  <c:v>0.65050909472331664</c:v>
                </c:pt>
                <c:pt idx="44">
                  <c:v>0.64403642108314163</c:v>
                </c:pt>
                <c:pt idx="45">
                  <c:v>0.63762815162177422</c:v>
                </c:pt>
                <c:pt idx="46">
                  <c:v>0.63128364550692551</c:v>
                </c:pt>
                <c:pt idx="47">
                  <c:v>0.62500226828270067</c:v>
                </c:pt>
                <c:pt idx="48">
                  <c:v>0.6187833918061405</c:v>
                </c:pt>
                <c:pt idx="49">
                  <c:v>0.61262639418441645</c:v>
                </c:pt>
                <c:pt idx="50">
                  <c:v>0.60653065971263276</c:v>
                </c:pt>
                <c:pt idx="51">
                  <c:v>0.60049557881226556</c:v>
                </c:pt>
                <c:pt idx="52">
                  <c:v>0.59452054797019416</c:v>
                </c:pt>
                <c:pt idx="53">
                  <c:v>0.58860496967835507</c:v>
                </c:pt>
                <c:pt idx="54">
                  <c:v>0.58274825237399053</c:v>
                </c:pt>
                <c:pt idx="55">
                  <c:v>0.5769498103804882</c:v>
                </c:pt>
                <c:pt idx="56">
                  <c:v>0.57120906384881531</c:v>
                </c:pt>
                <c:pt idx="57">
                  <c:v>0.56552543869953786</c:v>
                </c:pt>
                <c:pt idx="58">
                  <c:v>0.55989836656540248</c:v>
                </c:pt>
                <c:pt idx="59">
                  <c:v>0.55432728473450688</c:v>
                </c:pt>
                <c:pt idx="60">
                  <c:v>0.54881163609402706</c:v>
                </c:pt>
                <c:pt idx="61">
                  <c:v>0.5433508690744997</c:v>
                </c:pt>
                <c:pt idx="62">
                  <c:v>0.5379444375946757</c:v>
                </c:pt>
                <c:pt idx="63">
                  <c:v>0.53259180100689751</c:v>
                </c:pt>
                <c:pt idx="64">
                  <c:v>0.52729242404304832</c:v>
                </c:pt>
                <c:pt idx="65">
                  <c:v>0.52204577676101582</c:v>
                </c:pt>
                <c:pt idx="66">
                  <c:v>0.51685133449169962</c:v>
                </c:pt>
                <c:pt idx="67">
                  <c:v>0.51170857778654233</c:v>
                </c:pt>
                <c:pt idx="68">
                  <c:v>0.50661699236558999</c:v>
                </c:pt>
                <c:pt idx="69">
                  <c:v>0.50157606906605423</c:v>
                </c:pt>
                <c:pt idx="70">
                  <c:v>0.49658530379140964</c:v>
                </c:pt>
                <c:pt idx="71">
                  <c:v>0.49164419746096488</c:v>
                </c:pt>
                <c:pt idx="72">
                  <c:v>0.48675225595997174</c:v>
                </c:pt>
                <c:pt idx="73">
                  <c:v>0.48190899009020277</c:v>
                </c:pt>
                <c:pt idx="74">
                  <c:v>0.47711391552103416</c:v>
                </c:pt>
                <c:pt idx="75">
                  <c:v>0.47236655274101452</c:v>
                </c:pt>
                <c:pt idx="76">
                  <c:v>0.46766642700990935</c:v>
                </c:pt>
                <c:pt idx="77">
                  <c:v>0.46301306831122785</c:v>
                </c:pt>
                <c:pt idx="78">
                  <c:v>0.45840601130522363</c:v>
                </c:pt>
                <c:pt idx="79">
                  <c:v>0.45384479528235616</c:v>
                </c:pt>
                <c:pt idx="80">
                  <c:v>0.44932896411722201</c:v>
                </c:pt>
                <c:pt idx="81">
                  <c:v>0.44485806622294144</c:v>
                </c:pt>
                <c:pt idx="82">
                  <c:v>0.44043165450599864</c:v>
                </c:pt>
                <c:pt idx="83">
                  <c:v>0.43604928632153539</c:v>
                </c:pt>
                <c:pt idx="84">
                  <c:v>0.43171052342907973</c:v>
                </c:pt>
                <c:pt idx="85">
                  <c:v>0.42741493194872693</c:v>
                </c:pt>
                <c:pt idx="86">
                  <c:v>0.42316208231774904</c:v>
                </c:pt>
                <c:pt idx="87">
                  <c:v>0.41895154924763905</c:v>
                </c:pt>
                <c:pt idx="88">
                  <c:v>0.41478291168158132</c:v>
                </c:pt>
                <c:pt idx="89">
                  <c:v>0.41065575275234528</c:v>
                </c:pt>
                <c:pt idx="90">
                  <c:v>0.40656965974059889</c:v>
                </c:pt>
                <c:pt idx="91">
                  <c:v>0.4025242240336358</c:v>
                </c:pt>
                <c:pt idx="92">
                  <c:v>0.39851904108451436</c:v>
                </c:pt>
                <c:pt idx="93">
                  <c:v>0.39455371037160136</c:v>
                </c:pt>
                <c:pt idx="94">
                  <c:v>0.39062783535852125</c:v>
                </c:pt>
                <c:pt idx="95">
                  <c:v>0.38674102345450095</c:v>
                </c:pt>
                <c:pt idx="96">
                  <c:v>0.3828928859751124</c:v>
                </c:pt>
                <c:pt idx="97">
                  <c:v>0.37908303810339855</c:v>
                </c:pt>
                <c:pt idx="98">
                  <c:v>0.37531109885139935</c:v>
                </c:pt>
                <c:pt idx="99">
                  <c:v>0.37157669102204627</c:v>
                </c:pt>
                <c:pt idx="100">
                  <c:v>0.36787944117144261</c:v>
                </c:pt>
                <c:pt idx="101">
                  <c:v>0.36421897957152333</c:v>
                </c:pt>
                <c:pt idx="102">
                  <c:v>0.36059494017307808</c:v>
                </c:pt>
                <c:pt idx="103">
                  <c:v>0.35700696056914755</c:v>
                </c:pt>
                <c:pt idx="104">
                  <c:v>0.35345468195878038</c:v>
                </c:pt>
                <c:pt idx="105">
                  <c:v>0.34993774911115511</c:v>
                </c:pt>
                <c:pt idx="106">
                  <c:v>0.34645581033005751</c:v>
                </c:pt>
                <c:pt idx="107">
                  <c:v>0.34300851741870642</c:v>
                </c:pt>
                <c:pt idx="108">
                  <c:v>0.33959552564493917</c:v>
                </c:pt>
                <c:pt idx="109">
                  <c:v>0.3362164937067334</c:v>
                </c:pt>
                <c:pt idx="110">
                  <c:v>0.33287108369807988</c:v>
                </c:pt>
                <c:pt idx="111">
                  <c:v>0.32955896107518939</c:v>
                </c:pt>
                <c:pt idx="112">
                  <c:v>0.3262797946230393</c:v>
                </c:pt>
                <c:pt idx="113">
                  <c:v>0.32303325642225267</c:v>
                </c:pt>
                <c:pt idx="114">
                  <c:v>0.31981902181630395</c:v>
                </c:pt>
                <c:pt idx="115">
                  <c:v>0.31663676937905377</c:v>
                </c:pt>
                <c:pt idx="116">
                  <c:v>0.31348618088260582</c:v>
                </c:pt>
                <c:pt idx="117">
                  <c:v>0.31036694126548547</c:v>
                </c:pt>
                <c:pt idx="118">
                  <c:v>0.30727873860113075</c:v>
                </c:pt>
                <c:pt idx="119">
                  <c:v>0.3042212640667038</c:v>
                </c:pt>
                <c:pt idx="120">
                  <c:v>0.30119421191220225</c:v>
                </c:pt>
                <c:pt idx="121">
                  <c:v>0.29819727942988739</c:v>
                </c:pt>
                <c:pt idx="122">
                  <c:v>0.29523016692401421</c:v>
                </c:pt>
                <c:pt idx="123">
                  <c:v>0.29229257768085953</c:v>
                </c:pt>
                <c:pt idx="124">
                  <c:v>0.28938421793905128</c:v>
                </c:pt>
                <c:pt idx="125">
                  <c:v>0.28650479686018987</c:v>
                </c:pt>
                <c:pt idx="126">
                  <c:v>0.28365402649977012</c:v>
                </c:pt>
                <c:pt idx="127">
                  <c:v>0.2808316217783795</c:v>
                </c:pt>
                <c:pt idx="128">
                  <c:v>0.27803730045319347</c:v>
                </c:pt>
                <c:pt idx="129">
                  <c:v>0.27527078308975261</c:v>
                </c:pt>
                <c:pt idx="130">
                  <c:v>0.27253179303401237</c:v>
                </c:pt>
                <c:pt idx="131">
                  <c:v>0.26982005638468698</c:v>
                </c:pt>
                <c:pt idx="132">
                  <c:v>0.26713530196585039</c:v>
                </c:pt>
                <c:pt idx="133">
                  <c:v>0.2644772612998243</c:v>
                </c:pt>
                <c:pt idx="134">
                  <c:v>0.26184566858032576</c:v>
                </c:pt>
                <c:pt idx="135">
                  <c:v>0.25924026064589134</c:v>
                </c:pt>
                <c:pt idx="136">
                  <c:v>0.25666077695355582</c:v>
                </c:pt>
                <c:pt idx="137">
                  <c:v>0.25410695955280033</c:v>
                </c:pt>
                <c:pt idx="138">
                  <c:v>0.25157855305975657</c:v>
                </c:pt>
                <c:pt idx="139">
                  <c:v>0.24907530463166794</c:v>
                </c:pt>
                <c:pt idx="140">
                  <c:v>0.24659696394160621</c:v>
                </c:pt>
                <c:pt idx="141">
                  <c:v>0.24414328315343711</c:v>
                </c:pt>
                <c:pt idx="142">
                  <c:v>0.2417140168970365</c:v>
                </c:pt>
                <c:pt idx="143">
                  <c:v>0.23930892224375414</c:v>
                </c:pt>
                <c:pt idx="144">
                  <c:v>0.23692775868212174</c:v>
                </c:pt>
                <c:pt idx="145">
                  <c:v>0.2345702880937974</c:v>
                </c:pt>
                <c:pt idx="146">
                  <c:v>0.23223627472975858</c:v>
                </c:pt>
                <c:pt idx="147">
                  <c:v>0.2299254851867239</c:v>
                </c:pt>
                <c:pt idx="148">
                  <c:v>0.22763768838381238</c:v>
                </c:pt>
                <c:pt idx="149">
                  <c:v>0.22537265553943847</c:v>
                </c:pt>
                <c:pt idx="150">
                  <c:v>0.22313016014842971</c:v>
                </c:pt>
                <c:pt idx="151">
                  <c:v>0.22090997795937795</c:v>
                </c:pt>
                <c:pt idx="152">
                  <c:v>0.2187118869522148</c:v>
                </c:pt>
                <c:pt idx="153">
                  <c:v>0.2165356673160069</c:v>
                </c:pt>
                <c:pt idx="154">
                  <c:v>0.21438110142697786</c:v>
                </c:pt>
                <c:pt idx="155">
                  <c:v>0.21224797382674301</c:v>
                </c:pt>
                <c:pt idx="156">
                  <c:v>0.2101360712007645</c:v>
                </c:pt>
                <c:pt idx="157">
                  <c:v>0.20804518235702055</c:v>
                </c:pt>
                <c:pt idx="158">
                  <c:v>0.20597509820488322</c:v>
                </c:pt>
                <c:pt idx="159">
                  <c:v>0.2039256117342132</c:v>
                </c:pt>
                <c:pt idx="160">
                  <c:v>0.20189651799465502</c:v>
                </c:pt>
                <c:pt idx="161">
                  <c:v>0.19988761407514427</c:v>
                </c:pt>
                <c:pt idx="162">
                  <c:v>0.19789869908361438</c:v>
                </c:pt>
                <c:pt idx="163">
                  <c:v>0.1959295741269092</c:v>
                </c:pt>
                <c:pt idx="164">
                  <c:v>0.1939800422908918</c:v>
                </c:pt>
                <c:pt idx="165">
                  <c:v>0.19204990862075388</c:v>
                </c:pt>
                <c:pt idx="166">
                  <c:v>0.19013898010152042</c:v>
                </c:pt>
                <c:pt idx="167">
                  <c:v>0.18824706563874669</c:v>
                </c:pt>
                <c:pt idx="168">
                  <c:v>0.18637397603940972</c:v>
                </c:pt>
                <c:pt idx="169">
                  <c:v>0.18451952399298904</c:v>
                </c:pt>
                <c:pt idx="170">
                  <c:v>0.18268352405273439</c:v>
                </c:pt>
                <c:pt idx="171">
                  <c:v>0.18086579261712202</c:v>
                </c:pt>
                <c:pt idx="172">
                  <c:v>0.17906614791149331</c:v>
                </c:pt>
                <c:pt idx="173">
                  <c:v>0.17728440996987771</c:v>
                </c:pt>
                <c:pt idx="174">
                  <c:v>0.17552040061699681</c:v>
                </c:pt>
                <c:pt idx="175">
                  <c:v>0.17377394345044503</c:v>
                </c:pt>
                <c:pt idx="176">
                  <c:v>0.17204486382305029</c:v>
                </c:pt>
                <c:pt idx="177">
                  <c:v>0.17033298882540934</c:v>
                </c:pt>
                <c:pt idx="178">
                  <c:v>0.16863814726859527</c:v>
                </c:pt>
                <c:pt idx="179">
                  <c:v>0.16696016966704061</c:v>
                </c:pt>
                <c:pt idx="180">
                  <c:v>0.16529888822158631</c:v>
                </c:pt>
                <c:pt idx="181">
                  <c:v>0.16365413680270391</c:v>
                </c:pt>
                <c:pt idx="182">
                  <c:v>0.16202575093388039</c:v>
                </c:pt>
                <c:pt idx="183">
                  <c:v>0.16041356777517254</c:v>
                </c:pt>
                <c:pt idx="184">
                  <c:v>0.15881742610692082</c:v>
                </c:pt>
                <c:pt idx="185">
                  <c:v>0.15723716631362741</c:v>
                </c:pt>
                <c:pt idx="186">
                  <c:v>0.15567263036799725</c:v>
                </c:pt>
                <c:pt idx="187">
                  <c:v>0.15412366181513121</c:v>
                </c:pt>
                <c:pt idx="188">
                  <c:v>0.15259010575688381</c:v>
                </c:pt>
                <c:pt idx="189">
                  <c:v>0.15107180883637078</c:v>
                </c:pt>
                <c:pt idx="190">
                  <c:v>0.14956861922263484</c:v>
                </c:pt>
                <c:pt idx="191">
                  <c:v>0.14808038659546263</c:v>
                </c:pt>
                <c:pt idx="192">
                  <c:v>0.14660696213034993</c:v>
                </c:pt>
                <c:pt idx="193">
                  <c:v>0.14514819848362367</c:v>
                </c:pt>
                <c:pt idx="194">
                  <c:v>0.14370394977770287</c:v>
                </c:pt>
                <c:pt idx="195">
                  <c:v>0.1422740715865134</c:v>
                </c:pt>
                <c:pt idx="196">
                  <c:v>0.14085842092104478</c:v>
                </c:pt>
                <c:pt idx="197">
                  <c:v>0.13945685621505072</c:v>
                </c:pt>
                <c:pt idx="198">
                  <c:v>0.13806923731089282</c:v>
                </c:pt>
                <c:pt idx="199">
                  <c:v>0.13669542544552371</c:v>
                </c:pt>
                <c:pt idx="200">
                  <c:v>0.13533528323661251</c:v>
                </c:pt>
                <c:pt idx="201">
                  <c:v>0.13398867466880482</c:v>
                </c:pt>
                <c:pt idx="202">
                  <c:v>0.13265546508012174</c:v>
                </c:pt>
                <c:pt idx="203">
                  <c:v>0.13133552114849298</c:v>
                </c:pt>
                <c:pt idx="204">
                  <c:v>0.13002871087842591</c:v>
                </c:pt>
                <c:pt idx="205">
                  <c:v>0.12873490358780437</c:v>
                </c:pt>
                <c:pt idx="206">
                  <c:v>0.12745396989482088</c:v>
                </c:pt>
                <c:pt idx="207">
                  <c:v>0.12618578170503877</c:v>
                </c:pt>
                <c:pt idx="208">
                  <c:v>0.12493021219858252</c:v>
                </c:pt>
                <c:pt idx="209">
                  <c:v>0.12368713581745489</c:v>
                </c:pt>
                <c:pt idx="210">
                  <c:v>0.12245642825298207</c:v>
                </c:pt>
                <c:pt idx="211">
                  <c:v>0.12123796643338179</c:v>
                </c:pt>
                <c:pt idx="212">
                  <c:v>0.120031628511457</c:v>
                </c:pt>
                <c:pt idx="213">
                  <c:v>0.11883729385240982</c:v>
                </c:pt>
                <c:pt idx="214">
                  <c:v>0.1176548430217795</c:v>
                </c:pt>
                <c:pt idx="215">
                  <c:v>0.11648415777349717</c:v>
                </c:pt>
                <c:pt idx="216">
                  <c:v>0.11532512103806276</c:v>
                </c:pt>
                <c:pt idx="217">
                  <c:v>0.11417761691083675</c:v>
                </c:pt>
                <c:pt idx="218">
                  <c:v>0.11304153064045014</c:v>
                </c:pt>
                <c:pt idx="219">
                  <c:v>0.11191674861732917</c:v>
                </c:pt>
                <c:pt idx="220">
                  <c:v>0.11080315836233418</c:v>
                </c:pt>
                <c:pt idx="221">
                  <c:v>0.10970064851551192</c:v>
                </c:pt>
                <c:pt idx="222">
                  <c:v>0.10860910882495836</c:v>
                </c:pt>
                <c:pt idx="223">
                  <c:v>0.10752843013579534</c:v>
                </c:pt>
                <c:pt idx="224">
                  <c:v>0.10645850437925321</c:v>
                </c:pt>
                <c:pt idx="225">
                  <c:v>0.10539922456186476</c:v>
                </c:pt>
                <c:pt idx="226">
                  <c:v>0.10435048475476537</c:v>
                </c:pt>
                <c:pt idx="227">
                  <c:v>0.10331218008310072</c:v>
                </c:pt>
                <c:pt idx="228">
                  <c:v>0.10228420671553805</c:v>
                </c:pt>
                <c:pt idx="229">
                  <c:v>0.10126646185388401</c:v>
                </c:pt>
                <c:pt idx="230">
                  <c:v>0.10025884372280425</c:v>
                </c:pt>
                <c:pt idx="231">
                  <c:v>9.9261251559646227E-2</c:v>
                </c:pt>
                <c:pt idx="232">
                  <c:v>9.8273585604362071E-2</c:v>
                </c:pt>
                <c:pt idx="233">
                  <c:v>9.7295747089533327E-2</c:v>
                </c:pt>
                <c:pt idx="234">
                  <c:v>9.6327638230493687E-2</c:v>
                </c:pt>
                <c:pt idx="235">
                  <c:v>9.5369162215550224E-2</c:v>
                </c:pt>
                <c:pt idx="236">
                  <c:v>9.4420223196303055E-2</c:v>
                </c:pt>
                <c:pt idx="237">
                  <c:v>9.3480726278059145E-2</c:v>
                </c:pt>
                <c:pt idx="238">
                  <c:v>9.2550577510343998E-2</c:v>
                </c:pt>
                <c:pt idx="239">
                  <c:v>9.1629683877505488E-2</c:v>
                </c:pt>
                <c:pt idx="240">
                  <c:v>9.0717953289413206E-2</c:v>
                </c:pt>
                <c:pt idx="241">
                  <c:v>8.9815294572248364E-2</c:v>
                </c:pt>
                <c:pt idx="242">
                  <c:v>8.8921617459387023E-2</c:v>
                </c:pt>
                <c:pt idx="243">
                  <c:v>8.8036832582373437E-2</c:v>
                </c:pt>
                <c:pt idx="244">
                  <c:v>8.7160851461981992E-2</c:v>
                </c:pt>
                <c:pt idx="245">
                  <c:v>8.6293586499371189E-2</c:v>
                </c:pt>
                <c:pt idx="246">
                  <c:v>8.5434950967321968E-2</c:v>
                </c:pt>
                <c:pt idx="247">
                  <c:v>8.4584859001565468E-2</c:v>
                </c:pt>
                <c:pt idx="248">
                  <c:v>8.3743225592196768E-2</c:v>
                </c:pt>
                <c:pt idx="249">
                  <c:v>8.2909966575173549E-2</c:v>
                </c:pt>
                <c:pt idx="250">
                  <c:v>8.208499862389966E-2</c:v>
                </c:pt>
                <c:pt idx="251">
                  <c:v>8.1268239240892465E-2</c:v>
                </c:pt>
                <c:pt idx="252">
                  <c:v>8.0459606749533216E-2</c:v>
                </c:pt>
                <c:pt idx="253">
                  <c:v>7.9659020285898829E-2</c:v>
                </c:pt>
                <c:pt idx="254">
                  <c:v>7.8866399790675792E-2</c:v>
                </c:pt>
                <c:pt idx="255">
                  <c:v>7.808166600115396E-2</c:v>
                </c:pt>
                <c:pt idx="256">
                  <c:v>7.7304740443300574E-2</c:v>
                </c:pt>
                <c:pt idx="257">
                  <c:v>7.6535545423912318E-2</c:v>
                </c:pt>
                <c:pt idx="258">
                  <c:v>7.5774004022846425E-2</c:v>
                </c:pt>
                <c:pt idx="259">
                  <c:v>7.502004008532781E-2</c:v>
                </c:pt>
                <c:pt idx="260">
                  <c:v>7.4273578214334737E-2</c:v>
                </c:pt>
                <c:pt idx="261">
                  <c:v>7.3534543763057875E-2</c:v>
                </c:pt>
                <c:pt idx="262">
                  <c:v>7.2802862827436546E-2</c:v>
                </c:pt>
                <c:pt idx="263">
                  <c:v>7.2078462238766974E-2</c:v>
                </c:pt>
                <c:pt idx="264">
                  <c:v>7.1361269556386983E-2</c:v>
                </c:pt>
                <c:pt idx="265">
                  <c:v>7.0651213060430471E-2</c:v>
                </c:pt>
                <c:pt idx="266">
                  <c:v>6.9948221744656328E-2</c:v>
                </c:pt>
                <c:pt idx="267">
                  <c:v>6.9252225309346951E-2</c:v>
                </c:pt>
                <c:pt idx="268">
                  <c:v>6.8563154154278882E-2</c:v>
                </c:pt>
                <c:pt idx="269">
                  <c:v>6.7880939371762344E-2</c:v>
                </c:pt>
                <c:pt idx="270">
                  <c:v>6.7205512739750672E-2</c:v>
                </c:pt>
                <c:pt idx="271">
                  <c:v>6.6536806715017771E-2</c:v>
                </c:pt>
                <c:pt idx="272">
                  <c:v>6.5874754426403892E-2</c:v>
                </c:pt>
                <c:pt idx="273">
                  <c:v>6.5219289668128469E-2</c:v>
                </c:pt>
                <c:pt idx="274">
                  <c:v>6.4570346893169428E-2</c:v>
                </c:pt>
                <c:pt idx="275">
                  <c:v>6.3927861206708514E-2</c:v>
                </c:pt>
                <c:pt idx="276">
                  <c:v>6.3291768359641704E-2</c:v>
                </c:pt>
                <c:pt idx="277">
                  <c:v>6.2662004742154109E-2</c:v>
                </c:pt>
                <c:pt idx="278">
                  <c:v>6.2038507377359262E-2</c:v>
                </c:pt>
                <c:pt idx="279">
                  <c:v>6.1421213915001126E-2</c:v>
                </c:pt>
                <c:pt idx="280">
                  <c:v>6.0810062625218923E-2</c:v>
                </c:pt>
                <c:pt idx="281">
                  <c:v>6.0204992392374486E-2</c:v>
                </c:pt>
                <c:pt idx="282">
                  <c:v>5.9605942708940318E-2</c:v>
                </c:pt>
                <c:pt idx="283">
                  <c:v>5.9012853669448834E-2</c:v>
                </c:pt>
                <c:pt idx="284">
                  <c:v>5.8425665964501793E-2</c:v>
                </c:pt>
                <c:pt idx="285">
                  <c:v>5.7844320874839476E-2</c:v>
                </c:pt>
                <c:pt idx="286">
                  <c:v>5.7268760265468316E-2</c:v>
                </c:pt>
                <c:pt idx="287">
                  <c:v>5.6698926579847889E-2</c:v>
                </c:pt>
                <c:pt idx="288">
                  <c:v>5.6134762834134704E-2</c:v>
                </c:pt>
                <c:pt idx="289">
                  <c:v>5.5576212611484051E-2</c:v>
                </c:pt>
                <c:pt idx="290">
                  <c:v>5.5023220056408313E-2</c:v>
                </c:pt>
                <c:pt idx="291">
                  <c:v>5.4475729869190873E-2</c:v>
                </c:pt>
                <c:pt idx="292">
                  <c:v>5.3933687300357004E-2</c:v>
                </c:pt>
                <c:pt idx="293">
                  <c:v>5.3397038145198146E-2</c:v>
                </c:pt>
                <c:pt idx="294">
                  <c:v>5.2865728738351395E-2</c:v>
                </c:pt>
                <c:pt idx="295">
                  <c:v>5.2339705948433471E-2</c:v>
                </c:pt>
                <c:pt idx="296">
                  <c:v>5.1818917172726894E-2</c:v>
                </c:pt>
                <c:pt idx="297">
                  <c:v>5.1303310331920114E-2</c:v>
                </c:pt>
                <c:pt idx="298">
                  <c:v>5.0792833864899543E-2</c:v>
                </c:pt>
                <c:pt idx="299">
                  <c:v>5.0287436723592871E-2</c:v>
                </c:pt>
                <c:pt idx="300">
                  <c:v>4.9787068367864895E-2</c:v>
                </c:pt>
                <c:pt idx="301">
                  <c:v>4.9291678760463156E-2</c:v>
                </c:pt>
                <c:pt idx="302">
                  <c:v>4.8801218362013947E-2</c:v>
                </c:pt>
                <c:pt idx="303">
                  <c:v>4.8315638126068837E-2</c:v>
                </c:pt>
                <c:pt idx="304">
                  <c:v>4.7834889494199374E-2</c:v>
                </c:pt>
                <c:pt idx="305">
                  <c:v>4.7358924391141997E-2</c:v>
                </c:pt>
                <c:pt idx="306">
                  <c:v>4.6887695219989492E-2</c:v>
                </c:pt>
                <c:pt idx="307">
                  <c:v>4.6421154857432305E-2</c:v>
                </c:pt>
                <c:pt idx="308">
                  <c:v>4.5959256649045203E-2</c:v>
                </c:pt>
                <c:pt idx="309">
                  <c:v>4.5501954404622562E-2</c:v>
                </c:pt>
                <c:pt idx="310">
                  <c:v>4.5049202393558765E-2</c:v>
                </c:pt>
                <c:pt idx="311">
                  <c:v>4.4600955340275507E-2</c:v>
                </c:pt>
                <c:pt idx="312">
                  <c:v>4.415716841969386E-2</c:v>
                </c:pt>
                <c:pt idx="313">
                  <c:v>4.3717797252752016E-2</c:v>
                </c:pt>
                <c:pt idx="314">
                  <c:v>4.3282797901966943E-2</c:v>
                </c:pt>
                <c:pt idx="315">
                  <c:v>4.2852126867041263E-2</c:v>
                </c:pt>
                <c:pt idx="316">
                  <c:v>4.2425741080512377E-2</c:v>
                </c:pt>
                <c:pt idx="317">
                  <c:v>4.2003597903446654E-2</c:v>
                </c:pt>
                <c:pt idx="318">
                  <c:v>4.1585655121174098E-2</c:v>
                </c:pt>
                <c:pt idx="319">
                  <c:v>4.1171870939068725E-2</c:v>
                </c:pt>
                <c:pt idx="320">
                  <c:v>4.0762203978367287E-2</c:v>
                </c:pt>
                <c:pt idx="321">
                  <c:v>4.0356613272032132E-2</c:v>
                </c:pt>
                <c:pt idx="322">
                  <c:v>3.9955058260654895E-2</c:v>
                </c:pt>
                <c:pt idx="323">
                  <c:v>3.9557498788399745E-2</c:v>
                </c:pt>
                <c:pt idx="324">
                  <c:v>3.9163895098988058E-2</c:v>
                </c:pt>
                <c:pt idx="325">
                  <c:v>3.8774207831723029E-2</c:v>
                </c:pt>
                <c:pt idx="326">
                  <c:v>3.8388398017553046E-2</c:v>
                </c:pt>
                <c:pt idx="327">
                  <c:v>3.8006427075175292E-2</c:v>
                </c:pt>
                <c:pt idx="328">
                  <c:v>3.7628256807177192E-2</c:v>
                </c:pt>
                <c:pt idx="329">
                  <c:v>3.7253849396216815E-2</c:v>
                </c:pt>
                <c:pt idx="330">
                  <c:v>3.6883167401241049E-2</c:v>
                </c:pt>
                <c:pt idx="331">
                  <c:v>3.6516173753741381E-2</c:v>
                </c:pt>
                <c:pt idx="332">
                  <c:v>3.615283175404739E-2</c:v>
                </c:pt>
                <c:pt idx="333">
                  <c:v>3.5793105067656282E-2</c:v>
                </c:pt>
                <c:pt idx="334">
                  <c:v>3.5436957721599639E-2</c:v>
                </c:pt>
                <c:pt idx="335">
                  <c:v>3.5084354100845989E-2</c:v>
                </c:pt>
                <c:pt idx="336">
                  <c:v>3.4735258944739542E-2</c:v>
                </c:pt>
                <c:pt idx="337">
                  <c:v>3.4389637343473681E-2</c:v>
                </c:pt>
                <c:pt idx="338">
                  <c:v>3.4047454734600288E-2</c:v>
                </c:pt>
                <c:pt idx="339">
                  <c:v>3.3708676899573381E-2</c:v>
                </c:pt>
                <c:pt idx="340">
                  <c:v>3.337326996032703E-2</c:v>
                </c:pt>
                <c:pt idx="341">
                  <c:v>3.304120037588789E-2</c:v>
                </c:pt>
                <c:pt idx="342">
                  <c:v>3.2712434939020762E-2</c:v>
                </c:pt>
                <c:pt idx="343">
                  <c:v>3.2386940772908011E-2</c:v>
                </c:pt>
                <c:pt idx="344">
                  <c:v>3.2064685327861712E-2</c:v>
                </c:pt>
                <c:pt idx="345">
                  <c:v>3.1745636378068882E-2</c:v>
                </c:pt>
                <c:pt idx="346">
                  <c:v>3.1429762018368682E-2</c:v>
                </c:pt>
                <c:pt idx="347">
                  <c:v>3.1117030661061806E-2</c:v>
                </c:pt>
                <c:pt idx="348">
                  <c:v>3.0807411032752006E-2</c:v>
                </c:pt>
                <c:pt idx="349">
                  <c:v>3.0500872171218416E-2</c:v>
                </c:pt>
                <c:pt idx="350">
                  <c:v>3.0197383422319469E-2</c:v>
                </c:pt>
                <c:pt idx="351">
                  <c:v>2.9896914436927251E-2</c:v>
                </c:pt>
                <c:pt idx="352">
                  <c:v>2.9599435167892908E-2</c:v>
                </c:pt>
                <c:pt idx="353">
                  <c:v>2.9304915867041672E-2</c:v>
                </c:pt>
                <c:pt idx="354">
                  <c:v>2.9013327082198004E-2</c:v>
                </c:pt>
                <c:pt idx="355">
                  <c:v>2.8724639654240328E-2</c:v>
                </c:pt>
                <c:pt idx="356">
                  <c:v>2.8438824714185414E-2</c:v>
                </c:pt>
                <c:pt idx="357">
                  <c:v>2.8155853680301008E-2</c:v>
                </c:pt>
                <c:pt idx="358">
                  <c:v>2.7875698255247956E-2</c:v>
                </c:pt>
                <c:pt idx="359">
                  <c:v>2.7598330423250217E-2</c:v>
                </c:pt>
                <c:pt idx="360">
                  <c:v>2.7323722447293485E-2</c:v>
                </c:pt>
                <c:pt idx="361">
                  <c:v>2.7051846866351349E-2</c:v>
                </c:pt>
                <c:pt idx="362">
                  <c:v>2.6782676492639081E-2</c:v>
                </c:pt>
                <c:pt idx="363">
                  <c:v>2.6516184408895065E-2</c:v>
                </c:pt>
                <c:pt idx="364">
                  <c:v>2.6252343965688846E-2</c:v>
                </c:pt>
                <c:pt idx="365">
                  <c:v>2.5991128778756242E-2</c:v>
                </c:pt>
                <c:pt idx="366">
                  <c:v>2.5732512726360856E-2</c:v>
                </c:pt>
                <c:pt idx="367">
                  <c:v>2.5476469946681866E-2</c:v>
                </c:pt>
                <c:pt idx="368">
                  <c:v>2.5222974835228083E-2</c:v>
                </c:pt>
                <c:pt idx="369">
                  <c:v>2.4972002042277019E-2</c:v>
                </c:pt>
                <c:pt idx="370">
                  <c:v>2.4723526470340249E-2</c:v>
                </c:pt>
                <c:pt idx="371">
                  <c:v>2.4477523271653558E-2</c:v>
                </c:pt>
                <c:pt idx="372">
                  <c:v>2.4233967845692005E-2</c:v>
                </c:pt>
                <c:pt idx="373">
                  <c:v>2.3992835836710028E-2</c:v>
                </c:pt>
                <c:pt idx="374">
                  <c:v>2.3754103131305826E-2</c:v>
                </c:pt>
                <c:pt idx="375">
                  <c:v>2.3517745856009981E-2</c:v>
                </c:pt>
                <c:pt idx="376">
                  <c:v>2.3283740374897846E-2</c:v>
                </c:pt>
                <c:pt idx="377">
                  <c:v>2.305206328722641E-2</c:v>
                </c:pt>
                <c:pt idx="378">
                  <c:v>2.2822691425093841E-2</c:v>
                </c:pt>
                <c:pt idx="379">
                  <c:v>2.2595601851122697E-2</c:v>
                </c:pt>
                <c:pt idx="380">
                  <c:v>2.2370771856166448E-2</c:v>
                </c:pt>
                <c:pt idx="381">
                  <c:v>2.2148178957038141E-2</c:v>
                </c:pt>
                <c:pt idx="382">
                  <c:v>2.1927800894262439E-2</c:v>
                </c:pt>
                <c:pt idx="383">
                  <c:v>2.1709615629849438E-2</c:v>
                </c:pt>
                <c:pt idx="384">
                  <c:v>2.1493601345090735E-2</c:v>
                </c:pt>
                <c:pt idx="385">
                  <c:v>2.1279736438378015E-2</c:v>
                </c:pt>
                <c:pt idx="386">
                  <c:v>2.1067999523042242E-2</c:v>
                </c:pt>
                <c:pt idx="387">
                  <c:v>2.0858369425215566E-2</c:v>
                </c:pt>
                <c:pt idx="388">
                  <c:v>2.0650825181713402E-2</c:v>
                </c:pt>
                <c:pt idx="389">
                  <c:v>2.0445346037938454E-2</c:v>
                </c:pt>
                <c:pt idx="390">
                  <c:v>2.0241911445805224E-2</c:v>
                </c:pt>
                <c:pt idx="391">
                  <c:v>2.0040501061684798E-2</c:v>
                </c:pt>
                <c:pt idx="392">
                  <c:v>1.9841094744371093E-2</c:v>
                </c:pt>
                <c:pt idx="393">
                  <c:v>1.9643672553066083E-2</c:v>
                </c:pt>
                <c:pt idx="394">
                  <c:v>1.9448214745386185E-2</c:v>
                </c:pt>
                <c:pt idx="395">
                  <c:v>1.9254701775387718E-2</c:v>
                </c:pt>
                <c:pt idx="396">
                  <c:v>1.9063114291612442E-2</c:v>
                </c:pt>
                <c:pt idx="397">
                  <c:v>1.8873433135152263E-2</c:v>
                </c:pt>
                <c:pt idx="398">
                  <c:v>1.8685639337733557E-2</c:v>
                </c:pt>
                <c:pt idx="399">
                  <c:v>1.8499714119820005E-2</c:v>
                </c:pt>
                <c:pt idx="400">
                  <c:v>1.8315638888734935E-2</c:v>
                </c:pt>
                <c:pt idx="401">
                  <c:v>1.8133395236801821E-2</c:v>
                </c:pt>
                <c:pt idx="402">
                  <c:v>1.7952964939503598E-2</c:v>
                </c:pt>
                <c:pt idx="403">
                  <c:v>1.7774329953660187E-2</c:v>
                </c:pt>
                <c:pt idx="404">
                  <c:v>1.7597472415624128E-2</c:v>
                </c:pt>
                <c:pt idx="405">
                  <c:v>1.7422374639494243E-2</c:v>
                </c:pt>
                <c:pt idx="406">
                  <c:v>1.7249019115347E-2</c:v>
                </c:pt>
                <c:pt idx="407">
                  <c:v>1.7077388507485521E-2</c:v>
                </c:pt>
                <c:pt idx="408">
                  <c:v>1.6907465652706014E-2</c:v>
                </c:pt>
                <c:pt idx="409">
                  <c:v>1.6739233558581344E-2</c:v>
                </c:pt>
                <c:pt idx="410">
                  <c:v>1.6572675401761969E-2</c:v>
                </c:pt>
                <c:pt idx="411">
                  <c:v>1.640777452629336E-2</c:v>
                </c:pt>
                <c:pt idx="412">
                  <c:v>1.6244514441950596E-2</c:v>
                </c:pt>
                <c:pt idx="413">
                  <c:v>1.6082878822589155E-2</c:v>
                </c:pt>
                <c:pt idx="414">
                  <c:v>1.592285150451242E-2</c:v>
                </c:pt>
                <c:pt idx="415">
                  <c:v>1.5764416484855187E-2</c:v>
                </c:pt>
                <c:pt idx="416">
                  <c:v>1.5607557919983544E-2</c:v>
                </c:pt>
                <c:pt idx="417">
                  <c:v>1.5452260123910202E-2</c:v>
                </c:pt>
                <c:pt idx="418">
                  <c:v>1.52985075667262E-2</c:v>
                </c:pt>
                <c:pt idx="419">
                  <c:v>1.514628487304766E-2</c:v>
                </c:pt>
                <c:pt idx="420">
                  <c:v>1.499557682047838E-2</c:v>
                </c:pt>
                <c:pt idx="421">
                  <c:v>1.4846368338087522E-2</c:v>
                </c:pt>
                <c:pt idx="422">
                  <c:v>1.4698644504902438E-2</c:v>
                </c:pt>
                <c:pt idx="423">
                  <c:v>1.4552390548416795E-2</c:v>
                </c:pt>
                <c:pt idx="424">
                  <c:v>1.440759184311303E-2</c:v>
                </c:pt>
                <c:pt idx="425">
                  <c:v>1.4264233908999899E-2</c:v>
                </c:pt>
                <c:pt idx="426">
                  <c:v>1.4122302410164617E-2</c:v>
                </c:pt>
                <c:pt idx="427">
                  <c:v>1.3981783153338966E-2</c:v>
                </c:pt>
                <c:pt idx="428">
                  <c:v>1.3842662086480164E-2</c:v>
                </c:pt>
                <c:pt idx="429">
                  <c:v>1.3704925297365623E-2</c:v>
                </c:pt>
                <c:pt idx="430">
                  <c:v>1.3568559012201593E-2</c:v>
                </c:pt>
                <c:pt idx="431">
                  <c:v>1.3433549594245945E-2</c:v>
                </c:pt>
                <c:pt idx="432">
                  <c:v>1.3299883542444406E-2</c:v>
                </c:pt>
                <c:pt idx="433">
                  <c:v>1.3167547490080393E-2</c:v>
                </c:pt>
                <c:pt idx="434">
                  <c:v>1.3036528203438385E-2</c:v>
                </c:pt>
                <c:pt idx="435">
                  <c:v>1.2906812580480492E-2</c:v>
                </c:pt>
                <c:pt idx="436">
                  <c:v>1.2778387649536385E-2</c:v>
                </c:pt>
                <c:pt idx="437">
                  <c:v>1.2651240568005918E-2</c:v>
                </c:pt>
                <c:pt idx="438">
                  <c:v>1.2525358621074997E-2</c:v>
                </c:pt>
                <c:pt idx="439">
                  <c:v>1.2400729220444023E-2</c:v>
                </c:pt>
                <c:pt idx="440">
                  <c:v>1.2277339903069048E-2</c:v>
                </c:pt>
                <c:pt idx="441">
                  <c:v>1.2155178329915552E-2</c:v>
                </c:pt>
                <c:pt idx="442">
                  <c:v>1.2034232284724359E-2</c:v>
                </c:pt>
                <c:pt idx="443">
                  <c:v>1.1914489672790251E-2</c:v>
                </c:pt>
                <c:pt idx="444">
                  <c:v>1.1795938519752171E-2</c:v>
                </c:pt>
                <c:pt idx="445">
                  <c:v>1.1678566970396024E-2</c:v>
                </c:pt>
                <c:pt idx="446">
                  <c:v>1.1562363287469141E-2</c:v>
                </c:pt>
                <c:pt idx="447">
                  <c:v>1.1447315850506293E-2</c:v>
                </c:pt>
                <c:pt idx="448">
                  <c:v>1.1333413154667973E-2</c:v>
                </c:pt>
                <c:pt idx="449">
                  <c:v>1.1220643809589662E-2</c:v>
                </c:pt>
                <c:pt idx="450">
                  <c:v>1.1108996538242879E-2</c:v>
                </c:pt>
                <c:pt idx="451">
                  <c:v>1.0998460175807448E-2</c:v>
                </c:pt>
                <c:pt idx="452">
                  <c:v>1.0889023668555028E-2</c:v>
                </c:pt>
                <c:pt idx="453">
                  <c:v>1.0780676072743646E-2</c:v>
                </c:pt>
                <c:pt idx="454">
                  <c:v>1.0673406553523479E-2</c:v>
                </c:pt>
                <c:pt idx="455">
                  <c:v>1.0567204383853213E-2</c:v>
                </c:pt>
                <c:pt idx="456">
                  <c:v>1.0462058943427369E-2</c:v>
                </c:pt>
                <c:pt idx="457">
                  <c:v>1.035795971761426E-2</c:v>
                </c:pt>
                <c:pt idx="458">
                  <c:v>1.0254896296404569E-2</c:v>
                </c:pt>
                <c:pt idx="459">
                  <c:v>1.0152858373370304E-2</c:v>
                </c:pt>
                <c:pt idx="460">
                  <c:v>1.0051835744634131E-2</c:v>
                </c:pt>
                <c:pt idx="461">
                  <c:v>9.951818307848968E-3</c:v>
                </c:pt>
                <c:pt idx="462">
                  <c:v>9.8527960611878157E-3</c:v>
                </c:pt>
                <c:pt idx="463">
                  <c:v>9.7547591023434323E-3</c:v>
                </c:pt>
                <c:pt idx="464">
                  <c:v>9.6576976275383111E-3</c:v>
                </c:pt>
                <c:pt idx="465">
                  <c:v>9.5616019305440423E-3</c:v>
                </c:pt>
                <c:pt idx="466">
                  <c:v>9.4664624017108505E-3</c:v>
                </c:pt>
                <c:pt idx="467">
                  <c:v>9.372269527006585E-3</c:v>
                </c:pt>
                <c:pt idx="468">
                  <c:v>9.2790138870652641E-3</c:v>
                </c:pt>
                <c:pt idx="469">
                  <c:v>9.1866861562451881E-3</c:v>
                </c:pt>
                <c:pt idx="470">
                  <c:v>9.0952771016963238E-3</c:v>
                </c:pt>
                <c:pt idx="471">
                  <c:v>9.0047775824370624E-3</c:v>
                </c:pt>
                <c:pt idx="472">
                  <c:v>8.9151785484400548E-3</c:v>
                </c:pt>
                <c:pt idx="473">
                  <c:v>8.826471039727243E-3</c:v>
                </c:pt>
                <c:pt idx="474">
                  <c:v>8.7386461854737849E-3</c:v>
                </c:pt>
                <c:pt idx="475">
                  <c:v>8.6516952031211267E-3</c:v>
                </c:pt>
                <c:pt idx="476">
                  <c:v>8.5656093974985671E-3</c:v>
                </c:pt>
                <c:pt idx="477">
                  <c:v>8.4803801599537508E-3</c:v>
                </c:pt>
                <c:pt idx="478">
                  <c:v>8.3959989674919546E-3</c:v>
                </c:pt>
                <c:pt idx="479">
                  <c:v>8.3124573819236183E-3</c:v>
                </c:pt>
                <c:pt idx="480">
                  <c:v>8.2297470490205055E-3</c:v>
                </c:pt>
                <c:pt idx="481">
                  <c:v>8.1478596976804606E-3</c:v>
                </c:pt>
                <c:pt idx="482">
                  <c:v>8.0667871391001105E-3</c:v>
                </c:pt>
                <c:pt idx="483">
                  <c:v>7.9865212659559724E-3</c:v>
                </c:pt>
                <c:pt idx="484">
                  <c:v>7.9070540515939064E-3</c:v>
                </c:pt>
                <c:pt idx="485">
                  <c:v>7.8283775492262331E-3</c:v>
                </c:pt>
                <c:pt idx="486">
                  <c:v>7.7504838911371578E-3</c:v>
                </c:pt>
                <c:pt idx="487">
                  <c:v>7.6733652878959507E-3</c:v>
                </c:pt>
                <c:pt idx="488">
                  <c:v>7.5970140275780154E-3</c:v>
                </c:pt>
                <c:pt idx="489">
                  <c:v>7.5214224749937273E-3</c:v>
                </c:pt>
                <c:pt idx="490">
                  <c:v>7.4465830709247918E-3</c:v>
                </c:pt>
                <c:pt idx="491">
                  <c:v>7.3724883313684569E-3</c:v>
                </c:pt>
                <c:pt idx="492">
                  <c:v>7.2991308467890278E-3</c:v>
                </c:pt>
                <c:pt idx="493">
                  <c:v>7.2265032813769014E-3</c:v>
                </c:pt>
                <c:pt idx="494">
                  <c:v>7.1545983723150155E-3</c:v>
                </c:pt>
                <c:pt idx="495">
                  <c:v>7.0834089290525591E-3</c:v>
                </c:pt>
                <c:pt idx="496">
                  <c:v>7.012927832585854E-3</c:v>
                </c:pt>
                <c:pt idx="497">
                  <c:v>6.9431480347465499E-3</c:v>
                </c:pt>
                <c:pt idx="498">
                  <c:v>6.8740625574966784E-3</c:v>
                </c:pt>
                <c:pt idx="499">
                  <c:v>6.8056644922309742E-3</c:v>
                </c:pt>
                <c:pt idx="500">
                  <c:v>6.7379469990858894E-3</c:v>
                </c:pt>
                <c:pt idx="501">
                  <c:v>6.6709033062556924E-3</c:v>
                </c:pt>
                <c:pt idx="502">
                  <c:v>6.6045267093152215E-3</c:v>
                </c:pt>
                <c:pt idx="503">
                  <c:v>6.5388105705494774E-3</c:v>
                </c:pt>
                <c:pt idx="504">
                  <c:v>6.4737483182898256E-3</c:v>
                </c:pt>
                <c:pt idx="505">
                  <c:v>6.4093334462567916E-3</c:v>
                </c:pt>
                <c:pt idx="506">
                  <c:v>6.3455595129095184E-3</c:v>
                </c:pt>
                <c:pt idx="507">
                  <c:v>6.2824201408015271E-3</c:v>
                </c:pt>
                <c:pt idx="508">
                  <c:v>6.2199090159429787E-3</c:v>
                </c:pt>
                <c:pt idx="509">
                  <c:v>6.1580198871692875E-3</c:v>
                </c:pt>
                <c:pt idx="510">
                  <c:v>6.0967465655160325E-3</c:v>
                </c:pt>
                <c:pt idx="511">
                  <c:v>6.0360829235999594E-3</c:v>
                </c:pt>
                <c:pt idx="512">
                  <c:v>5.9760228950063443E-3</c:v>
                </c:pt>
                <c:pt idx="513">
                  <c:v>5.9165604736822475E-3</c:v>
                </c:pt>
                <c:pt idx="514">
                  <c:v>5.8576897133360024E-3</c:v>
                </c:pt>
                <c:pt idx="515">
                  <c:v>5.7994047268425282E-3</c:v>
                </c:pt>
                <c:pt idx="516">
                  <c:v>5.7416996856545959E-3</c:v>
                </c:pt>
                <c:pt idx="517">
                  <c:v>5.6845688192199689E-3</c:v>
                </c:pt>
                <c:pt idx="518">
                  <c:v>5.6280064144044418E-3</c:v>
                </c:pt>
                <c:pt idx="519">
                  <c:v>5.572006814920369E-3</c:v>
                </c:pt>
                <c:pt idx="520">
                  <c:v>5.5165644207611437E-3</c:v>
                </c:pt>
                <c:pt idx="521">
                  <c:v>5.4616736876411543E-3</c:v>
                </c:pt>
                <c:pt idx="522">
                  <c:v>5.4073291264413311E-3</c:v>
                </c:pt>
                <c:pt idx="523">
                  <c:v>5.3535253026602688E-3</c:v>
                </c:pt>
                <c:pt idx="524">
                  <c:v>5.3002568358707647E-3</c:v>
                </c:pt>
                <c:pt idx="525">
                  <c:v>5.2475183991817394E-3</c:v>
                </c:pt>
                <c:pt idx="526">
                  <c:v>5.1953047187055816E-3</c:v>
                </c:pt>
                <c:pt idx="527">
                  <c:v>5.1436105730307304E-3</c:v>
                </c:pt>
                <c:pt idx="528">
                  <c:v>5.0924307926995434E-3</c:v>
                </c:pt>
                <c:pt idx="529">
                  <c:v>5.0417602596913302E-3</c:v>
                </c:pt>
                <c:pt idx="530">
                  <c:v>4.991593906910563E-3</c:v>
                </c:pt>
                <c:pt idx="531">
                  <c:v>4.9419267176801672E-3</c:v>
                </c:pt>
                <c:pt idx="532">
                  <c:v>4.8927537252398219E-3</c:v>
                </c:pt>
                <c:pt idx="533">
                  <c:v>4.8440700122493021E-3</c:v>
                </c:pt>
                <c:pt idx="534">
                  <c:v>4.7958707102967535E-3</c:v>
                </c:pt>
                <c:pt idx="535">
                  <c:v>4.7481509994118107E-3</c:v>
                </c:pt>
                <c:pt idx="536">
                  <c:v>4.7009061075836108E-3</c:v>
                </c:pt>
                <c:pt idx="537">
                  <c:v>4.6541313102835945E-3</c:v>
                </c:pt>
                <c:pt idx="538">
                  <c:v>4.6078219299930754E-3</c:v>
                </c:pt>
                <c:pt idx="539">
                  <c:v>4.5619733357354164E-3</c:v>
                </c:pt>
                <c:pt idx="540">
                  <c:v>4.5165809426129869E-3</c:v>
                </c:pt>
                <c:pt idx="541">
                  <c:v>4.4716402113486589E-3</c:v>
                </c:pt>
                <c:pt idx="542">
                  <c:v>4.4271466478318306E-3</c:v>
                </c:pt>
                <c:pt idx="543">
                  <c:v>4.3830958026690884E-3</c:v>
                </c:pt>
                <c:pt idx="544">
                  <c:v>4.339483270739207E-3</c:v>
                </c:pt>
                <c:pt idx="545">
                  <c:v>4.2963046907526538E-3</c:v>
                </c:pt>
                <c:pt idx="546">
                  <c:v>4.2535557448154316E-3</c:v>
                </c:pt>
                <c:pt idx="547">
                  <c:v>4.211232157997344E-3</c:v>
                </c:pt>
                <c:pt idx="548">
                  <c:v>4.1693296979044194E-3</c:v>
                </c:pt>
                <c:pt idx="549">
                  <c:v>4.1278441742557317E-3</c:v>
                </c:pt>
                <c:pt idx="550">
                  <c:v>4.0867714384643754E-3</c:v>
                </c:pt>
                <c:pt idx="551">
                  <c:v>4.046107383222499E-3</c:v>
                </c:pt>
                <c:pt idx="552">
                  <c:v>4.0058479420907117E-3</c:v>
                </c:pt>
                <c:pt idx="553">
                  <c:v>3.9659890890913615E-3</c:v>
                </c:pt>
                <c:pt idx="554">
                  <c:v>3.9265268383059174E-3</c:v>
                </c:pt>
                <c:pt idx="555">
                  <c:v>3.8874572434764222E-3</c:v>
                </c:pt>
                <c:pt idx="556">
                  <c:v>3.8487763976108287E-3</c:v>
                </c:pt>
                <c:pt idx="557">
                  <c:v>3.810480432592325E-3</c:v>
                </c:pt>
                <c:pt idx="558">
                  <c:v>3.7725655187924915E-3</c:v>
                </c:pt>
                <c:pt idx="559">
                  <c:v>3.7350278646883506E-3</c:v>
                </c:pt>
                <c:pt idx="560">
                  <c:v>3.6978637164832092E-3</c:v>
                </c:pt>
                <c:pt idx="561">
                  <c:v>3.661069357731285E-3</c:v>
                </c:pt>
                <c:pt idx="562">
                  <c:v>3.624641108966035E-3</c:v>
                </c:pt>
                <c:pt idx="563">
                  <c:v>3.5885753273322213E-3</c:v>
                </c:pt>
                <c:pt idx="564">
                  <c:v>3.5528684062216278E-3</c:v>
                </c:pt>
                <c:pt idx="565">
                  <c:v>3.5175167749124043E-3</c:v>
                </c:pt>
                <c:pt idx="566">
                  <c:v>3.4825168982119356E-3</c:v>
                </c:pt>
                <c:pt idx="567">
                  <c:v>3.4478652761033919E-3</c:v>
                </c:pt>
                <c:pt idx="568">
                  <c:v>3.4135584433956914E-3</c:v>
                </c:pt>
                <c:pt idx="569">
                  <c:v>3.3795929693769752E-3</c:v>
                </c:pt>
                <c:pt idx="570">
                  <c:v>3.3459654574715335E-3</c:v>
                </c:pt>
                <c:pt idx="571">
                  <c:v>3.3126725449001489E-3</c:v>
                </c:pt>
                <c:pt idx="572">
                  <c:v>3.2797109023438289E-3</c:v>
                </c:pt>
                <c:pt idx="573">
                  <c:v>3.2470772336108422E-3</c:v>
                </c:pt>
                <c:pt idx="574">
                  <c:v>3.2147682753071245E-3</c:v>
                </c:pt>
                <c:pt idx="575">
                  <c:v>3.1827807965099219E-3</c:v>
                </c:pt>
                <c:pt idx="576">
                  <c:v>3.1511115984446899E-3</c:v>
                </c:pt>
                <c:pt idx="577">
                  <c:v>3.1197575141652402E-3</c:v>
                </c:pt>
                <c:pt idx="578">
                  <c:v>3.0887154082370181E-3</c:v>
                </c:pt>
                <c:pt idx="579">
                  <c:v>3.0579821764235514E-3</c:v>
                </c:pt>
                <c:pt idx="580">
                  <c:v>3.0275547453760621E-3</c:v>
                </c:pt>
                <c:pt idx="581">
                  <c:v>2.9974300723260728E-3</c:v>
                </c:pt>
                <c:pt idx="582">
                  <c:v>2.9676051447811835E-3</c:v>
                </c:pt>
                <c:pt idx="583">
                  <c:v>2.9380769802237828E-3</c:v>
                </c:pt>
                <c:pt idx="584">
                  <c:v>2.9088426258128165E-3</c:v>
                </c:pt>
                <c:pt idx="585">
                  <c:v>2.8798991580884742E-3</c:v>
                </c:pt>
                <c:pt idx="586">
                  <c:v>2.8512436826798604E-3</c:v>
                </c:pt>
                <c:pt idx="587">
                  <c:v>2.8228733340155627E-3</c:v>
                </c:pt>
                <c:pt idx="588">
                  <c:v>2.7947852750370744E-3</c:v>
                </c:pt>
                <c:pt idx="589">
                  <c:v>2.7669766969150777E-3</c:v>
                </c:pt>
                <c:pt idx="590">
                  <c:v>2.7394448187685943E-3</c:v>
                </c:pt>
                <c:pt idx="591">
                  <c:v>2.7121868873868677E-3</c:v>
                </c:pt>
                <c:pt idx="592">
                  <c:v>2.6852001769540421E-3</c:v>
                </c:pt>
                <c:pt idx="593">
                  <c:v>2.6584819887765878E-3</c:v>
                </c:pt>
                <c:pt idx="594">
                  <c:v>2.6320296510134156E-3</c:v>
                </c:pt>
                <c:pt idx="595">
                  <c:v>2.6058405184087152E-3</c:v>
                </c:pt>
                <c:pt idx="596">
                  <c:v>2.5799119720273985E-3</c:v>
                </c:pt>
                <c:pt idx="597">
                  <c:v>2.5542414189932087E-3</c:v>
                </c:pt>
                <c:pt idx="598">
                  <c:v>2.5288262922294699E-3</c:v>
                </c:pt>
                <c:pt idx="599">
                  <c:v>2.503664050202315E-3</c:v>
                </c:pt>
                <c:pt idx="600">
                  <c:v>2.4787521766665654E-3</c:v>
                </c:pt>
                <c:pt idx="601">
                  <c:v>2.4540881804141195E-3</c:v>
                </c:pt>
                <c:pt idx="602">
                  <c:v>2.4296695950247987E-3</c:v>
                </c:pt>
                <c:pt idx="603">
                  <c:v>2.4054939786197151E-3</c:v>
                </c:pt>
                <c:pt idx="604">
                  <c:v>2.3815589136170741E-3</c:v>
                </c:pt>
                <c:pt idx="605">
                  <c:v>2.3578620064904315E-3</c:v>
                </c:pt>
                <c:pt idx="606">
                  <c:v>2.3344008875293342E-3</c:v>
                </c:pt>
                <c:pt idx="607">
                  <c:v>2.31117321060233E-3</c:v>
                </c:pt>
                <c:pt idx="608">
                  <c:v>2.2881766529223718E-3</c:v>
                </c:pt>
                <c:pt idx="609">
                  <c:v>2.2654089148145154E-3</c:v>
                </c:pt>
                <c:pt idx="610">
                  <c:v>2.2428677194859972E-3</c:v>
                </c:pt>
                <c:pt idx="611">
                  <c:v>2.2205508127984886E-3</c:v>
                </c:pt>
                <c:pt idx="612">
                  <c:v>2.1984559630427204E-3</c:v>
                </c:pt>
                <c:pt idx="613">
                  <c:v>2.1765809607153159E-3</c:v>
                </c:pt>
                <c:pt idx="614">
                  <c:v>2.1549236182978031E-3</c:v>
                </c:pt>
                <c:pt idx="615">
                  <c:v>2.1334817700378989E-3</c:v>
                </c:pt>
                <c:pt idx="616">
                  <c:v>2.112253271732898E-3</c:v>
                </c:pt>
                <c:pt idx="617">
                  <c:v>2.0912360005152942E-3</c:v>
                </c:pt>
                <c:pt idx="618">
                  <c:v>2.0704278546404432E-3</c:v>
                </c:pt>
                <c:pt idx="619">
                  <c:v>2.0498267532764202E-3</c:v>
                </c:pt>
                <c:pt idx="620">
                  <c:v>2.0294306362959149E-3</c:v>
                </c:pt>
                <c:pt idx="621">
                  <c:v>2.0092374640702372E-3</c:v>
                </c:pt>
                <c:pt idx="622">
                  <c:v>1.9892452172653383E-3</c:v>
                </c:pt>
                <c:pt idx="623">
                  <c:v>1.9694518966398783E-3</c:v>
                </c:pt>
                <c:pt idx="624">
                  <c:v>1.9498555228452973E-3</c:v>
                </c:pt>
                <c:pt idx="625">
                  <c:v>1.9304541362278839E-3</c:v>
                </c:pt>
                <c:pt idx="626">
                  <c:v>1.9112457966328092E-3</c:v>
                </c:pt>
                <c:pt idx="627">
                  <c:v>1.8922285832101099E-3</c:v>
                </c:pt>
                <c:pt idx="628">
                  <c:v>1.8734005942225929E-3</c:v>
                </c:pt>
                <c:pt idx="629">
                  <c:v>1.8547599468556721E-3</c:v>
                </c:pt>
                <c:pt idx="630">
                  <c:v>1.8363047770290719E-3</c:v>
                </c:pt>
                <c:pt idx="631">
                  <c:v>1.8180332392104361E-3</c:v>
                </c:pt>
                <c:pt idx="632">
                  <c:v>1.7999435062307563E-3</c:v>
                </c:pt>
                <c:pt idx="633">
                  <c:v>1.7820337691016558E-3</c:v>
                </c:pt>
                <c:pt idx="634">
                  <c:v>1.7643022368344964E-3</c:v>
                </c:pt>
                <c:pt idx="635">
                  <c:v>1.7467471362612812E-3</c:v>
                </c:pt>
                <c:pt idx="636">
                  <c:v>1.729366711857314E-3</c:v>
                </c:pt>
                <c:pt idx="637">
                  <c:v>1.7121592255656809E-3</c:v>
                </c:pt>
                <c:pt idx="638">
                  <c:v>1.695122956623408E-3</c:v>
                </c:pt>
                <c:pt idx="639">
                  <c:v>1.6782562013894027E-3</c:v>
                </c:pt>
                <c:pt idx="640">
                  <c:v>1.661557273174089E-3</c:v>
                </c:pt>
                <c:pt idx="641">
                  <c:v>1.6450245020707278E-3</c:v>
                </c:pt>
                <c:pt idx="642">
                  <c:v>1.6286562347884335E-3</c:v>
                </c:pt>
                <c:pt idx="643">
                  <c:v>1.6124508344868367E-3</c:v>
                </c:pt>
                <c:pt idx="644">
                  <c:v>1.5964066806123962E-3</c:v>
                </c:pt>
                <c:pt idx="645">
                  <c:v>1.5805221687363669E-3</c:v>
                </c:pt>
                <c:pt idx="646">
                  <c:v>1.5647957103943125E-3</c:v>
                </c:pt>
                <c:pt idx="647">
                  <c:v>1.5492257329273009E-3</c:v>
                </c:pt>
                <c:pt idx="648">
                  <c:v>1.5338106793246081E-3</c:v>
                </c:pt>
                <c:pt idx="649">
                  <c:v>1.5185490080680275E-3</c:v>
                </c:pt>
                <c:pt idx="650">
                  <c:v>1.503439192977714E-3</c:v>
                </c:pt>
                <c:pt idx="651">
                  <c:v>1.4884797230595701E-3</c:v>
                </c:pt>
                <c:pt idx="652">
                  <c:v>1.4736691023541338E-3</c:v>
                </c:pt>
                <c:pt idx="653">
                  <c:v>1.4590058497869981E-3</c:v>
                </c:pt>
                <c:pt idx="654">
                  <c:v>1.4444884990206805E-3</c:v>
                </c:pt>
                <c:pt idx="655">
                  <c:v>1.4301155983080123E-3</c:v>
                </c:pt>
                <c:pt idx="656">
                  <c:v>1.4158857103469379E-3</c:v>
                </c:pt>
                <c:pt idx="657">
                  <c:v>1.4017974121368088E-3</c:v>
                </c:pt>
                <c:pt idx="658">
                  <c:v>1.3878492948360621E-3</c:v>
                </c:pt>
                <c:pt idx="659">
                  <c:v>1.3740399636213462E-3</c:v>
                </c:pt>
                <c:pt idx="660">
                  <c:v>1.3603680375480259E-3</c:v>
                </c:pt>
                <c:pt idx="661">
                  <c:v>1.3468321494121051E-3</c:v>
                </c:pt>
                <c:pt idx="662">
                  <c:v>1.3334309456134895E-3</c:v>
                </c:pt>
                <c:pt idx="663">
                  <c:v>1.3201630860206314E-3</c:v>
                </c:pt>
                <c:pt idx="664">
                  <c:v>1.3070272438365151E-3</c:v>
                </c:pt>
                <c:pt idx="665">
                  <c:v>1.2940221054659755E-3</c:v>
                </c:pt>
                <c:pt idx="666">
                  <c:v>1.2811463703843366E-3</c:v>
                </c:pt>
                <c:pt idx="667">
                  <c:v>1.2683987510073629E-3</c:v>
                </c:pt>
                <c:pt idx="668">
                  <c:v>1.2557779725624922E-3</c:v>
                </c:pt>
                <c:pt idx="669">
                  <c:v>1.2432827729613647E-3</c:v>
                </c:pt>
                <c:pt idx="670">
                  <c:v>1.2309119026736033E-3</c:v>
                </c:pt>
                <c:pt idx="671">
                  <c:v>1.2186641246018743E-3</c:v>
                </c:pt>
                <c:pt idx="672">
                  <c:v>1.2065382139581594E-3</c:v>
                </c:pt>
                <c:pt idx="673">
                  <c:v>1.1945329581412964E-3</c:v>
                </c:pt>
                <c:pt idx="674">
                  <c:v>1.1826471566156928E-3</c:v>
                </c:pt>
                <c:pt idx="675">
                  <c:v>1.170879620791293E-3</c:v>
                </c:pt>
                <c:pt idx="676">
                  <c:v>1.1592291739047082E-3</c:v>
                </c:pt>
                <c:pt idx="677">
                  <c:v>1.1476946509015405E-3</c:v>
                </c:pt>
                <c:pt idx="678">
                  <c:v>1.1362748983198799E-3</c:v>
                </c:pt>
                <c:pt idx="679">
                  <c:v>1.1249687741749501E-3</c:v>
                </c:pt>
                <c:pt idx="680">
                  <c:v>1.1137751478449151E-3</c:v>
                </c:pt>
                <c:pt idx="681">
                  <c:v>1.1026928999578146E-3</c:v>
                </c:pt>
                <c:pt idx="682">
                  <c:v>1.091720922279622E-3</c:v>
                </c:pt>
                <c:pt idx="683">
                  <c:v>1.080858117603429E-3</c:v>
                </c:pt>
                <c:pt idx="684">
                  <c:v>1.0701033996397139E-3</c:v>
                </c:pt>
                <c:pt idx="685">
                  <c:v>1.0594556929077181E-3</c:v>
                </c:pt>
                <c:pt idx="686">
                  <c:v>1.0489139326278966E-3</c:v>
                </c:pt>
                <c:pt idx="687">
                  <c:v>1.0384770646154364E-3</c:v>
                </c:pt>
                <c:pt idx="688">
                  <c:v>1.0281440451748349E-3</c:v>
                </c:pt>
                <c:pt idx="689">
                  <c:v>1.0179138409955437E-3</c:v>
                </c:pt>
                <c:pt idx="690">
                  <c:v>1.0077854290486161E-3</c:v>
                </c:pt>
                <c:pt idx="691">
                  <c:v>9.9775779648441526E-4</c:v>
                </c:pt>
                <c:pt idx="692">
                  <c:v>9.8782994053133203E-4</c:v>
                </c:pt>
                <c:pt idx="693">
                  <c:v>9.7800086839549541E-4</c:v>
                </c:pt>
                <c:pt idx="694">
                  <c:v>9.6826959716150352E-4</c:v>
                </c:pt>
                <c:pt idx="695">
                  <c:v>9.5863515369412101E-4</c:v>
                </c:pt>
                <c:pt idx="696">
                  <c:v>9.4909657454097206E-4</c:v>
                </c:pt>
                <c:pt idx="697">
                  <c:v>9.3965290583619633E-4</c:v>
                </c:pt>
                <c:pt idx="698">
                  <c:v>9.3030320320504779E-4</c:v>
                </c:pt>
                <c:pt idx="699">
                  <c:v>9.2104653166947604E-4</c:v>
                </c:pt>
                <c:pt idx="700">
                  <c:v>9.1188196555461241E-4</c:v>
                </c:pt>
                <c:pt idx="701">
                  <c:v>9.0280858839620866E-4</c:v>
                </c:pt>
                <c:pt idx="702">
                  <c:v>8.9382549284898721E-4</c:v>
                </c:pt>
                <c:pt idx="703">
                  <c:v>8.8493178059590946E-4</c:v>
                </c:pt>
                <c:pt idx="704">
                  <c:v>8.7612656225833448E-4</c:v>
                </c:pt>
                <c:pt idx="705">
                  <c:v>8.6740895730709586E-4</c:v>
                </c:pt>
                <c:pt idx="706">
                  <c:v>8.5877809397443038E-4</c:v>
                </c:pt>
                <c:pt idx="707">
                  <c:v>8.5023310916681116E-4</c:v>
                </c:pt>
                <c:pt idx="708">
                  <c:v>8.4177314837863867E-4</c:v>
                </c:pt>
                <c:pt idx="709">
                  <c:v>8.3339736560678523E-4</c:v>
                </c:pt>
                <c:pt idx="710">
                  <c:v>8.251049232659947E-4</c:v>
                </c:pt>
                <c:pt idx="711">
                  <c:v>8.1689499210511624E-4</c:v>
                </c:pt>
                <c:pt idx="712">
                  <c:v>8.0876675112420053E-4</c:v>
                </c:pt>
                <c:pt idx="713">
                  <c:v>8.0071938749236868E-4</c:v>
                </c:pt>
                <c:pt idx="714">
                  <c:v>7.9275209646655434E-4</c:v>
                </c:pt>
                <c:pt idx="715">
                  <c:v>7.8486408131101806E-4</c:v>
                </c:pt>
                <c:pt idx="716">
                  <c:v>7.7705455321766634E-4</c:v>
                </c:pt>
                <c:pt idx="717">
                  <c:v>7.6932273122718537E-4</c:v>
                </c:pt>
                <c:pt idx="718">
                  <c:v>7.6166784215093075E-4</c:v>
                </c:pt>
                <c:pt idx="719">
                  <c:v>7.540891204936166E-4</c:v>
                </c:pt>
                <c:pt idx="720">
                  <c:v>7.4658580837676193E-4</c:v>
                </c:pt>
                <c:pt idx="721">
                  <c:v>7.3915715546290096E-4</c:v>
                </c:pt>
                <c:pt idx="722">
                  <c:v>7.3180241888055333E-4</c:v>
                </c:pt>
                <c:pt idx="723">
                  <c:v>7.245208631499315E-4</c:v>
                </c:pt>
                <c:pt idx="724">
                  <c:v>7.1731176010939328E-4</c:v>
                </c:pt>
                <c:pt idx="725">
                  <c:v>7.1017438884262828E-4</c:v>
                </c:pt>
                <c:pt idx="726">
                  <c:v>7.0310803560656081E-4</c:v>
                </c:pt>
                <c:pt idx="727">
                  <c:v>6.9611199375997927E-4</c:v>
                </c:pt>
                <c:pt idx="728">
                  <c:v>6.8918556369286954E-4</c:v>
                </c:pt>
                <c:pt idx="729">
                  <c:v>6.8232805275645302E-4</c:v>
                </c:pt>
                <c:pt idx="730">
                  <c:v>6.7553877519392006E-4</c:v>
                </c:pt>
                <c:pt idx="731">
                  <c:v>6.6881705207185674E-4</c:v>
                </c:pt>
                <c:pt idx="732">
                  <c:v>6.6216221121235175E-4</c:v>
                </c:pt>
                <c:pt idx="733">
                  <c:v>6.5557358712576912E-4</c:v>
                </c:pt>
                <c:pt idx="734">
                  <c:v>6.4905052094421428E-4</c:v>
                </c:pt>
                <c:pt idx="735">
                  <c:v>6.4259236035563031E-4</c:v>
                </c:pt>
                <c:pt idx="736">
                  <c:v>6.3619845953857693E-4</c:v>
                </c:pt>
                <c:pt idx="737">
                  <c:v>6.2986817909764568E-4</c:v>
                </c:pt>
                <c:pt idx="738">
                  <c:v>6.2360088599951538E-4</c:v>
                </c:pt>
                <c:pt idx="739">
                  <c:v>6.1739595350965423E-4</c:v>
                </c:pt>
                <c:pt idx="740">
                  <c:v>6.112527611296418E-4</c:v>
                </c:pt>
                <c:pt idx="741">
                  <c:v>6.0517069453512292E-4</c:v>
                </c:pt>
                <c:pt idx="742">
                  <c:v>5.9914914551436791E-4</c:v>
                </c:pt>
                <c:pt idx="743">
                  <c:v>5.9318751190745556E-4</c:v>
                </c:pt>
                <c:pt idx="744">
                  <c:v>5.8728519754605861E-4</c:v>
                </c:pt>
                <c:pt idx="745">
                  <c:v>5.8144161219382225E-4</c:v>
                </c:pt>
                <c:pt idx="746">
                  <c:v>5.7565617148734333E-4</c:v>
                </c:pt>
                <c:pt idx="747">
                  <c:v>5.6992829687772567E-4</c:v>
                </c:pt>
                <c:pt idx="748">
                  <c:v>5.6425741557273906E-4</c:v>
                </c:pt>
                <c:pt idx="749">
                  <c:v>5.5864296047952635E-4</c:v>
                </c:pt>
                <c:pt idx="750">
                  <c:v>5.5308437014789846E-4</c:v>
                </c:pt>
                <c:pt idx="751">
                  <c:v>5.4758108871418932E-4</c:v>
                </c:pt>
                <c:pt idx="752">
                  <c:v>5.4213256584567172E-4</c:v>
                </c:pt>
                <c:pt idx="753">
                  <c:v>5.3673825668551717E-4</c:v>
                </c:pt>
                <c:pt idx="754">
                  <c:v>5.3139762179831474E-4</c:v>
                </c:pt>
                <c:pt idx="755">
                  <c:v>5.2611012711612491E-4</c:v>
                </c:pt>
                <c:pt idx="756">
                  <c:v>5.208752438850741E-4</c:v>
                </c:pt>
                <c:pt idx="757">
                  <c:v>5.1569244861247431E-4</c:v>
                </c:pt>
                <c:pt idx="758">
                  <c:v>5.1056122301448219E-4</c:v>
                </c:pt>
                <c:pt idx="759">
                  <c:v>5.054810539642595E-4</c:v>
                </c:pt>
                <c:pt idx="760">
                  <c:v>5.004514334406696E-4</c:v>
                </c:pt>
                <c:pt idx="761">
                  <c:v>4.9547185847746895E-4</c:v>
                </c:pt>
                <c:pt idx="762">
                  <c:v>4.9054183111300908E-4</c:v>
                </c:pt>
                <c:pt idx="763">
                  <c:v>4.8566085834044772E-4</c:v>
                </c:pt>
                <c:pt idx="764">
                  <c:v>4.8082845205843798E-4</c:v>
                </c:pt>
                <c:pt idx="765">
                  <c:v>4.760441290223268E-4</c:v>
                </c:pt>
                <c:pt idx="766">
                  <c:v>4.7130741079582164E-4</c:v>
                </c:pt>
                <c:pt idx="767">
                  <c:v>4.6661782370315398E-4</c:v>
                </c:pt>
                <c:pt idx="768">
                  <c:v>4.6197489878170713E-4</c:v>
                </c:pt>
                <c:pt idx="769">
                  <c:v>4.5737817173511808E-4</c:v>
                </c:pt>
                <c:pt idx="770">
                  <c:v>4.5282718288685127E-4</c:v>
                </c:pt>
                <c:pt idx="771">
                  <c:v>4.4832147713423192E-4</c:v>
                </c:pt>
                <c:pt idx="772">
                  <c:v>4.4386060390292812E-4</c:v>
                </c:pt>
                <c:pt idx="773">
                  <c:v>4.3944411710189853E-4</c:v>
                </c:pt>
                <c:pt idx="774">
                  <c:v>4.350715750787847E-4</c:v>
                </c:pt>
                <c:pt idx="775">
                  <c:v>4.3074254057574006E-4</c:v>
                </c:pt>
                <c:pt idx="776">
                  <c:v>4.2645658068570479E-4</c:v>
                </c:pt>
                <c:pt idx="777">
                  <c:v>4.2221326680912086E-4</c:v>
                </c:pt>
                <c:pt idx="778">
                  <c:v>4.1801217461106426E-4</c:v>
                </c:pt>
                <c:pt idx="779">
                  <c:v>4.1385288397881233E-4</c:v>
                </c:pt>
                <c:pt idx="780">
                  <c:v>4.0973497897983755E-4</c:v>
                </c:pt>
                <c:pt idx="781">
                  <c:v>4.0565804782020622E-4</c:v>
                </c:pt>
                <c:pt idx="782">
                  <c:v>4.0162168280340768E-4</c:v>
                </c:pt>
                <c:pt idx="783">
                  <c:v>3.976254802895749E-4</c:v>
                </c:pt>
                <c:pt idx="784">
                  <c:v>3.9366904065512654E-4</c:v>
                </c:pt>
                <c:pt idx="785">
                  <c:v>3.8975196825280294E-4</c:v>
                </c:pt>
                <c:pt idx="786">
                  <c:v>3.8587387137209862E-4</c:v>
                </c:pt>
                <c:pt idx="787">
                  <c:v>3.8203436220009431E-4</c:v>
                </c:pt>
                <c:pt idx="788">
                  <c:v>3.7823305678267324E-4</c:v>
                </c:pt>
                <c:pt idx="789">
                  <c:v>3.7446957498612517E-4</c:v>
                </c:pt>
                <c:pt idx="790">
                  <c:v>3.7074354045913495E-4</c:v>
                </c:pt>
                <c:pt idx="791">
                  <c:v>3.6705458059514446E-4</c:v>
                </c:pt>
                <c:pt idx="792">
                  <c:v>3.6340232649509363E-4</c:v>
                </c:pt>
                <c:pt idx="793">
                  <c:v>3.5978641293052795E-4</c:v>
                </c:pt>
                <c:pt idx="794">
                  <c:v>3.5620647830707886E-4</c:v>
                </c:pt>
                <c:pt idx="795">
                  <c:v>3.5266216462830036E-4</c:v>
                </c:pt>
                <c:pt idx="796">
                  <c:v>3.4915311745987044E-4</c:v>
                </c:pt>
                <c:pt idx="797">
                  <c:v>3.456789858941488E-4</c:v>
                </c:pt>
                <c:pt idx="798">
                  <c:v>3.4223942251508286E-4</c:v>
                </c:pt>
                <c:pt idx="799">
                  <c:v>3.3883408336346884E-4</c:v>
                </c:pt>
                <c:pt idx="800">
                  <c:v>3.3546262790255441E-4</c:v>
                </c:pt>
                <c:pt idx="801">
                  <c:v>3.3212471898398275E-4</c:v>
                </c:pt>
                <c:pt idx="802">
                  <c:v>3.2882002281408202E-4</c:v>
                </c:pt>
                <c:pt idx="803">
                  <c:v>3.2554820892047906E-4</c:v>
                </c:pt>
                <c:pt idx="804">
                  <c:v>3.223089501190604E-4</c:v>
                </c:pt>
                <c:pt idx="805">
                  <c:v>3.1910192248124446E-4</c:v>
                </c:pt>
                <c:pt idx="806">
                  <c:v>3.1592680530159598E-4</c:v>
                </c:pt>
                <c:pt idx="807">
                  <c:v>3.1278328106575137E-4</c:v>
                </c:pt>
                <c:pt idx="808">
                  <c:v>3.0967103541866607E-4</c:v>
                </c:pt>
                <c:pt idx="809">
                  <c:v>3.0658975713318337E-4</c:v>
                </c:pt>
                <c:pt idx="810">
                  <c:v>3.0353913807890597E-4</c:v>
                </c:pt>
                <c:pt idx="811">
                  <c:v>3.0051887319138655E-4</c:v>
                </c:pt>
                <c:pt idx="812">
                  <c:v>2.975286604416195E-4</c:v>
                </c:pt>
                <c:pt idx="813">
                  <c:v>2.9456820080583831E-4</c:v>
                </c:pt>
                <c:pt idx="814">
                  <c:v>2.9163719823561187E-4</c:v>
                </c:pt>
                <c:pt idx="815">
                  <c:v>2.887353596282409E-4</c:v>
                </c:pt>
                <c:pt idx="816">
                  <c:v>2.8586239479744615E-4</c:v>
                </c:pt>
                <c:pt idx="817">
                  <c:v>2.8301801644435045E-4</c:v>
                </c:pt>
                <c:pt idx="818">
                  <c:v>2.802019401287485E-4</c:v>
                </c:pt>
                <c:pt idx="819">
                  <c:v>2.7741388424066247E-4</c:v>
                </c:pt>
                <c:pt idx="820">
                  <c:v>2.7465356997217815E-4</c:v>
                </c:pt>
                <c:pt idx="821">
                  <c:v>2.7192072128957086E-4</c:v>
                </c:pt>
                <c:pt idx="822">
                  <c:v>2.6921506490569362E-4</c:v>
                </c:pt>
                <c:pt idx="823">
                  <c:v>2.6653633025265373E-4</c:v>
                </c:pt>
                <c:pt idx="824">
                  <c:v>2.6388424945475263E-4</c:v>
                </c:pt>
                <c:pt idx="825">
                  <c:v>2.6125855730170196E-4</c:v>
                </c:pt>
                <c:pt idx="826">
                  <c:v>2.5865899122209793E-4</c:v>
                </c:pt>
                <c:pt idx="827">
                  <c:v>2.5608529125716555E-4</c:v>
                </c:pt>
                <c:pt idx="828">
                  <c:v>2.5353720003476406E-4</c:v>
                </c:pt>
                <c:pt idx="829">
                  <c:v>2.5101446274364796E-4</c:v>
                </c:pt>
                <c:pt idx="830">
                  <c:v>2.4851682710798502E-4</c:v>
                </c:pt>
                <c:pt idx="831">
                  <c:v>2.4604404336213149E-4</c:v>
                </c:pt>
                <c:pt idx="832">
                  <c:v>2.4359586422565153E-4</c:v>
                </c:pt>
                <c:pt idx="833">
                  <c:v>2.4117204487859151E-4</c:v>
                </c:pt>
                <c:pt idx="834">
                  <c:v>2.3877234293699618E-4</c:v>
                </c:pt>
                <c:pt idx="835">
                  <c:v>2.3639651842867222E-4</c:v>
                </c:pt>
                <c:pt idx="836">
                  <c:v>2.3404433376918914E-4</c:v>
                </c:pt>
                <c:pt idx="837">
                  <c:v>2.3171555373812056E-4</c:v>
                </c:pt>
                <c:pt idx="838">
                  <c:v>2.2940994545552282E-4</c:v>
                </c:pt>
                <c:pt idx="839">
                  <c:v>2.2712727835864612E-4</c:v>
                </c:pt>
                <c:pt idx="840">
                  <c:v>2.2486732417887896E-4</c:v>
                </c:pt>
                <c:pt idx="841">
                  <c:v>2.2262985691891916E-4</c:v>
                </c:pt>
                <c:pt idx="842">
                  <c:v>2.2041465283017731E-4</c:v>
                </c:pt>
                <c:pt idx="843">
                  <c:v>2.1822149039039758E-4</c:v>
                </c:pt>
                <c:pt idx="844">
                  <c:v>2.1605015028150913E-4</c:v>
                </c:pt>
                <c:pt idx="845">
                  <c:v>2.1390041536769057E-4</c:v>
                </c:pt>
                <c:pt idx="846">
                  <c:v>2.1177207067366052E-4</c:v>
                </c:pt>
                <c:pt idx="847">
                  <c:v>2.0966490336317385E-4</c:v>
                </c:pt>
                <c:pt idx="848">
                  <c:v>2.0757870271774633E-4</c:v>
                </c:pt>
                <c:pt idx="849">
                  <c:v>2.0551326011557252E-4</c:v>
                </c:pt>
                <c:pt idx="850">
                  <c:v>2.0346836901067201E-4</c:v>
                </c:pt>
                <c:pt idx="851">
                  <c:v>2.0144382491223061E-4</c:v>
                </c:pt>
                <c:pt idx="852">
                  <c:v>1.9943942536415036E-4</c:v>
                </c:pt>
                <c:pt idx="853">
                  <c:v>1.9745496992480671E-4</c:v>
                </c:pt>
                <c:pt idx="854">
                  <c:v>1.9549026014700196E-4</c:v>
                </c:pt>
                <c:pt idx="855">
                  <c:v>1.9354509955812104E-4</c:v>
                </c:pt>
                <c:pt idx="856">
                  <c:v>1.9161929364048394E-4</c:v>
                </c:pt>
                <c:pt idx="857">
                  <c:v>1.897126498118938E-4</c:v>
                </c:pt>
                <c:pt idx="858">
                  <c:v>1.8782497740637996E-4</c:v>
                </c:pt>
                <c:pt idx="859">
                  <c:v>1.8595608765512774E-4</c:v>
                </c:pt>
                <c:pt idx="860">
                  <c:v>1.8410579366760513E-4</c:v>
                </c:pt>
                <c:pt idx="861">
                  <c:v>1.8227391041287106E-4</c:v>
                </c:pt>
                <c:pt idx="862">
                  <c:v>1.8046025470107373E-4</c:v>
                </c:pt>
                <c:pt idx="863">
                  <c:v>1.7866464516513058E-4</c:v>
                </c:pt>
                <c:pt idx="864">
                  <c:v>1.7688690224259155E-4</c:v>
                </c:pt>
                <c:pt idx="865">
                  <c:v>1.751268481576832E-4</c:v>
                </c:pt>
                <c:pt idx="866">
                  <c:v>1.7338430690353005E-4</c:v>
                </c:pt>
                <c:pt idx="867">
                  <c:v>1.7165910422455461E-4</c:v>
                </c:pt>
                <c:pt idx="868">
                  <c:v>1.6995106759905165E-4</c:v>
                </c:pt>
                <c:pt idx="869">
                  <c:v>1.6826002622193464E-4</c:v>
                </c:pt>
                <c:pt idx="870">
                  <c:v>1.6658581098765728E-4</c:v>
                </c:pt>
                <c:pt idx="871">
                  <c:v>1.6492825447330051E-4</c:v>
                </c:pt>
                <c:pt idx="872">
                  <c:v>1.6328719092183154E-4</c:v>
                </c:pt>
                <c:pt idx="873">
                  <c:v>1.6166245622552792E-4</c:v>
                </c:pt>
                <c:pt idx="874">
                  <c:v>1.6005388790956616E-4</c:v>
                </c:pt>
                <c:pt idx="875">
                  <c:v>1.5846132511577397E-4</c:v>
                </c:pt>
                <c:pt idx="876">
                  <c:v>1.568846085865448E-4</c:v>
                </c:pt>
                <c:pt idx="877">
                  <c:v>1.5532358064891205E-4</c:v>
                </c:pt>
                <c:pt idx="878">
                  <c:v>1.5377808519878098E-4</c:v>
                </c:pt>
                <c:pt idx="879">
                  <c:v>1.5224796768531845E-4</c:v>
                </c:pt>
                <c:pt idx="880">
                  <c:v>1.5073307509549819E-4</c:v>
                </c:pt>
                <c:pt idx="881">
                  <c:v>1.4923325593879904E-4</c:v>
                </c:pt>
                <c:pt idx="882">
                  <c:v>1.4774836023205489E-4</c:v>
                </c:pt>
                <c:pt idx="883">
                  <c:v>1.4627823948445837E-4</c:v>
                </c:pt>
                <c:pt idx="884">
                  <c:v>1.4482274668270903E-4</c:v>
                </c:pt>
                <c:pt idx="885">
                  <c:v>1.4338173627631383E-4</c:v>
                </c:pt>
                <c:pt idx="886">
                  <c:v>1.4195506416303161E-4</c:v>
                </c:pt>
                <c:pt idx="887">
                  <c:v>1.4054258767446195E-4</c:v>
                </c:pt>
                <c:pt idx="888">
                  <c:v>1.39144165561779E-4</c:v>
                </c:pt>
                <c:pt idx="889">
                  <c:v>1.3775965798160621E-4</c:v>
                </c:pt>
                <c:pt idx="890">
                  <c:v>1.3638892648203146E-4</c:v>
                </c:pt>
                <c:pt idx="891">
                  <c:v>1.3503183398876284E-4</c:v>
                </c:pt>
                <c:pt idx="892">
                  <c:v>1.3368824479141983E-4</c:v>
                </c:pt>
                <c:pt idx="893">
                  <c:v>1.3235802452996317E-4</c:v>
                </c:pt>
                <c:pt idx="894">
                  <c:v>1.3104104018125861E-4</c:v>
                </c:pt>
                <c:pt idx="895">
                  <c:v>1.2973716004577293E-4</c:v>
                </c:pt>
                <c:pt idx="896">
                  <c:v>1.2844625373440685E-4</c:v>
                </c:pt>
                <c:pt idx="897">
                  <c:v>1.2716819215545307E-4</c:v>
                </c:pt>
                <c:pt idx="898">
                  <c:v>1.259028475016884E-4</c:v>
                </c:pt>
                <c:pt idx="899">
                  <c:v>1.2465009323759361E-4</c:v>
                </c:pt>
                <c:pt idx="900">
                  <c:v>1.2340980408669791E-4</c:v>
                </c:pt>
                <c:pt idx="901">
                  <c:v>1.2218185601905269E-4</c:v>
                </c:pt>
                <c:pt idx="902">
                  <c:v>1.2096612623882777E-4</c:v>
                </c:pt>
                <c:pt idx="903">
                  <c:v>1.1976249317203248E-4</c:v>
                </c:pt>
                <c:pt idx="904">
                  <c:v>1.1857083645435679E-4</c:v>
                </c:pt>
                <c:pt idx="905">
                  <c:v>1.1739103691913571E-4</c:v>
                </c:pt>
                <c:pt idx="906">
                  <c:v>1.1622297658543261E-4</c:v>
                </c:pt>
                <c:pt idx="907">
                  <c:v>1.1506653864624101E-4</c:v>
                </c:pt>
                <c:pt idx="908">
                  <c:v>1.1392160745680337E-4</c:v>
                </c:pt>
                <c:pt idx="909">
                  <c:v>1.1278806852304595E-4</c:v>
                </c:pt>
                <c:pt idx="910">
                  <c:v>1.1166580849013177E-4</c:v>
                </c:pt>
                <c:pt idx="911">
                  <c:v>1.1055471513112138E-4</c:v>
                </c:pt>
                <c:pt idx="912">
                  <c:v>1.0945467733575325E-4</c:v>
                </c:pt>
                <c:pt idx="913">
                  <c:v>1.0836558509933138E-4</c:v>
                </c:pt>
                <c:pt idx="914">
                  <c:v>1.072873295117242E-4</c:v>
                </c:pt>
                <c:pt idx="915">
                  <c:v>1.0621980274647492E-4</c:v>
                </c:pt>
                <c:pt idx="916">
                  <c:v>1.0516289805001679E-4</c:v>
                </c:pt>
                <c:pt idx="917">
                  <c:v>1.0411650973099978E-4</c:v>
                </c:pt>
                <c:pt idx="918">
                  <c:v>1.0308053314972028E-4</c:v>
                </c:pt>
                <c:pt idx="919">
                  <c:v>1.0205486470765601E-4</c:v>
                </c:pt>
                <c:pt idx="920">
                  <c:v>1.0103940183710869E-4</c:v>
                </c:pt>
                <c:pt idx="921">
                  <c:v>1.00034042990945E-4</c:v>
                </c:pt>
                <c:pt idx="922">
                  <c:v>9.9038687632442234E-5</c:v>
                </c:pt>
                <c:pt idx="923">
                  <c:v>9.8053236225235219E-5</c:v>
                </c:pt>
                <c:pt idx="924">
                  <c:v>9.7077590223362039E-5</c:v>
                </c:pt>
                <c:pt idx="925">
                  <c:v>9.6111652061409521E-5</c:v>
                </c:pt>
                <c:pt idx="926">
                  <c:v>9.5155325144756598E-5</c:v>
                </c:pt>
                <c:pt idx="927">
                  <c:v>9.4208513839914008E-5</c:v>
                </c:pt>
                <c:pt idx="928">
                  <c:v>9.327112346496317E-5</c:v>
                </c:pt>
                <c:pt idx="929">
                  <c:v>9.2343060280084913E-5</c:v>
                </c:pt>
                <c:pt idx="930">
                  <c:v>9.1424231478187513E-5</c:v>
                </c:pt>
                <c:pt idx="931">
                  <c:v>9.0514545175625179E-5</c:v>
                </c:pt>
                <c:pt idx="932">
                  <c:v>8.9613910403009067E-5</c:v>
                </c:pt>
                <c:pt idx="933">
                  <c:v>8.8722237096112039E-5</c:v>
                </c:pt>
                <c:pt idx="934">
                  <c:v>8.7839436086860061E-5</c:v>
                </c:pt>
                <c:pt idx="935">
                  <c:v>8.6965419094416565E-5</c:v>
                </c:pt>
                <c:pt idx="936">
                  <c:v>8.6100098716353782E-5</c:v>
                </c:pt>
                <c:pt idx="937">
                  <c:v>8.5243388419913011E-5</c:v>
                </c:pt>
                <c:pt idx="938">
                  <c:v>8.4395202533350721E-5</c:v>
                </c:pt>
                <c:pt idx="939">
                  <c:v>8.3555456237371323E-5</c:v>
                </c:pt>
                <c:pt idx="940">
                  <c:v>8.2724065556645401E-5</c:v>
                </c:pt>
                <c:pt idx="941">
                  <c:v>8.1900947351411943E-5</c:v>
                </c:pt>
                <c:pt idx="942">
                  <c:v>8.1086019309164676E-5</c:v>
                </c:pt>
                <c:pt idx="943">
                  <c:v>8.0279199936420442E-5</c:v>
                </c:pt>
                <c:pt idx="944">
                  <c:v>7.9480408550569316E-5</c:v>
                </c:pt>
                <c:pt idx="945">
                  <c:v>7.8689565271807002E-5</c:v>
                </c:pt>
                <c:pt idx="946">
                  <c:v>7.7906591015147029E-5</c:v>
                </c:pt>
                <c:pt idx="947">
                  <c:v>7.713140748251071E-5</c:v>
                </c:pt>
                <c:pt idx="948">
                  <c:v>7.6363937154899108E-5</c:v>
                </c:pt>
                <c:pt idx="949">
                  <c:v>7.5604103284639715E-5</c:v>
                </c:pt>
                <c:pt idx="950">
                  <c:v>7.4851829887712538E-5</c:v>
                </c:pt>
                <c:pt idx="951">
                  <c:v>7.4107041736150804E-5</c:v>
                </c:pt>
                <c:pt idx="952">
                  <c:v>7.3369664350518833E-5</c:v>
                </c:pt>
                <c:pt idx="953">
                  <c:v>7.2639623992463433E-5</c:v>
                </c:pt>
                <c:pt idx="954">
                  <c:v>7.1916847657340513E-5</c:v>
                </c:pt>
                <c:pt idx="955">
                  <c:v>7.1201263066914116E-5</c:v>
                </c:pt>
                <c:pt idx="956">
                  <c:v>7.0492798662129177E-5</c:v>
                </c:pt>
                <c:pt idx="957">
                  <c:v>6.9791383595954585E-5</c:v>
                </c:pt>
                <c:pt idx="958">
                  <c:v>6.9096947726299339E-5</c:v>
                </c:pt>
                <c:pt idx="959">
                  <c:v>6.8409421608997567E-5</c:v>
                </c:pt>
                <c:pt idx="960">
                  <c:v>6.7728736490864794E-5</c:v>
                </c:pt>
                <c:pt idx="961">
                  <c:v>6.7054824302821962E-5</c:v>
                </c:pt>
                <c:pt idx="962">
                  <c:v>6.6387617653088573E-5</c:v>
                </c:pt>
                <c:pt idx="963">
                  <c:v>6.5727049820443726E-5</c:v>
                </c:pt>
                <c:pt idx="964">
                  <c:v>6.5073054747553528E-5</c:v>
                </c:pt>
                <c:pt idx="965">
                  <c:v>6.4425567034365907E-5</c:v>
                </c:pt>
                <c:pt idx="966">
                  <c:v>6.3784521931569888E-5</c:v>
                </c:pt>
                <c:pt idx="967">
                  <c:v>6.3149855334120847E-5</c:v>
                </c:pt>
                <c:pt idx="968">
                  <c:v>6.2521503774830384E-5</c:v>
                </c:pt>
                <c:pt idx="969">
                  <c:v>6.1899404418018915E-5</c:v>
                </c:pt>
                <c:pt idx="970">
                  <c:v>6.1283495053232135E-5</c:v>
                </c:pt>
                <c:pt idx="971">
                  <c:v>6.0673714089020445E-5</c:v>
                </c:pt>
                <c:pt idx="972">
                  <c:v>6.0070000546779194E-5</c:v>
                </c:pt>
                <c:pt idx="973">
                  <c:v>5.9472294054651332E-5</c:v>
                </c:pt>
                <c:pt idx="974">
                  <c:v>5.8880534841489157E-5</c:v>
                </c:pt>
                <c:pt idx="975">
                  <c:v>5.829466373087842E-5</c:v>
                </c:pt>
                <c:pt idx="976">
                  <c:v>5.7714622135219897E-5</c:v>
                </c:pt>
                <c:pt idx="977">
                  <c:v>5.7140352049870394E-5</c:v>
                </c:pt>
                <c:pt idx="978">
                  <c:v>5.6571796047343201E-5</c:v>
                </c:pt>
                <c:pt idx="979">
                  <c:v>5.6008897271563923E-5</c:v>
                </c:pt>
                <c:pt idx="980">
                  <c:v>5.5451599432186161E-5</c:v>
                </c:pt>
                <c:pt idx="981">
                  <c:v>5.489984679896138E-5</c:v>
                </c:pt>
                <c:pt idx="982">
                  <c:v>5.4353584196166573E-5</c:v>
                </c:pt>
                <c:pt idx="983">
                  <c:v>5.3812756997086142E-5</c:v>
                </c:pt>
                <c:pt idx="984">
                  <c:v>5.3277311118549467E-5</c:v>
                </c:pt>
                <c:pt idx="985">
                  <c:v>5.2747193015522668E-5</c:v>
                </c:pt>
                <c:pt idx="986">
                  <c:v>5.2222349675753396E-5</c:v>
                </c:pt>
                <c:pt idx="987">
                  <c:v>5.1702728614470645E-5</c:v>
                </c:pt>
                <c:pt idx="988">
                  <c:v>5.1188277869135035E-5</c:v>
                </c:pt>
                <c:pt idx="989">
                  <c:v>5.0678945994243367E-5</c:v>
                </c:pt>
                <c:pt idx="990">
                  <c:v>5.0174682056183773E-5</c:v>
                </c:pt>
                <c:pt idx="991">
                  <c:v>4.9675435628142067E-5</c:v>
                </c:pt>
                <c:pt idx="992">
                  <c:v>4.9181156785059466E-5</c:v>
                </c:pt>
                <c:pt idx="993">
                  <c:v>4.8691796098639991E-5</c:v>
                </c:pt>
                <c:pt idx="994">
                  <c:v>4.8207304632406927E-5</c:v>
                </c:pt>
                <c:pt idx="995">
                  <c:v>4.7727633936810075E-5</c:v>
                </c:pt>
                <c:pt idx="996">
                  <c:v>4.7252736044379919E-5</c:v>
                </c:pt>
                <c:pt idx="997">
                  <c:v>4.6782563464931682E-5</c:v>
                </c:pt>
                <c:pt idx="998">
                  <c:v>4.6317069180815513E-5</c:v>
                </c:pt>
                <c:pt idx="999">
                  <c:v>4.5856206642215135E-5</c:v>
                </c:pt>
                <c:pt idx="1000">
                  <c:v>4.5399929762492511E-5</c:v>
                </c:pt>
                <c:pt idx="1001">
                  <c:v>4.4948192913579633E-5</c:v>
                </c:pt>
                <c:pt idx="1002">
                  <c:v>4.4500950921415142E-5</c:v>
                </c:pt>
                <c:pt idx="1003">
                  <c:v>4.4058159061426903E-5</c:v>
                </c:pt>
                <c:pt idx="1004">
                  <c:v>4.3619773054060094E-5</c:v>
                </c:pt>
                <c:pt idx="1005">
                  <c:v>4.3185749060348634E-5</c:v>
                </c:pt>
                <c:pt idx="1006">
                  <c:v>4.275604367753153E-5</c:v>
                </c:pt>
                <c:pt idx="1007">
                  <c:v>4.2330613934712363E-5</c:v>
                </c:pt>
                <c:pt idx="1008">
                  <c:v>4.1909417288562043E-5</c:v>
                </c:pt>
                <c:pt idx="1009">
                  <c:v>4.1492411619065467E-5</c:v>
                </c:pt>
                <c:pt idx="1010">
                  <c:v>4.1079555225307697E-5</c:v>
                </c:pt>
                <c:pt idx="1011">
                  <c:v>4.0670806821305724E-5</c:v>
                </c:pt>
                <c:pt idx="1012">
                  <c:v>4.0266125531878312E-5</c:v>
                </c:pt>
                <c:pt idx="1013">
                  <c:v>3.9865470888559257E-5</c:v>
                </c:pt>
                <c:pt idx="1014">
                  <c:v>3.9468802825550399E-5</c:v>
                </c:pt>
                <c:pt idx="1015">
                  <c:v>3.907608167571488E-5</c:v>
                </c:pt>
                <c:pt idx="1016">
                  <c:v>3.8687268166610443E-5</c:v>
                </c:pt>
                <c:pt idx="1017">
                  <c:v>3.830232341656214E-5</c:v>
                </c:pt>
                <c:pt idx="1018">
                  <c:v>3.7921208930774237E-5</c:v>
                </c:pt>
                <c:pt idx="1019">
                  <c:v>3.7543886597480473E-5</c:v>
                </c:pt>
                <c:pt idx="1020">
                  <c:v>3.7170318684133239E-5</c:v>
                </c:pt>
                <c:pt idx="1021">
                  <c:v>3.6800467833629672E-5</c:v>
                </c:pt>
                <c:pt idx="1022">
                  <c:v>3.6434297060576689E-5</c:v>
                </c:pt>
                <c:pt idx="1023">
                  <c:v>3.6071769747591751E-5</c:v>
                </c:pt>
                <c:pt idx="1024">
                  <c:v>3.5712849641641459E-5</c:v>
                </c:pt>
                <c:pt idx="1025">
                  <c:v>3.5357500850416188E-5</c:v>
                </c:pt>
                <c:pt idx="1026">
                  <c:v>3.5005687838740624E-5</c:v>
                </c:pt>
                <c:pt idx="1027">
                  <c:v>3.4657375425020489E-5</c:v>
                </c:pt>
                <c:pt idx="1028">
                  <c:v>3.4312528777723992E-5</c:v>
                </c:pt>
                <c:pt idx="1029">
                  <c:v>3.3971113411899213E-5</c:v>
                </c:pt>
                <c:pt idx="1030">
                  <c:v>3.3633095185724965E-5</c:v>
                </c:pt>
                <c:pt idx="1031">
                  <c:v>3.3298440297096876E-5</c:v>
                </c:pt>
                <c:pt idx="1032">
                  <c:v>3.2967115280247416E-5</c:v>
                </c:pt>
                <c:pt idx="1033">
                  <c:v>3.2639087002398623E-5</c:v>
                </c:pt>
                <c:pt idx="1034">
                  <c:v>3.2314322660449407E-5</c:v>
                </c:pt>
                <c:pt idx="1035">
                  <c:v>3.1992789777694884E-5</c:v>
                </c:pt>
                <c:pt idx="1036">
                  <c:v>3.1674456200578882E-5</c:v>
                </c:pt>
                <c:pt idx="1037">
                  <c:v>3.1359290095478464E-5</c:v>
                </c:pt>
                <c:pt idx="1038">
                  <c:v>3.104725994552042E-5</c:v>
                </c:pt>
                <c:pt idx="1039">
                  <c:v>3.0738334547429692E-5</c:v>
                </c:pt>
                <c:pt idx="1040">
                  <c:v>3.0432483008409069E-5</c:v>
                </c:pt>
                <c:pt idx="1041">
                  <c:v>3.0129674743049773E-5</c:v>
                </c:pt>
                <c:pt idx="1042">
                  <c:v>2.982987947027298E-5</c:v>
                </c:pt>
                <c:pt idx="1043">
                  <c:v>2.9533067210301476E-5</c:v>
                </c:pt>
                <c:pt idx="1044">
                  <c:v>2.9239208281662021E-5</c:v>
                </c:pt>
                <c:pt idx="1045">
                  <c:v>2.8948273298216745E-5</c:v>
                </c:pt>
                <c:pt idx="1046">
                  <c:v>2.8660233166224989E-5</c:v>
                </c:pt>
                <c:pt idx="1047">
                  <c:v>2.8375059081433422E-5</c:v>
                </c:pt>
                <c:pt idx="1048">
                  <c:v>2.809272252619601E-5</c:v>
                </c:pt>
                <c:pt idx="1049">
                  <c:v>2.7813195266621892E-5</c:v>
                </c:pt>
                <c:pt idx="1050">
                  <c:v>2.7536449349752118E-5</c:v>
                </c:pt>
                <c:pt idx="1051">
                  <c:v>2.7262457100764494E-5</c:v>
                </c:pt>
                <c:pt idx="1052">
                  <c:v>2.6991191120205724E-5</c:v>
                </c:pt>
                <c:pt idx="1053">
                  <c:v>2.6722624281251662E-5</c:v>
                </c:pt>
                <c:pt idx="1054">
                  <c:v>2.6456729726994741E-5</c:v>
                </c:pt>
                <c:pt idx="1055">
                  <c:v>2.6193480867757791E-5</c:v>
                </c:pt>
                <c:pt idx="1056">
                  <c:v>2.5932851378435611E-5</c:v>
                </c:pt>
                <c:pt idx="1057">
                  <c:v>2.567481519586211E-5</c:v>
                </c:pt>
                <c:pt idx="1058">
                  <c:v>2.5419346516203916E-5</c:v>
                </c:pt>
                <c:pt idx="1059">
                  <c:v>2.5166419792380131E-5</c:v>
                </c:pt>
                <c:pt idx="1060">
                  <c:v>2.4916009731507731E-5</c:v>
                </c:pt>
                <c:pt idx="1061">
                  <c:v>2.4668091292371877E-5</c:v>
                </c:pt>
                <c:pt idx="1062">
                  <c:v>2.4422639682922102E-5</c:v>
                </c:pt>
                <c:pt idx="1063">
                  <c:v>2.4179630357792846E-5</c:v>
                </c:pt>
                <c:pt idx="1064">
                  <c:v>2.3939039015849192E-5</c:v>
                </c:pt>
                <c:pt idx="1065">
                  <c:v>2.3700841597756325E-5</c:v>
                </c:pt>
                <c:pt idx="1066">
                  <c:v>2.3465014283574045E-5</c:v>
                </c:pt>
                <c:pt idx="1067">
                  <c:v>2.3231533490374356E-5</c:v>
                </c:pt>
                <c:pt idx="1068">
                  <c:v>2.3000375869883375E-5</c:v>
                </c:pt>
                <c:pt idx="1069">
                  <c:v>2.2771518306146397E-5</c:v>
                </c:pt>
                <c:pt idx="1070">
                  <c:v>2.2544937913216401E-5</c:v>
                </c:pt>
                <c:pt idx="1071">
                  <c:v>2.2320612032865197E-5</c:v>
                </c:pt>
                <c:pt idx="1072">
                  <c:v>2.2098518232317842E-5</c:v>
                </c:pt>
                <c:pt idx="1073">
                  <c:v>2.1878634302009252E-5</c:v>
                </c:pt>
                <c:pt idx="1074">
                  <c:v>2.1660938253363138E-5</c:v>
                </c:pt>
                <c:pt idx="1075">
                  <c:v>2.1445408316593182E-5</c:v>
                </c:pt>
                <c:pt idx="1076">
                  <c:v>2.1232022938526095E-5</c:v>
                </c:pt>
                <c:pt idx="1077">
                  <c:v>2.1020760780446275E-5</c:v>
                </c:pt>
                <c:pt idx="1078">
                  <c:v>2.0811600715961879E-5</c:v>
                </c:pt>
                <c:pt idx="1079">
                  <c:v>2.0604521828892093E-5</c:v>
                </c:pt>
                <c:pt idx="1080">
                  <c:v>2.0399503411175781E-5</c:v>
                </c:pt>
                <c:pt idx="1081">
                  <c:v>2.0196524960800109E-5</c:v>
                </c:pt>
                <c:pt idx="1082">
                  <c:v>1.9995566179751104E-5</c:v>
                </c:pt>
                <c:pt idx="1083">
                  <c:v>1.9796606971983069E-5</c:v>
                </c:pt>
                <c:pt idx="1084">
                  <c:v>1.9599627441409477E-5</c:v>
                </c:pt>
                <c:pt idx="1085">
                  <c:v>1.9404607889913095E-5</c:v>
                </c:pt>
                <c:pt idx="1086">
                  <c:v>1.9211528815376264E-5</c:v>
                </c:pt>
                <c:pt idx="1087">
                  <c:v>1.9020370909730624E-5</c:v>
                </c:pt>
                <c:pt idx="1088">
                  <c:v>1.8831115057026315E-5</c:v>
                </c:pt>
                <c:pt idx="1089">
                  <c:v>1.8643742331520351E-5</c:v>
                </c:pt>
                <c:pt idx="1090">
                  <c:v>1.8458233995784041E-5</c:v>
                </c:pt>
                <c:pt idx="1091">
                  <c:v>1.8274571498829267E-5</c:v>
                </c:pt>
                <c:pt idx="1092">
                  <c:v>1.8092736474253184E-5</c:v>
                </c:pt>
                <c:pt idx="1093">
                  <c:v>1.7912710738401876E-5</c:v>
                </c:pt>
                <c:pt idx="1094">
                  <c:v>1.7734476288551727E-5</c:v>
                </c:pt>
                <c:pt idx="1095">
                  <c:v>1.7558015301109196E-5</c:v>
                </c:pt>
                <c:pt idx="1096">
                  <c:v>1.7383310129828501E-5</c:v>
                </c:pt>
                <c:pt idx="1097">
                  <c:v>1.721034330404694E-5</c:v>
                </c:pt>
                <c:pt idx="1098">
                  <c:v>1.703909752693778E-5</c:v>
                </c:pt>
                <c:pt idx="1099">
                  <c:v>1.6869555673780651E-5</c:v>
                </c:pt>
                <c:pt idx="1100">
                  <c:v>1.6701700790248864E-5</c:v>
                </c:pt>
                <c:pt idx="1101">
                  <c:v>1.6535516090714232E-5</c:v>
                </c:pt>
                <c:pt idx="1102">
                  <c:v>1.6370984956568323E-5</c:v>
                </c:pt>
                <c:pt idx="1103">
                  <c:v>1.6208090934560603E-5</c:v>
                </c:pt>
                <c:pt idx="1104">
                  <c:v>1.6046817735153132E-5</c:v>
                </c:pt>
                <c:pt idx="1105">
                  <c:v>1.5887149230891559E-5</c:v>
                </c:pt>
                <c:pt idx="1106">
                  <c:v>1.5729069454792413E-5</c:v>
                </c:pt>
                <c:pt idx="1107">
                  <c:v>1.5572562598746343E-5</c:v>
                </c:pt>
                <c:pt idx="1108">
                  <c:v>1.5417613011937335E-5</c:v>
                </c:pt>
                <c:pt idx="1109">
                  <c:v>1.5264205199277581E-5</c:v>
                </c:pt>
                <c:pt idx="1110">
                  <c:v>1.5112323819857956E-5</c:v>
                </c:pt>
                <c:pt idx="1111">
                  <c:v>1.4961953685413965E-5</c:v>
                </c:pt>
                <c:pt idx="1112">
                  <c:v>1.4813079758806851E-5</c:v>
                </c:pt>
                <c:pt idx="1113">
                  <c:v>1.4665687152519882E-5</c:v>
                </c:pt>
                <c:pt idx="1114">
                  <c:v>1.4519761127169609E-5</c:v>
                </c:pt>
                <c:pt idx="1115">
                  <c:v>1.4375287090031908E-5</c:v>
                </c:pt>
                <c:pt idx="1116">
                  <c:v>1.4232250593582667E-5</c:v>
                </c:pt>
                <c:pt idx="1117">
                  <c:v>1.4090637334053021E-5</c:v>
                </c:pt>
                <c:pt idx="1118">
                  <c:v>1.3950433149999023E-5</c:v>
                </c:pt>
                <c:pt idx="1119">
                  <c:v>1.3811624020885426E-5</c:v>
                </c:pt>
                <c:pt idx="1120">
                  <c:v>1.3674196065683627E-5</c:v>
                </c:pt>
                <c:pt idx="1121">
                  <c:v>1.353813554148361E-5</c:v>
                </c:pt>
                <c:pt idx="1122">
                  <c:v>1.3403428842119571E-5</c:v>
                </c:pt>
                <c:pt idx="1123">
                  <c:v>1.3270062496809267E-5</c:v>
                </c:pt>
                <c:pt idx="1124">
                  <c:v>1.3138023168807097E-5</c:v>
                </c:pt>
                <c:pt idx="1125">
                  <c:v>1.3007297654070163E-5</c:v>
                </c:pt>
                <c:pt idx="1126">
                  <c:v>1.2877872879938125E-5</c:v>
                </c:pt>
                <c:pt idx="1127">
                  <c:v>1.2749735903825663E-5</c:v>
                </c:pt>
                <c:pt idx="1128">
                  <c:v>1.2622873911928409E-5</c:v>
                </c:pt>
                <c:pt idx="1129">
                  <c:v>1.2497274217941427E-5</c:v>
                </c:pt>
                <c:pt idx="1130">
                  <c:v>1.2372924261790671E-5</c:v>
                </c:pt>
                <c:pt idx="1131">
                  <c:v>1.2249811608376911E-5</c:v>
                </c:pt>
                <c:pt idx="1132">
                  <c:v>1.2127923946332193E-5</c:v>
                </c:pt>
                <c:pt idx="1133">
                  <c:v>1.2007249086788737E-5</c:v>
                </c:pt>
                <c:pt idx="1134">
                  <c:v>1.1887774962160067E-5</c:v>
                </c:pt>
                <c:pt idx="1135">
                  <c:v>1.1769489624934095E-5</c:v>
                </c:pt>
                <c:pt idx="1136">
                  <c:v>1.1652381246478566E-5</c:v>
                </c:pt>
                <c:pt idx="1137">
                  <c:v>1.1536438115858021E-5</c:v>
                </c:pt>
                <c:pt idx="1138">
                  <c:v>1.1421648638662805E-5</c:v>
                </c:pt>
                <c:pt idx="1139">
                  <c:v>1.1308001335849514E-5</c:v>
                </c:pt>
                <c:pt idx="1140">
                  <c:v>1.1195484842593184E-5</c:v>
                </c:pt>
                <c:pt idx="1141">
                  <c:v>1.1084087907150713E-5</c:v>
                </c:pt>
                <c:pt idx="1142">
                  <c:v>1.097379938973574E-5</c:v>
                </c:pt>
                <c:pt idx="1143">
                  <c:v>1.0864608261404587E-5</c:v>
                </c:pt>
                <c:pt idx="1144">
                  <c:v>1.075650360295345E-5</c:v>
                </c:pt>
                <c:pt idx="1145">
                  <c:v>1.0649474603826397E-5</c:v>
                </c:pt>
                <c:pt idx="1146">
                  <c:v>1.054351056103431E-5</c:v>
                </c:pt>
                <c:pt idx="1147">
                  <c:v>1.0438600878084599E-5</c:v>
                </c:pt>
                <c:pt idx="1148">
                  <c:v>1.0334735063921587E-5</c:v>
                </c:pt>
                <c:pt idx="1149">
                  <c:v>1.0231902731877263E-5</c:v>
                </c:pt>
                <c:pt idx="1150">
                  <c:v>1.0130093598632743E-5</c:v>
                </c:pt>
                <c:pt idx="1151">
                  <c:v>1.0029297483189859E-5</c:v>
                </c:pt>
                <c:pt idx="1152">
                  <c:v>9.9295043058530988E-6</c:v>
                </c:pt>
                <c:pt idx="1153">
                  <c:v>9.8307040872215066E-6</c:v>
                </c:pt>
                <c:pt idx="1154">
                  <c:v>9.7328869471909236E-6</c:v>
                </c:pt>
                <c:pt idx="1155">
                  <c:v>9.6360431039658047E-6</c:v>
                </c:pt>
                <c:pt idx="1156">
                  <c:v>9.5401628730811755E-6</c:v>
                </c:pt>
                <c:pt idx="1157">
                  <c:v>9.4452366664340125E-6</c:v>
                </c:pt>
                <c:pt idx="1158">
                  <c:v>9.3512549913245428E-6</c:v>
                </c:pt>
                <c:pt idx="1159">
                  <c:v>9.2582084495069248E-6</c:v>
                </c:pt>
                <c:pt idx="1160">
                  <c:v>9.1660877362494959E-6</c:v>
                </c:pt>
                <c:pt idx="1161">
                  <c:v>9.0748836394041048E-6</c:v>
                </c:pt>
                <c:pt idx="1162">
                  <c:v>8.9845870384850874E-6</c:v>
                </c:pt>
                <c:pt idx="1163">
                  <c:v>8.8951889037570815E-6</c:v>
                </c:pt>
                <c:pt idx="1164">
                  <c:v>8.8066802953321505E-6</c:v>
                </c:pt>
                <c:pt idx="1165">
                  <c:v>8.7190523622756608E-6</c:v>
                </c:pt>
                <c:pt idx="1166">
                  <c:v>8.6322963417213151E-6</c:v>
                </c:pt>
              </c:numCache>
            </c:numRef>
          </c:val>
        </c:ser>
        <c:marker val="1"/>
        <c:axId val="54713728"/>
        <c:axId val="69665920"/>
      </c:lineChart>
      <c:catAx>
        <c:axId val="54713728"/>
        <c:scaling>
          <c:orientation val="minMax"/>
        </c:scaling>
        <c:axPos val="b"/>
        <c:numFmt formatCode="General" sourceLinked="1"/>
        <c:tickLblPos val="nextTo"/>
        <c:crossAx val="69665920"/>
        <c:crosses val="autoZero"/>
        <c:auto val="1"/>
        <c:lblAlgn val="ctr"/>
        <c:lblOffset val="100"/>
      </c:catAx>
      <c:valAx>
        <c:axId val="69665920"/>
        <c:scaling>
          <c:orientation val="minMax"/>
        </c:scaling>
        <c:axPos val="l"/>
        <c:majorGridlines/>
        <c:numFmt formatCode="General" sourceLinked="1"/>
        <c:tickLblPos val="nextTo"/>
        <c:crossAx val="5471372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3663"/>
            <a:ext cx="6937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647" tIns="46324" rIns="92647" bIns="46324" numCol="1" anchor="ctr" anchorCtr="0" compatLnSpc="1">
            <a:prstTxWarp prst="textNoShape">
              <a:avLst/>
            </a:prstTxWarp>
            <a:spAutoFit/>
          </a:bodyPr>
          <a:lstStyle>
            <a:lvl1pPr algn="l" defTabSz="927100">
              <a:buSzPct val="50000"/>
              <a:buFont typeface="Monotype Sorts" pitchFamily="2" charset="2"/>
              <a:buNone/>
              <a:defRPr sz="1200"/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076950" y="93663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647" tIns="46324" rIns="92647" bIns="46324" numCol="1" anchor="ctr" anchorCtr="0" compatLnSpc="1">
            <a:prstTxWarp prst="textNoShape">
              <a:avLst/>
            </a:prstTxWarp>
            <a:spAutoFit/>
          </a:bodyPr>
          <a:lstStyle>
            <a:lvl1pPr algn="r" defTabSz="927100">
              <a:buSzPct val="50000"/>
              <a:buFont typeface="Monotype Sorts" pitchFamily="2" charset="2"/>
              <a:buNone/>
              <a:defRPr sz="1200"/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05888"/>
            <a:ext cx="650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647" tIns="46324" rIns="92647" bIns="46324" numCol="1" anchor="b" anchorCtr="0" compatLnSpc="1">
            <a:prstTxWarp prst="textNoShape">
              <a:avLst/>
            </a:prstTxWarp>
            <a:spAutoFit/>
          </a:bodyPr>
          <a:lstStyle>
            <a:lvl1pPr algn="l" defTabSz="927100">
              <a:buSzPct val="50000"/>
              <a:buFont typeface="Monotype Sorts" pitchFamily="2" charset="2"/>
              <a:buNone/>
              <a:defRPr sz="1200"/>
            </a:lvl1pPr>
          </a:lstStyle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72250" y="9005888"/>
            <a:ext cx="361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647" tIns="46324" rIns="92647" bIns="46324" numCol="1" anchor="b" anchorCtr="0" compatLnSpc="1">
            <a:prstTxWarp prst="textNoShape">
              <a:avLst/>
            </a:prstTxWarp>
            <a:spAutoFit/>
          </a:bodyPr>
          <a:lstStyle>
            <a:lvl1pPr algn="r" defTabSz="927100">
              <a:buSzPct val="50000"/>
              <a:buFont typeface="Monotype Sorts" pitchFamily="2" charset="2"/>
              <a:buNone/>
              <a:defRPr sz="1200"/>
            </a:lvl1pPr>
          </a:lstStyle>
          <a:p>
            <a:fld id="{F7BEB796-831F-4EAE-B402-9F8FEF32E3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The derivation that the probability distribution of </a:t>
            </a:r>
            <a:r>
              <a:rPr lang="en-US" i="1" dirty="0" smtClean="0"/>
              <a:t>n</a:t>
            </a:r>
            <a:r>
              <a:rPr lang="en-US" i="0" dirty="0" smtClean="0"/>
              <a:t> arrivals</a:t>
            </a:r>
            <a:r>
              <a:rPr lang="en-US" i="0" baseline="0" dirty="0" smtClean="0"/>
              <a:t> in </a:t>
            </a:r>
            <a:r>
              <a:rPr lang="en-US" i="1" baseline="0" dirty="0" smtClean="0"/>
              <a:t>t </a:t>
            </a:r>
            <a:r>
              <a:rPr lang="en-US" i="0" baseline="0" dirty="0" smtClean="0"/>
              <a:t> is a Gamma distribution is by induction.  We showed it works for n=1 and 2.  Lets assume it works up to </a:t>
            </a:r>
            <a:r>
              <a:rPr lang="en-US" i="1" baseline="0" dirty="0" smtClean="0"/>
              <a:t>n,</a:t>
            </a:r>
            <a:r>
              <a:rPr lang="en-US" i="0" baseline="0" dirty="0" smtClean="0"/>
              <a:t> and lest then establish that it must then also work for </a:t>
            </a:r>
            <a:r>
              <a:rPr lang="en-US" i="1" baseline="0" dirty="0" smtClean="0"/>
              <a:t>n</a:t>
            </a:r>
            <a:r>
              <a:rPr lang="en-US" i="0" baseline="0" dirty="0" smtClean="0"/>
              <a:t>+1.  Once we have established this, the induction, starting at </a:t>
            </a:r>
            <a:r>
              <a:rPr lang="en-US" i="1" baseline="0" dirty="0" smtClean="0"/>
              <a:t>n</a:t>
            </a:r>
            <a:r>
              <a:rPr lang="en-US" i="0" baseline="0" dirty="0" smtClean="0"/>
              <a:t>=1, allows us to say that the expression we have established (a Gamma function) is true for all values of </a:t>
            </a:r>
            <a:r>
              <a:rPr lang="en-US" i="1" baseline="0" dirty="0" smtClean="0"/>
              <a:t>n.</a:t>
            </a: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6AE0-C256-4661-820B-122F5B42A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CC40-140C-4F04-B6CC-1B5B9B406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AAA6-B5CD-4AA6-B077-1775F8345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8425" y="6356350"/>
            <a:ext cx="386715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C0A79-5A8E-4EBC-BD0B-AFC7449BC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F00B-2027-4FFC-ADED-7924BC139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BEF8-FB71-4565-A170-3E5E8D2BB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D5AF-C929-48B0-9A9C-B6487E8E4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C7B-1AC6-49BE-A719-25B1FFD16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894B-D280-4C4C-B6D3-6B1719F2C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D57-89AB-49AF-8F76-D77FCC760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735E-9110-41B3-ACF6-0D689F824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33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3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6550" y="2968625"/>
            <a:ext cx="8534400" cy="285432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Modeling of Systems </a:t>
            </a:r>
            <a:br>
              <a:rPr lang="en-US" sz="4800" dirty="0" smtClean="0"/>
            </a:br>
            <a:r>
              <a:rPr lang="en-US" sz="4800" dirty="0" smtClean="0"/>
              <a:t>Two Key Distributions </a:t>
            </a:r>
            <a:br>
              <a:rPr lang="en-US" sz="4800" dirty="0" smtClean="0"/>
            </a:br>
            <a:r>
              <a:rPr lang="en-US" sz="3600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Exponential &amp; Poisson Distributions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and Second Moments</a:t>
            </a:r>
            <a:endParaRPr 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First </a:t>
            </a:r>
            <a:r>
              <a:rPr lang="en-US" dirty="0"/>
              <a:t>moment (mean</a:t>
            </a:r>
            <a:r>
              <a:rPr lang="en-US" dirty="0" smtClean="0"/>
              <a:t>) </a:t>
            </a:r>
          </a:p>
          <a:p>
            <a:pPr lvl="1"/>
            <a:endParaRPr lang="en-US" dirty="0">
              <a:latin typeface="Brush Script" pitchFamily="66" charset="0"/>
            </a:endParaRPr>
          </a:p>
          <a:p>
            <a:pPr lvl="1"/>
            <a:r>
              <a:rPr lang="en-US" dirty="0" smtClean="0"/>
              <a:t>Second moment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Variance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65894" name="Object 6"/>
          <p:cNvGraphicFramePr>
            <a:graphicFrameLocks noChangeAspect="1"/>
          </p:cNvGraphicFramePr>
          <p:nvPr/>
        </p:nvGraphicFramePr>
        <p:xfrm>
          <a:off x="4756150" y="1424782"/>
          <a:ext cx="1492250" cy="946150"/>
        </p:xfrm>
        <a:graphic>
          <a:graphicData uri="http://schemas.openxmlformats.org/presentationml/2006/ole">
            <p:oleObj spid="_x0000_s204802" name="Equation" r:id="rId4" imgW="660240" imgH="419040" progId="Equation.3">
              <p:embed/>
            </p:oleObj>
          </a:graphicData>
        </a:graphic>
      </p:graphicFrame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4061617" y="2474913"/>
          <a:ext cx="1620837" cy="862012"/>
        </p:xfrm>
        <a:graphic>
          <a:graphicData uri="http://schemas.openxmlformats.org/presentationml/2006/ole">
            <p:oleObj spid="_x0000_s204803" name="Equation" r:id="rId5" imgW="787320" imgH="419040" progId="Equation.3">
              <p:embed/>
            </p:oleObj>
          </a:graphicData>
        </a:graphic>
      </p:graphicFrame>
      <p:graphicFrame>
        <p:nvGraphicFramePr>
          <p:cNvPr id="204805" name="Object 5"/>
          <p:cNvGraphicFramePr>
            <a:graphicFrameLocks noChangeAspect="1"/>
          </p:cNvGraphicFramePr>
          <p:nvPr/>
        </p:nvGraphicFramePr>
        <p:xfrm>
          <a:off x="3006725" y="3675063"/>
          <a:ext cx="3268662" cy="1517650"/>
        </p:xfrm>
        <a:graphic>
          <a:graphicData uri="http://schemas.openxmlformats.org/presentationml/2006/ole">
            <p:oleObj spid="_x0000_s204805" name="Equation" r:id="rId6" imgW="1587240" imgH="736560" progId="Equation.3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Moment</a:t>
            </a:r>
            <a:endParaRPr 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153400" cy="449580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Standard derivation uses integration by parts</a:t>
            </a: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65894" name="Object 6"/>
          <p:cNvGraphicFramePr>
            <a:graphicFrameLocks noChangeAspect="1"/>
          </p:cNvGraphicFramePr>
          <p:nvPr/>
        </p:nvGraphicFramePr>
        <p:xfrm>
          <a:off x="1600200" y="1770062"/>
          <a:ext cx="5564188" cy="3040063"/>
        </p:xfrm>
        <a:graphic>
          <a:graphicData uri="http://schemas.openxmlformats.org/presentationml/2006/ole">
            <p:oleObj spid="_x0000_s165894" name="Equation" r:id="rId4" imgW="2463480" imgH="1346040" progId="Equation.3">
              <p:embed/>
            </p:oleObj>
          </a:graphicData>
        </a:graphic>
      </p:graphicFrame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7226300" y="1989137"/>
            <a:ext cx="102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trick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Moment &amp; Variance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1090613" y="1679575"/>
          <a:ext cx="5310187" cy="4421187"/>
        </p:xfrm>
        <a:graphic>
          <a:graphicData uri="http://schemas.openxmlformats.org/presentationml/2006/ole">
            <p:oleObj spid="_x0000_s166916" name="Equation" r:id="rId4" imgW="2577960" imgH="2145960" progId="Equation.3">
              <p:embed/>
            </p:oleObj>
          </a:graphicData>
        </a:graphic>
      </p:graphicFrame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4432300" y="3787775"/>
            <a:ext cx="455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latin typeface="+mn-lt"/>
              </a:rPr>
              <a:t>Note: Coefficient of  variation</a:t>
            </a:r>
          </a:p>
        </p:txBody>
      </p:sp>
      <p:graphicFrame>
        <p:nvGraphicFramePr>
          <p:cNvPr id="166920" name="Object 8"/>
          <p:cNvGraphicFramePr>
            <a:graphicFrameLocks noChangeAspect="1"/>
          </p:cNvGraphicFramePr>
          <p:nvPr/>
        </p:nvGraphicFramePr>
        <p:xfrm>
          <a:off x="5334000" y="4397375"/>
          <a:ext cx="2971800" cy="1425575"/>
        </p:xfrm>
        <a:graphic>
          <a:graphicData uri="http://schemas.openxmlformats.org/presentationml/2006/ole">
            <p:oleObj spid="_x0000_s166920" name="Equation" r:id="rId5" imgW="1320480" imgH="634680" progId="Equation.3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Memoryless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573880" y="1695450"/>
            <a:ext cx="7929997" cy="4495800"/>
          </a:xfrm>
        </p:spPr>
        <p:txBody>
          <a:bodyPr/>
          <a:lstStyle/>
          <a:p>
            <a:r>
              <a:rPr lang="en-US" dirty="0" smtClean="0"/>
              <a:t>No distinction between </a:t>
            </a:r>
            <a:r>
              <a:rPr lang="en-US" b="1" i="1" dirty="0" smtClean="0"/>
              <a:t>residual</a:t>
            </a:r>
            <a:r>
              <a:rPr lang="en-US" dirty="0" smtClean="0"/>
              <a:t> and original service time distributions</a:t>
            </a:r>
            <a:endParaRPr lang="en-US" dirty="0"/>
          </a:p>
          <a:p>
            <a:pPr lvl="1"/>
            <a:r>
              <a:rPr lang="en-US" dirty="0">
                <a:sym typeface="Symbol" pitchFamily="18" charset="2"/>
              </a:rPr>
              <a:t>Past history has no influence on future</a:t>
            </a:r>
          </a:p>
          <a:p>
            <a:pPr lvl="2"/>
            <a:r>
              <a:rPr lang="en-US" dirty="0" smtClean="0">
                <a:sym typeface="Symbol" pitchFamily="18" charset="2"/>
              </a:rPr>
              <a:t>Probability that a service time lasts </a:t>
            </a:r>
            <a:r>
              <a:rPr lang="en-US" dirty="0">
                <a:sym typeface="Symbol" pitchFamily="18" charset="2"/>
              </a:rPr>
              <a:t>for another </a:t>
            </a:r>
            <a:r>
              <a:rPr lang="en-US" i="1" dirty="0" smtClean="0">
                <a:sym typeface="Symbol" pitchFamily="18" charset="2"/>
              </a:rPr>
              <a:t>x </a:t>
            </a:r>
            <a:r>
              <a:rPr lang="en-US" dirty="0" err="1" smtClean="0">
                <a:sym typeface="Symbol" pitchFamily="18" charset="2"/>
              </a:rPr>
              <a:t>secs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given </a:t>
            </a:r>
            <a:r>
              <a:rPr lang="en-US" dirty="0" smtClean="0">
                <a:sym typeface="Symbol" pitchFamily="18" charset="2"/>
              </a:rPr>
              <a:t>it </a:t>
            </a:r>
            <a:r>
              <a:rPr lang="en-US" dirty="0">
                <a:sym typeface="Symbol" pitchFamily="18" charset="2"/>
              </a:rPr>
              <a:t>already lasted </a:t>
            </a:r>
            <a:r>
              <a:rPr lang="en-US" i="1" dirty="0" smtClean="0">
                <a:sym typeface="Symbol" pitchFamily="18" charset="2"/>
              </a:rPr>
              <a:t>y </a:t>
            </a:r>
            <a:r>
              <a:rPr lang="en-US" dirty="0" err="1" smtClean="0">
                <a:sym typeface="Symbol" pitchFamily="18" charset="2"/>
              </a:rPr>
              <a:t>secs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is the </a:t>
            </a:r>
            <a:r>
              <a:rPr lang="en-US" i="1" dirty="0">
                <a:sym typeface="Symbol" pitchFamily="18" charset="2"/>
              </a:rPr>
              <a:t>same</a:t>
            </a:r>
            <a:r>
              <a:rPr lang="en-US" dirty="0">
                <a:sym typeface="Symbol" pitchFamily="18" charset="2"/>
              </a:rPr>
              <a:t> as the probability </a:t>
            </a:r>
            <a:r>
              <a:rPr lang="en-US" dirty="0" smtClean="0">
                <a:sym typeface="Symbol" pitchFamily="18" charset="2"/>
              </a:rPr>
              <a:t>it was going to last </a:t>
            </a:r>
            <a:r>
              <a:rPr lang="en-US" i="1" dirty="0" smtClean="0">
                <a:sym typeface="Symbol" pitchFamily="18" charset="2"/>
              </a:rPr>
              <a:t>x </a:t>
            </a:r>
            <a:r>
              <a:rPr lang="en-US" dirty="0" err="1" smtClean="0">
                <a:sym typeface="Symbol" pitchFamily="18" charset="2"/>
              </a:rPr>
              <a:t>secs</a:t>
            </a:r>
            <a:r>
              <a:rPr lang="en-US" dirty="0" smtClean="0">
                <a:sym typeface="Symbol" pitchFamily="18" charset="2"/>
              </a:rPr>
              <a:t> when it first started</a:t>
            </a:r>
          </a:p>
          <a:p>
            <a:pPr lvl="5"/>
            <a:endParaRPr lang="en-US" dirty="0">
              <a:sym typeface="Symbol" pitchFamily="18" charset="2"/>
            </a:endParaRPr>
          </a:p>
          <a:p>
            <a:r>
              <a:rPr lang="en-US" dirty="0"/>
              <a:t>More formally,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64870" name="Object 6"/>
          <p:cNvGraphicFramePr>
            <a:graphicFrameLocks noChangeAspect="1"/>
          </p:cNvGraphicFramePr>
          <p:nvPr/>
        </p:nvGraphicFramePr>
        <p:xfrm>
          <a:off x="3481388" y="5244217"/>
          <a:ext cx="5049837" cy="553730"/>
        </p:xfrm>
        <a:graphic>
          <a:graphicData uri="http://schemas.openxmlformats.org/presentationml/2006/ole">
            <p:oleObj spid="_x0000_s164870" name="Equation" r:id="rId4" imgW="2082600" imgH="2286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Establishing the Memoryless Property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85925"/>
            <a:ext cx="7772400" cy="461962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dirty="0"/>
              <a:t>Using</a:t>
            </a:r>
          </a:p>
          <a:p>
            <a:pPr lvl="3">
              <a:lnSpc>
                <a:spcPct val="70000"/>
              </a:lnSpc>
            </a:pPr>
            <a:endParaRPr lang="en-US" dirty="0"/>
          </a:p>
          <a:p>
            <a:pPr lvl="3">
              <a:lnSpc>
                <a:spcPct val="7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and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We </a:t>
            </a:r>
            <a:r>
              <a:rPr lang="en-US" dirty="0"/>
              <a:t>get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83325"/>
            <a:ext cx="2133600" cy="365125"/>
          </a:xfrm>
        </p:spPr>
        <p:txBody>
          <a:bodyPr/>
          <a:lstStyle/>
          <a:p>
            <a:fld id="{6E5BB098-884C-4593-B132-297D0606E01E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67942" name="Object 6"/>
          <p:cNvGraphicFramePr>
            <a:graphicFrameLocks noChangeAspect="1"/>
          </p:cNvGraphicFramePr>
          <p:nvPr/>
        </p:nvGraphicFramePr>
        <p:xfrm>
          <a:off x="2087562" y="1379729"/>
          <a:ext cx="3974929" cy="1043442"/>
        </p:xfrm>
        <a:graphic>
          <a:graphicData uri="http://schemas.openxmlformats.org/presentationml/2006/ole">
            <p:oleObj spid="_x0000_s167942" name="Equation" r:id="rId4" imgW="1739880" imgH="457200" progId="Equation.3">
              <p:embed/>
            </p:oleObj>
          </a:graphicData>
        </a:graphic>
      </p:graphicFrame>
      <p:graphicFrame>
        <p:nvGraphicFramePr>
          <p:cNvPr id="167943" name="Object 7"/>
          <p:cNvGraphicFramePr>
            <a:graphicFrameLocks noChangeAspect="1"/>
          </p:cNvGraphicFramePr>
          <p:nvPr/>
        </p:nvGraphicFramePr>
        <p:xfrm>
          <a:off x="2075655" y="4498049"/>
          <a:ext cx="6221412" cy="1467777"/>
        </p:xfrm>
        <a:graphic>
          <a:graphicData uri="http://schemas.openxmlformats.org/presentationml/2006/ole">
            <p:oleObj spid="_x0000_s167943" name="Equation" r:id="rId5" imgW="3009600" imgH="711000" progId="Equation.3">
              <p:embed/>
            </p:oleObj>
          </a:graphicData>
        </a:graphic>
      </p:graphicFrame>
      <p:graphicFrame>
        <p:nvGraphicFramePr>
          <p:cNvPr id="167944" name="Object 8"/>
          <p:cNvGraphicFramePr>
            <a:graphicFrameLocks noChangeAspect="1"/>
          </p:cNvGraphicFramePr>
          <p:nvPr/>
        </p:nvGraphicFramePr>
        <p:xfrm>
          <a:off x="1830456" y="2489846"/>
          <a:ext cx="5958579" cy="1984369"/>
        </p:xfrm>
        <a:graphic>
          <a:graphicData uri="http://schemas.openxmlformats.org/presentationml/2006/ole">
            <p:oleObj spid="_x0000_s167944" name="Equation" r:id="rId6" imgW="2666880" imgH="8888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82563" y="3494088"/>
          <a:ext cx="2162175" cy="962025"/>
        </p:xfrm>
        <a:graphic>
          <a:graphicData uri="http://schemas.openxmlformats.org/presentationml/2006/ole">
            <p:oleObj spid="_x0000_s167945" name="Equation" r:id="rId7" imgW="1257120" imgH="558720" progId="Equation.3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270125" y="6356350"/>
            <a:ext cx="3749675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206375"/>
            <a:ext cx="889952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Special is the </a:t>
            </a:r>
            <a:r>
              <a:rPr lang="en-US" dirty="0" err="1" smtClean="0"/>
              <a:t>Memoryless</a:t>
            </a:r>
            <a:r>
              <a:rPr lang="en-US" dirty="0" smtClean="0"/>
              <a:t> Property?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666750" y="1295399"/>
            <a:ext cx="4273550" cy="51720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/>
              <a:t>exponential distribution is the </a:t>
            </a:r>
            <a:r>
              <a:rPr lang="en-US" b="1" i="1" dirty="0">
                <a:solidFill>
                  <a:srgbClr val="FF0000"/>
                </a:solidFill>
              </a:rPr>
              <a:t>only</a:t>
            </a:r>
            <a:r>
              <a:rPr lang="en-US" dirty="0"/>
              <a:t> continuous distribution with this property</a:t>
            </a:r>
          </a:p>
          <a:p>
            <a:pPr lvl="3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Discrete time equivalent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geometric distribution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Service time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/>
              <a:t>is an integer number of “slots”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At the end of each slot, flip a coin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With probability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service ends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With probability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cs typeface="Times New Roman" pitchFamily="18" charset="0"/>
              </a:rPr>
              <a:t>service continues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205828" name="Object 4"/>
          <p:cNvGraphicFramePr>
            <a:graphicFrameLocks noChangeAspect="1"/>
          </p:cNvGraphicFramePr>
          <p:nvPr/>
        </p:nvGraphicFramePr>
        <p:xfrm>
          <a:off x="5400675" y="2784475"/>
          <a:ext cx="3130550" cy="2121760"/>
        </p:xfrm>
        <a:graphic>
          <a:graphicData uri="http://schemas.openxmlformats.org/presentationml/2006/ole">
            <p:oleObj spid="_x0000_s205828" name="Equation" r:id="rId4" imgW="1384200" imgH="9396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206375"/>
            <a:ext cx="889952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Memoryless Property</a:t>
            </a:r>
            <a:br>
              <a:rPr lang="en-US" dirty="0" smtClean="0"/>
            </a:br>
            <a:r>
              <a:rPr lang="en-US" dirty="0" smtClean="0"/>
              <a:t>Geometric Distribution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666750" y="1847849"/>
            <a:ext cx="7772400" cy="13970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Memorylessness</a:t>
            </a:r>
            <a:r>
              <a:rPr lang="en-US" dirty="0" smtClean="0"/>
              <a:t> is “intuitive”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Past “coin flips” don’t affect future ones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05828" name="Object 4"/>
          <p:cNvGraphicFramePr>
            <a:graphicFrameLocks noChangeAspect="1"/>
          </p:cNvGraphicFramePr>
          <p:nvPr/>
        </p:nvGraphicFramePr>
        <p:xfrm>
          <a:off x="796925" y="3521075"/>
          <a:ext cx="7496176" cy="2411412"/>
        </p:xfrm>
        <a:graphic>
          <a:graphicData uri="http://schemas.openxmlformats.org/presentationml/2006/ole">
            <p:oleObj spid="_x0000_s247810" name="Equation" r:id="rId4" imgW="3314520" imgH="106668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Properties of the </a:t>
            </a:r>
            <a:br>
              <a:rPr lang="en-US" dirty="0" smtClean="0"/>
            </a:br>
            <a:r>
              <a:rPr lang="en-US" dirty="0" smtClean="0"/>
              <a:t>Exponential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exponential distribution has a </a:t>
            </a:r>
            <a:r>
              <a:rPr lang="en-US" i="1" dirty="0" smtClean="0"/>
              <a:t>constant</a:t>
            </a:r>
            <a:r>
              <a:rPr lang="en-US" dirty="0" smtClean="0"/>
              <a:t> failure rate, </a:t>
            </a:r>
            <a:r>
              <a:rPr lang="en-US" i="1" dirty="0" smtClean="0"/>
              <a:t>i.e., 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= 1</a:t>
            </a:r>
          </a:p>
          <a:p>
            <a:pPr lvl="1"/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=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)/[1-</a:t>
            </a:r>
            <a:r>
              <a:rPr lang="en-US" i="1" dirty="0" smtClean="0"/>
              <a:t>F</a:t>
            </a:r>
            <a:r>
              <a:rPr lang="en-US" dirty="0" smtClean="0"/>
              <a:t>(t)] – (probability that an item of age </a:t>
            </a:r>
            <a:r>
              <a:rPr lang="en-US" i="1" dirty="0" smtClean="0"/>
              <a:t>t</a:t>
            </a:r>
            <a:r>
              <a:rPr lang="en-US" dirty="0" smtClean="0"/>
              <a:t> fails in the next </a:t>
            </a:r>
            <a:r>
              <a:rPr lang="en-US" i="1" dirty="0" err="1" smtClean="0"/>
              <a:t>dt</a:t>
            </a:r>
            <a:r>
              <a:rPr lang="en-US" dirty="0" smtClean="0"/>
              <a:t> is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dt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If 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~Exp(</a:t>
            </a:r>
            <a:r>
              <a:rPr lang="en-US" i="1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and 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~Exp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), with 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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~</a:t>
            </a:r>
          </a:p>
          <a:p>
            <a:pPr lvl="1"/>
            <a:r>
              <a:rPr lang="en-US" dirty="0" smtClean="0">
                <a:sym typeface="Symbol"/>
              </a:rPr>
              <a:t>P{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&lt;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} = </a:t>
            </a:r>
            <a:r>
              <a:rPr lang="en-US" i="1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/(</a:t>
            </a:r>
            <a:r>
              <a:rPr lang="en-US" i="1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+</a:t>
            </a:r>
            <a:r>
              <a:rPr lang="en-US" i="1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6800"/>
            <a:ext cx="7521575" cy="431482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Two perspectives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</a:rPr>
              <a:t>Distribution of the time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 between consecutive arrivals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 smtClean="0">
                <a:cs typeface="Times New Roman" pitchFamily="18" charset="0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Distribution of the number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/>
              <a:t>of arrivals within an interval of duration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3300" dirty="0" smtClean="0"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k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3300" dirty="0" smtClean="0">
                <a:cs typeface="Times New Roman" pitchFamily="18" charset="0"/>
              </a:rPr>
              <a:t>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Main features of interest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First and second moments (mean and variance)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Distribution of </a:t>
            </a:r>
            <a:r>
              <a:rPr lang="en-US" i="1" dirty="0" smtClean="0"/>
              <a:t>residual</a:t>
            </a:r>
            <a:r>
              <a:rPr lang="en-US" dirty="0" smtClean="0"/>
              <a:t> inter-arrival time (time to </a:t>
            </a:r>
            <a:r>
              <a:rPr lang="en-US" i="1" dirty="0" smtClean="0"/>
              <a:t>next</a:t>
            </a:r>
            <a:r>
              <a:rPr lang="en-US" dirty="0" smtClean="0"/>
              <a:t> arrival?)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t+t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dirty="0" smtClean="0">
                <a:cs typeface="Times New Roman" pitchFamily="18" charset="0"/>
              </a:rPr>
              <a:t>- Conditional distribution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</a:rPr>
              <a:t>Do arrivals see the same system as a random “observer”?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</a:rPr>
              <a:t>This is of </a:t>
            </a:r>
            <a:r>
              <a:rPr lang="en-US" i="1" dirty="0" smtClean="0">
                <a:cs typeface="Times New Roman" pitchFamily="18" charset="0"/>
              </a:rPr>
              <a:t>practical</a:t>
            </a:r>
            <a:r>
              <a:rPr lang="en-US" dirty="0" smtClean="0">
                <a:cs typeface="Times New Roman" pitchFamily="18" charset="0"/>
              </a:rPr>
              <a:t> importance as we usually care about the experience of users (arrivals), which will depend on the system state they see when they arrive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36550" y="1216818"/>
            <a:ext cx="8378825" cy="1107282"/>
            <a:chOff x="244475" y="1219200"/>
            <a:chExt cx="8378825" cy="110728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44475" y="1958182"/>
              <a:ext cx="83788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889000" y="1589882"/>
              <a:ext cx="736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1532730" y="1589088"/>
              <a:ext cx="736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4202906" y="1588294"/>
              <a:ext cx="736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4479131" y="1587500"/>
              <a:ext cx="736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6138069" y="1586706"/>
              <a:ext cx="736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1257300" y="1774032"/>
              <a:ext cx="644525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901825" y="1774032"/>
              <a:ext cx="2670175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572000" y="1774032"/>
              <a:ext cx="276225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848225" y="1774032"/>
              <a:ext cx="165735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358706" y="1405732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I</a:t>
              </a:r>
              <a:r>
                <a:rPr lang="en-US" sz="2000" baseline="-25000" dirty="0" smtClean="0"/>
                <a:t>1</a:t>
              </a:r>
              <a:endParaRPr lang="en-US" sz="2000" i="1" baseline="-25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6725" y="1405732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I</a:t>
              </a:r>
              <a:r>
                <a:rPr lang="en-US" sz="2000" baseline="-25000" dirty="0" smtClean="0"/>
                <a:t>2</a:t>
              </a:r>
              <a:endParaRPr lang="en-US" sz="2000" i="1" baseline="-25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61263" y="1405732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I</a:t>
              </a:r>
              <a:r>
                <a:rPr lang="en-US" sz="2000" baseline="-25000" dirty="0" smtClean="0"/>
                <a:t>3</a:t>
              </a:r>
              <a:endParaRPr lang="en-US" sz="2000" i="1" baseline="-25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92750" y="1405732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I</a:t>
              </a:r>
              <a:r>
                <a:rPr lang="en-US" sz="2000" baseline="-25000" dirty="0" smtClean="0"/>
                <a:t>4</a:t>
              </a:r>
              <a:endParaRPr lang="en-US" sz="2000" i="1" baseline="-25000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0700" y="1958182"/>
              <a:ext cx="1841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7334250" y="1958182"/>
              <a:ext cx="1841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150100" y="1497807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T</a:t>
              </a:r>
              <a:endParaRPr lang="en-US" sz="2000" i="1" baseline="-25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6550" y="1497807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0</a:t>
              </a:r>
              <a:endParaRPr lang="en-US" sz="2000" baseline="-25000" dirty="0"/>
            </a:p>
          </p:txBody>
        </p:sp>
        <p:sp>
          <p:nvSpPr>
            <p:cNvPr id="31" name="Right Brace 30"/>
            <p:cNvSpPr/>
            <p:nvPr/>
          </p:nvSpPr>
          <p:spPr>
            <a:xfrm rot="5400000">
              <a:off x="3881436" y="-1218405"/>
              <a:ext cx="276225" cy="681355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65500" y="1866107"/>
              <a:ext cx="13811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N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T</a:t>
              </a:r>
              <a:r>
                <a:rPr lang="en-US" sz="2000" dirty="0" smtClean="0"/>
                <a:t>)</a:t>
              </a:r>
              <a:endParaRPr lang="en-US" sz="2000" i="1" baseline="-25000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Arrivals (Can) See a Different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0894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Assume periodic arrivals (every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</a:t>
            </a:r>
            <a:r>
              <a:rPr lang="en-US" dirty="0" err="1" smtClean="0"/>
              <a:t>secs</a:t>
            </a:r>
            <a:r>
              <a:rPr lang="en-US" dirty="0" smtClean="0"/>
              <a:t>) with each job lasting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sec</a:t>
            </a:r>
          </a:p>
          <a:p>
            <a:r>
              <a:rPr lang="en-US" dirty="0" smtClean="0"/>
              <a:t>By the time the next job arrives, the previous one is gone, </a:t>
            </a:r>
            <a:r>
              <a:rPr lang="en-US" i="1" dirty="0" smtClean="0"/>
              <a:t>i.e.,</a:t>
            </a:r>
            <a:r>
              <a:rPr lang="en-US" dirty="0" smtClean="0"/>
              <a:t> </a:t>
            </a:r>
            <a:r>
              <a:rPr lang="en-US" i="1" dirty="0" smtClean="0"/>
              <a:t>arrivals</a:t>
            </a:r>
            <a:r>
              <a:rPr lang="en-US" dirty="0" smtClean="0"/>
              <a:t> always see an empty system</a:t>
            </a:r>
          </a:p>
          <a:p>
            <a:pPr lvl="1"/>
            <a:r>
              <a:rPr lang="en-US" dirty="0" smtClean="0"/>
              <a:t>No waiting!</a:t>
            </a:r>
          </a:p>
          <a:p>
            <a:r>
              <a:rPr lang="en-US" dirty="0" smtClean="0"/>
              <a:t>In contrast, if you look at the system at a </a:t>
            </a:r>
            <a:r>
              <a:rPr lang="en-US" i="1" dirty="0" smtClean="0"/>
              <a:t>random</a:t>
            </a:r>
            <a:r>
              <a:rPr lang="en-US" dirty="0" smtClean="0"/>
              <a:t> time, it is busy half of the time (probability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0.5</a:t>
            </a:r>
            <a:r>
              <a:rPr lang="en-US" dirty="0" smtClean="0">
                <a:cs typeface="Times New Roman" pitchFamily="18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Does not mean that 50% of customers will have to wait…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45" y="5621948"/>
            <a:ext cx="80466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640123" y="5897853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553719" y="5348425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2467315" y="5897059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380911" y="5348425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4294507" y="5897059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208103" y="5348425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6121699" y="5897059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7035295" y="5348425"/>
            <a:ext cx="548634" cy="15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14440" y="5532097"/>
            <a:ext cx="914390" cy="914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43220" y="5532097"/>
            <a:ext cx="914390" cy="914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72000" y="5532097"/>
            <a:ext cx="914390" cy="914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00780" y="5532097"/>
            <a:ext cx="914390" cy="914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Modeling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59325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How “work” arrives to the system as a function of 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Arrival process/rate 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/>
              <a:t> jobs/unit of time)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Average</a:t>
            </a:r>
            <a:r>
              <a:rPr lang="en-US" dirty="0" smtClean="0"/>
              <a:t> inter-arrival time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much work does each arrival bring?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Server(s) capacity or rate (</a:t>
            </a:r>
            <a:r>
              <a:rPr lang="el-GR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in jobs/unit of time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Service times (average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1/</a:t>
            </a:r>
            <a:r>
              <a:rPr lang="el-GR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46"/>
          <p:cNvGrpSpPr/>
          <p:nvPr/>
        </p:nvGrpSpPr>
        <p:grpSpPr>
          <a:xfrm>
            <a:off x="5216525" y="1127125"/>
            <a:ext cx="3664338" cy="1841500"/>
            <a:chOff x="5492750" y="1771650"/>
            <a:chExt cx="3664338" cy="1841500"/>
          </a:xfrm>
        </p:grpSpPr>
        <p:sp>
          <p:nvSpPr>
            <p:cNvPr id="35" name="Oval 34"/>
            <p:cNvSpPr/>
            <p:nvPr/>
          </p:nvSpPr>
          <p:spPr>
            <a:xfrm>
              <a:off x="6597650" y="2139950"/>
              <a:ext cx="1473200" cy="14732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6965950" y="2538383"/>
              <a:ext cx="736600" cy="6763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endCxn id="5" idx="1"/>
            </p:cNvCxnSpPr>
            <p:nvPr/>
          </p:nvCxnSpPr>
          <p:spPr>
            <a:xfrm>
              <a:off x="5953125" y="1955800"/>
              <a:ext cx="1120698" cy="6816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endCxn id="5" idx="2"/>
            </p:cNvCxnSpPr>
            <p:nvPr/>
          </p:nvCxnSpPr>
          <p:spPr>
            <a:xfrm flipV="1">
              <a:off x="5768975" y="2876550"/>
              <a:ext cx="1196975" cy="3683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5" idx="3"/>
            </p:cNvCxnSpPr>
            <p:nvPr/>
          </p:nvCxnSpPr>
          <p:spPr>
            <a:xfrm flipV="1">
              <a:off x="5861050" y="3115670"/>
              <a:ext cx="1212773" cy="4054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6"/>
            </p:cNvCxnSpPr>
            <p:nvPr/>
          </p:nvCxnSpPr>
          <p:spPr>
            <a:xfrm>
              <a:off x="7702550" y="2876550"/>
              <a:ext cx="9207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492750" y="2232025"/>
              <a:ext cx="11969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Arrivals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1800" y="2200215"/>
              <a:ext cx="1104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Server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91813" y="2531191"/>
              <a:ext cx="15652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Departures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794310" y="2659224"/>
              <a:ext cx="793102" cy="317241"/>
            </a:xfrm>
            <a:custGeom>
              <a:avLst/>
              <a:gdLst>
                <a:gd name="connsiteX0" fmla="*/ 0 w 793102"/>
                <a:gd name="connsiteY0" fmla="*/ 317241 h 317241"/>
                <a:gd name="connsiteX1" fmla="*/ 793102 w 793102"/>
                <a:gd name="connsiteY1" fmla="*/ 139960 h 317241"/>
                <a:gd name="connsiteX2" fmla="*/ 475861 w 793102"/>
                <a:gd name="connsiteY2" fmla="*/ 0 h 31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102" h="317241">
                  <a:moveTo>
                    <a:pt x="0" y="317241"/>
                  </a:moveTo>
                  <a:lnTo>
                    <a:pt x="793102" y="139960"/>
                  </a:lnTo>
                  <a:lnTo>
                    <a:pt x="475861" y="0"/>
                  </a:lnTo>
                </a:path>
              </a:pathLst>
            </a:custGeom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781800" y="1771650"/>
              <a:ext cx="1104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System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5032375" y="3133725"/>
            <a:ext cx="3959225" cy="3404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Stable system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Over time, number of departures equals number of “accepted” arrivals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Long-term incoming work less than server capacity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		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	</a:t>
            </a:r>
            <a:r>
              <a:rPr lang="el-GR" sz="19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ρ</a:t>
            </a:r>
            <a:r>
              <a:rPr lang="en-US" sz="19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 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: 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Arial" pitchFamily="34" charset="0"/>
              </a:rPr>
              <a:t>System utilization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kumimoji="0" lang="en-US" sz="1900" b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US" sz="1900" b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 finite system is </a:t>
            </a:r>
            <a:r>
              <a:rPr kumimoji="0" lang="en-US" sz="1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</a:t>
            </a:r>
            <a:r>
              <a:rPr kumimoji="0" lang="en-US" sz="1900" b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	   stable</a:t>
            </a:r>
            <a:endParaRPr kumimoji="0" lang="en-US" sz="1900" b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6035675" y="4926013"/>
          <a:ext cx="2025650" cy="596900"/>
        </p:xfrm>
        <a:graphic>
          <a:graphicData uri="http://schemas.openxmlformats.org/presentationml/2006/ole">
            <p:oleObj spid="_x0000_s259075" name="Equation" r:id="rId4" imgW="14223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0" y="274638"/>
            <a:ext cx="844232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Building on the Exponential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66100" cy="46831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 arrivals where times between arrivals (inter-arrivals) are independent and </a:t>
            </a:r>
            <a:r>
              <a:rPr lang="en-US" b="1" i="1" dirty="0" smtClean="0"/>
              <a:t>exponentially distributed </a:t>
            </a:r>
            <a:r>
              <a:rPr lang="en-US" dirty="0" smtClean="0"/>
              <a:t>(with parameter 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 pitchFamily="18" charset="2"/>
              </a:rPr>
              <a:t> </a:t>
            </a:r>
            <a:r>
              <a:rPr lang="en-US" dirty="0" smtClean="0">
                <a:sym typeface="Symbol" pitchFamily="18" charset="2"/>
              </a:rPr>
              <a:t>i</a:t>
            </a:r>
            <a:r>
              <a:rPr lang="en-US" dirty="0" smtClean="0"/>
              <a:t>s the arrival </a:t>
            </a:r>
            <a:r>
              <a:rPr lang="en-US" i="1" dirty="0" smtClean="0"/>
              <a:t>rate </a:t>
            </a:r>
            <a:r>
              <a:rPr lang="en-US" dirty="0" smtClean="0"/>
              <a:t>(larger rate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shorter inter-arrival times)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/>
              <a:t>-th</a:t>
            </a:r>
            <a:r>
              <a:rPr lang="en-US" dirty="0" smtClean="0"/>
              <a:t> arrival came at time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, the probability that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dirty="0" smtClean="0"/>
              <a:t>-th arrival takes place before time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</a:t>
            </a:r>
            <a:r>
              <a:rPr lang="en-US" dirty="0" smtClean="0"/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30000" dirty="0" smtClean="0">
                <a:sym typeface="Symbol" pitchFamily="18" charset="2"/>
              </a:rPr>
              <a:t>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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/>
              <a:t>-th</a:t>
            </a:r>
            <a:r>
              <a:rPr lang="en-US" dirty="0" smtClean="0"/>
              <a:t> arrival came at time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, and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dirty="0" smtClean="0"/>
              <a:t>-th arrival has not arrived by time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, </a:t>
            </a:r>
            <a:r>
              <a:rPr lang="en-US" dirty="0" smtClean="0">
                <a:cs typeface="Times New Roman" pitchFamily="18" charset="0"/>
                <a:sym typeface="Symbol"/>
              </a:rPr>
              <a:t>the probability it arrives by time</a:t>
            </a: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 </a:t>
            </a:r>
            <a:r>
              <a:rPr lang="en-US" dirty="0" smtClean="0"/>
              <a:t>is still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30000" dirty="0" smtClean="0">
                <a:sym typeface="Symbol" pitchFamily="18" charset="2"/>
              </a:rPr>
              <a:t>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 </a:t>
            </a:r>
            <a:r>
              <a:rPr lang="en-US" dirty="0" smtClean="0">
                <a:cs typeface="Times New Roman" pitchFamily="18" charset="0"/>
                <a:sym typeface="Symbol"/>
              </a:rPr>
              <a:t>(memoryless property of the exponential distribution)</a:t>
            </a:r>
          </a:p>
          <a:p>
            <a:pPr lvl="2"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>
                <a:cs typeface="Times New Roman" pitchFamily="18" charset="0"/>
                <a:sym typeface="Symbol"/>
              </a:rPr>
              <a:t>Whether we look right after an arrival or at an arbitrary point in time, the distribution of the time to the next arrival is the </a:t>
            </a:r>
            <a:r>
              <a:rPr lang="en-US" b="1" i="1" dirty="0" smtClean="0">
                <a:cs typeface="Times New Roman" pitchFamily="18" charset="0"/>
                <a:sym typeface="Symbol"/>
              </a:rPr>
              <a:t>same</a:t>
            </a:r>
            <a:endParaRPr lang="en-US" dirty="0" smtClean="0">
              <a:cs typeface="Times New Roman" pitchFamily="18" charset="0"/>
              <a:sym typeface="Symbol"/>
            </a:endParaRPr>
          </a:p>
          <a:p>
            <a:pPr lvl="4">
              <a:lnSpc>
                <a:spcPct val="120000"/>
              </a:lnSpc>
            </a:pPr>
            <a:endParaRPr lang="en-US" sz="1600" dirty="0" smtClean="0">
              <a:cs typeface="Times New Roman" pitchFamily="18" charset="0"/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ym typeface="Symbol" pitchFamily="18" charset="2"/>
              </a:rPr>
              <a:t>Note</a:t>
            </a:r>
            <a:r>
              <a:rPr lang="en-US" dirty="0" smtClean="0">
                <a:sym typeface="Symbol" pitchFamily="18" charset="2"/>
              </a:rPr>
              <a:t>:  Discrete time equivalent relies on </a:t>
            </a:r>
            <a:r>
              <a:rPr lang="en-US" i="1" dirty="0" smtClean="0">
                <a:sym typeface="Symbol" pitchFamily="18" charset="2"/>
              </a:rPr>
              <a:t>geometric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inter-arrival times</a:t>
            </a:r>
          </a:p>
          <a:p>
            <a:pPr lvl="4">
              <a:lnSpc>
                <a:spcPct val="120000"/>
              </a:lnSpc>
            </a:pPr>
            <a:endParaRPr lang="en-US" sz="1600" dirty="0" smtClean="0">
              <a:cs typeface="Times New Roman" pitchFamily="18" charset="0"/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  <a:sym typeface="Symbol"/>
              </a:rPr>
              <a:t>This arrival process defines what is called a Poisson arrival process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  <a:sym typeface="Symbol"/>
              </a:rPr>
              <a:t>It has a number of “nice” properties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(in part because of the memoryless property of the exponential distribution)</a:t>
            </a:r>
            <a:endParaRPr lang="en-US" dirty="0" smtClean="0"/>
          </a:p>
          <a:p>
            <a:pPr lvl="1"/>
            <a:endParaRPr lang="en-US" i="1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Arrival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976"/>
            <a:ext cx="8534400" cy="40385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How many arrivals in a time interval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[0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Building some insight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Probability of at least 1 arrival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)≥1]=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]=1-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t</a:t>
            </a:r>
            <a:r>
              <a:rPr lang="en-US" dirty="0" smtClean="0">
                <a:cs typeface="Times New Roman" pitchFamily="18" charset="0"/>
              </a:rPr>
              <a:t>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Probability of at least 2 arrivals</a:t>
            </a:r>
            <a:r>
              <a:rPr lang="en-US" i="1" dirty="0" smtClean="0"/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)≥2]=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 smtClean="0">
                <a:cs typeface="Times New Roman" pitchFamily="18" charset="0"/>
              </a:rPr>
              <a:t>, 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cs typeface="Times New Roman" pitchFamily="18" charset="0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cs typeface="Times New Roman" pitchFamily="18" charset="0"/>
              </a:rPr>
              <a:t>are inter-arrival times for the 1</a:t>
            </a:r>
            <a:r>
              <a:rPr lang="en-US" baseline="30000" dirty="0" smtClean="0">
                <a:cs typeface="Times New Roman" pitchFamily="18" charset="0"/>
              </a:rPr>
              <a:t>st</a:t>
            </a:r>
            <a:r>
              <a:rPr lang="en-US" dirty="0" smtClean="0">
                <a:cs typeface="Times New Roman" pitchFamily="18" charset="0"/>
              </a:rPr>
              <a:t> and 2</a:t>
            </a:r>
            <a:r>
              <a:rPr lang="en-US" baseline="30000" dirty="0" smtClean="0">
                <a:cs typeface="Times New Roman" pitchFamily="18" charset="0"/>
              </a:rPr>
              <a:t>nd</a:t>
            </a:r>
            <a:r>
              <a:rPr lang="en-US" dirty="0" smtClean="0">
                <a:cs typeface="Times New Roman" pitchFamily="18" charset="0"/>
              </a:rPr>
              <a:t> arrivals (both exponential with parameter</a:t>
            </a:r>
            <a:r>
              <a:rPr lang="en-US" i="1" dirty="0" smtClean="0">
                <a:sym typeface="Symbol" pitchFamily="18" charset="2"/>
              </a:rPr>
              <a:t> 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Sum of two independent exponential random variables</a:t>
            </a:r>
          </a:p>
          <a:p>
            <a:pPr lvl="3">
              <a:lnSpc>
                <a:spcPct val="120000"/>
              </a:lnSpc>
            </a:pPr>
            <a:endParaRPr lang="en-US" sz="2300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Generalizing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arrivals (gives rise to a Gamma distribution)</a:t>
            </a:r>
          </a:p>
          <a:p>
            <a:pPr lvl="3">
              <a:lnSpc>
                <a:spcPct val="120000"/>
              </a:lnSpc>
            </a:pPr>
            <a:endParaRPr lang="en-US" sz="1300" dirty="0" smtClean="0">
              <a:sym typeface="Symbol" pitchFamily="18" charset="2"/>
            </a:endParaRPr>
          </a:p>
          <a:p>
            <a:pPr lvl="2">
              <a:lnSpc>
                <a:spcPct val="120000"/>
              </a:lnSpc>
            </a:pPr>
            <a:endParaRPr lang="en-US" sz="1800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Probability of exactly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arrivals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 </a:t>
            </a:r>
            <a:r>
              <a:rPr lang="en-US" sz="33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3300" dirty="0" smtClean="0">
                <a:cs typeface="Times New Roman" pitchFamily="18" charset="0"/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6025" y="3681087"/>
          <a:ext cx="6762750" cy="479425"/>
        </p:xfrm>
        <a:graphic>
          <a:graphicData uri="http://schemas.openxmlformats.org/presentationml/2006/ole">
            <p:oleObj spid="_x0000_s230402" name="Equation" r:id="rId4" imgW="4660560" imgH="3301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34659" y="4367783"/>
          <a:ext cx="2381866" cy="599539"/>
        </p:xfrm>
        <a:graphic>
          <a:graphicData uri="http://schemas.openxmlformats.org/presentationml/2006/ole">
            <p:oleObj spid="_x0000_s230403" name="Equation" r:id="rId5" imgW="1866600" imgH="469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80196" y="5202457"/>
          <a:ext cx="5598130" cy="1244029"/>
        </p:xfrm>
        <a:graphic>
          <a:graphicData uri="http://schemas.openxmlformats.org/presentationml/2006/ole">
            <p:oleObj spid="_x0000_s230404" name="Equation" r:id="rId6" imgW="4114800" imgH="914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86390" y="5954938"/>
            <a:ext cx="291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← </a:t>
            </a:r>
            <a:r>
              <a:rPr lang="en-US" sz="2000" b="1" dirty="0" smtClean="0">
                <a:latin typeface="+mn-lt"/>
              </a:rPr>
              <a:t>Poisson distribution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274638"/>
            <a:ext cx="850387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Definitions of the Poisson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72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A Poisson process of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is a sequence of events such that	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900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(0) = 0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smtClean="0"/>
              <a:t>The process has independent increments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smtClean="0"/>
              <a:t>The number of events in any interval of length </a:t>
            </a:r>
            <a:r>
              <a:rPr lang="en-US" i="1" dirty="0" smtClean="0"/>
              <a:t>t</a:t>
            </a:r>
            <a:r>
              <a:rPr lang="en-US" dirty="0" smtClean="0"/>
              <a:t> is Poisson distributed with mean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t, i.e.,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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t,s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≥ 0,  P{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t+s</a:t>
            </a:r>
            <a:r>
              <a:rPr lang="en-US" dirty="0" smtClean="0">
                <a:latin typeface="Times New Roman"/>
                <a:cs typeface="Times New Roman"/>
              </a:rPr>
              <a:t>)-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=n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e</a:t>
            </a:r>
            <a:r>
              <a:rPr lang="en-US" i="1" baseline="30000" dirty="0" smtClean="0">
                <a:latin typeface="Times New Roman"/>
                <a:cs typeface="Times New Roman"/>
              </a:rPr>
              <a:t>-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i="1" baseline="30000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)/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!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2"/>
            </a:pPr>
            <a:r>
              <a:rPr lang="en-US" dirty="0" smtClean="0"/>
              <a:t>A Poisson process of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is a sequence of events such that the </a:t>
            </a:r>
            <a:r>
              <a:rPr lang="en-US" dirty="0" err="1" smtClean="0">
                <a:latin typeface="Times New Roman"/>
                <a:cs typeface="Times New Roman"/>
              </a:rPr>
              <a:t>interarrival</a:t>
            </a:r>
            <a:r>
              <a:rPr lang="en-US" dirty="0" smtClean="0">
                <a:latin typeface="Times New Roman"/>
                <a:cs typeface="Times New Roman"/>
              </a:rPr>
              <a:t> times are </a:t>
            </a:r>
            <a:r>
              <a:rPr lang="en-US" dirty="0" err="1" smtClean="0">
                <a:latin typeface="Times New Roman"/>
                <a:cs typeface="Times New Roman"/>
              </a:rPr>
              <a:t>i.i.d</a:t>
            </a:r>
            <a:r>
              <a:rPr lang="en-US" dirty="0" smtClean="0">
                <a:latin typeface="Times New Roman"/>
                <a:cs typeface="Times New Roman"/>
              </a:rPr>
              <a:t>. exponential random variable with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(0)=0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2"/>
            </a:pPr>
            <a:r>
              <a:rPr lang="en-US" dirty="0" smtClean="0"/>
              <a:t>A Poisson process of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is a sequence of events such that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(0) = 0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smtClean="0"/>
              <a:t>The process has stationary and independent increments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smtClean="0">
                <a:latin typeface="Times New Roman"/>
                <a:cs typeface="Times New Roman"/>
              </a:rPr>
              <a:t>P{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=</a:t>
            </a:r>
            <a:r>
              <a:rPr lang="en-US" dirty="0" smtClean="0">
                <a:latin typeface="Times New Roman"/>
                <a:cs typeface="Times New Roman"/>
              </a:rPr>
              <a:t>1}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l-GR" i="1" dirty="0" smtClean="0">
                <a:latin typeface="Times New Roman"/>
                <a:cs typeface="Times New Roman"/>
              </a:rPr>
              <a:t>λδ</a:t>
            </a:r>
            <a:r>
              <a:rPr lang="en-US" i="1" dirty="0" smtClean="0">
                <a:latin typeface="Times New Roman"/>
                <a:cs typeface="Times New Roman"/>
              </a:rPr>
              <a:t> + 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smtClean="0">
                <a:latin typeface="Times New Roman"/>
                <a:cs typeface="Times New Roman"/>
              </a:rPr>
              <a:t>P{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≥</a:t>
            </a:r>
            <a:r>
              <a:rPr lang="en-US" dirty="0" smtClean="0">
                <a:latin typeface="Times New Roman"/>
                <a:cs typeface="Times New Roman"/>
              </a:rPr>
              <a:t>2}</a:t>
            </a:r>
            <a:r>
              <a:rPr lang="en-US" i="1" dirty="0" smtClean="0">
                <a:latin typeface="Times New Roman"/>
                <a:cs typeface="Times New Roman"/>
              </a:rPr>
              <a:t>= 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the Poisson Distribution</a:t>
            </a:r>
            <a:endParaRPr lang="en-US" dirty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657225" y="1295400"/>
            <a:ext cx="8150225" cy="4803775"/>
          </a:xfrm>
        </p:spPr>
        <p:txBody>
          <a:bodyPr/>
          <a:lstStyle/>
          <a:p>
            <a:r>
              <a:rPr lang="en-US" dirty="0"/>
              <a:t>Series relations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Moment derivations readily follow from those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cs typeface="Times New Roman" pitchFamily="18" charset="0"/>
              </a:rPr>
              <a:t>in unit time interval, </a:t>
            </a:r>
            <a:r>
              <a:rPr lang="en-US" i="1" dirty="0" smtClean="0">
                <a:cs typeface="Times New Roman" pitchFamily="18" charset="0"/>
              </a:rPr>
              <a:t>i.e.,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81248" name="Object 0"/>
          <p:cNvGraphicFramePr>
            <a:graphicFrameLocks noChangeAspect="1"/>
          </p:cNvGraphicFramePr>
          <p:nvPr/>
        </p:nvGraphicFramePr>
        <p:xfrm>
          <a:off x="401638" y="1863725"/>
          <a:ext cx="8513762" cy="2951162"/>
        </p:xfrm>
        <a:graphic>
          <a:graphicData uri="http://schemas.openxmlformats.org/presentationml/2006/ole">
            <p:oleObj spid="_x0000_s181248" name="Equation" r:id="rId4" imgW="4101840" imgH="1422360" progId="Equation.3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Properties of the Poisson Process</a:t>
            </a:r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03351"/>
            <a:ext cx="7753350" cy="522601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Average # of arrivals in interval of length </a:t>
            </a:r>
            <a:r>
              <a:rPr lang="en-US" i="1" dirty="0" smtClean="0">
                <a:sym typeface="Symbol" pitchFamily="18" charset="2"/>
              </a:rPr>
              <a:t></a:t>
            </a:r>
            <a:r>
              <a:rPr lang="en-US" dirty="0" smtClean="0">
                <a:sym typeface="Symbol" pitchFamily="18" charset="2"/>
              </a:rPr>
              <a:t> is </a:t>
            </a:r>
            <a:r>
              <a:rPr lang="en-US" i="1" dirty="0" smtClean="0">
                <a:sym typeface="Symbol" pitchFamily="18" charset="2"/>
              </a:rPr>
              <a:t></a:t>
            </a:r>
            <a:r>
              <a:rPr lang="en-US" dirty="0" smtClean="0">
                <a:sym typeface="Symbol" pitchFamily="18" charset="2"/>
              </a:rPr>
              <a:t> (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dirty="0" smtClean="0">
                <a:sym typeface="Symbol" pitchFamily="18" charset="2"/>
              </a:rPr>
              <a:t> = arrival rate)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Probabilities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0, 1, &gt;1 </a:t>
            </a:r>
            <a:r>
              <a:rPr lang="en-US" dirty="0" smtClean="0">
                <a:sym typeface="Symbol" pitchFamily="18" charset="2"/>
              </a:rPr>
              <a:t>arrivals in small time interval 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t, t+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 smtClean="0">
              <a:cs typeface="Times New Roman" pitchFamily="18" charset="0"/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=o(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respectively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 pitchFamily="18" charset="2"/>
              </a:rPr>
              <a:t>Uniformity</a:t>
            </a:r>
            <a:r>
              <a:rPr lang="en-US" dirty="0" smtClean="0">
                <a:sym typeface="Symbol" pitchFamily="18" charset="2"/>
              </a:rPr>
              <a:t> – If </a:t>
            </a:r>
            <a:r>
              <a:rPr lang="en-US" i="1" dirty="0" smtClean="0">
                <a:sym typeface="Symbol" pitchFamily="18" charset="2"/>
              </a:rPr>
              <a:t>k</a:t>
            </a:r>
            <a:r>
              <a:rPr lang="en-US" dirty="0" smtClean="0">
                <a:sym typeface="Symbol" pitchFamily="18" charset="2"/>
              </a:rPr>
              <a:t> events of a Poisson process occurred in [0,</a:t>
            </a:r>
            <a:r>
              <a:rPr lang="en-US" i="1" dirty="0" smtClean="0">
                <a:sym typeface="Symbol" pitchFamily="18" charset="2"/>
              </a:rPr>
              <a:t>t</a:t>
            </a:r>
            <a:r>
              <a:rPr lang="en-US" dirty="0" smtClean="0">
                <a:sym typeface="Symbol" pitchFamily="18" charset="2"/>
              </a:rPr>
              <a:t>], the </a:t>
            </a:r>
            <a:r>
              <a:rPr lang="en-US" i="1" dirty="0" smtClean="0">
                <a:sym typeface="Symbol" pitchFamily="18" charset="2"/>
              </a:rPr>
              <a:t>k</a:t>
            </a:r>
            <a:r>
              <a:rPr lang="en-US" dirty="0" smtClean="0">
                <a:sym typeface="Symbol" pitchFamily="18" charset="2"/>
              </a:rPr>
              <a:t> events are distributed independently and uniformly in [0,</a:t>
            </a:r>
            <a:r>
              <a:rPr lang="en-US" i="1" dirty="0" smtClean="0">
                <a:sym typeface="Symbol" pitchFamily="18" charset="2"/>
              </a:rPr>
              <a:t>t</a:t>
            </a:r>
            <a:r>
              <a:rPr lang="en-US" dirty="0" smtClean="0">
                <a:sym typeface="Symbol" pitchFamily="18" charset="2"/>
              </a:rPr>
              <a:t>]</a:t>
            </a:r>
            <a:endParaRPr lang="en-US" i="1" dirty="0" smtClean="0">
              <a:sym typeface="Symbol" pitchFamily="18" charset="2"/>
            </a:endParaRPr>
          </a:p>
          <a:p>
            <a:pPr lvl="4">
              <a:lnSpc>
                <a:spcPct val="120000"/>
              </a:lnSpc>
            </a:pPr>
            <a:endParaRPr lang="en-US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 pitchFamily="18" charset="2"/>
              </a:rPr>
              <a:t>Merging</a:t>
            </a:r>
            <a:r>
              <a:rPr lang="en-US" dirty="0" smtClean="0">
                <a:sym typeface="Symbol" pitchFamily="18" charset="2"/>
              </a:rPr>
              <a:t> Poisson </a:t>
            </a:r>
            <a:r>
              <a:rPr lang="en-US" dirty="0">
                <a:sym typeface="Symbol" pitchFamily="18" charset="2"/>
              </a:rPr>
              <a:t>processes </a:t>
            </a:r>
            <a:r>
              <a:rPr lang="en-US" dirty="0" smtClean="0">
                <a:sym typeface="Symbol" pitchFamily="18" charset="2"/>
              </a:rPr>
              <a:t>of rates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yields a Poisson </a:t>
            </a:r>
            <a:r>
              <a:rPr lang="en-US" dirty="0">
                <a:sym typeface="Symbol" pitchFamily="18" charset="2"/>
              </a:rPr>
              <a:t>process with </a:t>
            </a:r>
            <a:r>
              <a:rPr lang="en-US" dirty="0" smtClean="0">
                <a:sym typeface="Symbol" pitchFamily="18" charset="2"/>
              </a:rPr>
              <a:t>rate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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(sum of Poisson random variables is Poisson)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Minimum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exponential random variables is exponential</a:t>
            </a:r>
            <a:endParaRPr lang="en-US" dirty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 pitchFamily="18" charset="2"/>
              </a:rPr>
              <a:t>Splitting</a:t>
            </a:r>
            <a:r>
              <a:rPr lang="en-US" dirty="0" smtClean="0">
                <a:sym typeface="Symbol" pitchFamily="18" charset="2"/>
              </a:rPr>
              <a:t> (randomly) a </a:t>
            </a:r>
            <a:r>
              <a:rPr lang="en-US" dirty="0">
                <a:sym typeface="Symbol" pitchFamily="18" charset="2"/>
              </a:rPr>
              <a:t>Poisson process </a:t>
            </a:r>
            <a:r>
              <a:rPr lang="en-US" dirty="0" smtClean="0">
                <a:sym typeface="Symbol" pitchFamily="18" charset="2"/>
              </a:rPr>
              <a:t>yields independent </a:t>
            </a:r>
            <a:r>
              <a:rPr lang="en-US" dirty="0">
                <a:sym typeface="Symbol" pitchFamily="18" charset="2"/>
              </a:rPr>
              <a:t>Poisson </a:t>
            </a:r>
            <a:r>
              <a:rPr lang="en-US" dirty="0" smtClean="0">
                <a:sym typeface="Symbol" pitchFamily="18" charset="2"/>
              </a:rPr>
              <a:t>processes with rates 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p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i="1" dirty="0">
                <a:sym typeface="Symbol" pitchFamily="18" charset="2"/>
              </a:rPr>
              <a:t>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i="1" dirty="0">
                <a:sym typeface="Symbol" pitchFamily="18" charset="2"/>
              </a:rPr>
              <a:t>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(1-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Geometric sum of </a:t>
            </a:r>
            <a:r>
              <a:rPr lang="en-US" dirty="0" err="1" smtClean="0">
                <a:cs typeface="Times New Roman" pitchFamily="18" charset="0"/>
                <a:sym typeface="Symbol" pitchFamily="18" charset="2"/>
              </a:rPr>
              <a:t>i.i.d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. exponential random variables is exponential (arrival to, say, 1, occurs after time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+…+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, 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is geometrically distributed with probability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, and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 err="1" smtClean="0">
                <a:cs typeface="Times New Roman" pitchFamily="18" charset="0"/>
                <a:sym typeface="Symbol" pitchFamily="18" charset="2"/>
              </a:rPr>
              <a:t>’s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are exponentially distributed with parameter 1/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)</a:t>
            </a:r>
          </a:p>
          <a:p>
            <a:pPr lvl="4">
              <a:lnSpc>
                <a:spcPct val="12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ym typeface="Symbol" pitchFamily="18" charset="2"/>
              </a:rPr>
              <a:t>PASTA</a:t>
            </a:r>
            <a:r>
              <a:rPr lang="en-US" dirty="0" smtClean="0">
                <a:sym typeface="Symbol" pitchFamily="18" charset="2"/>
              </a:rPr>
              <a:t> (Poisson Arrivals See Time Average)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Poisson arrivals sample the system state as if their arrival time was a random time (not true for other distribution)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Decay of (most) physical particles follows a Poisson process, </a:t>
            </a:r>
            <a:r>
              <a:rPr lang="en-US" i="1" dirty="0" smtClean="0"/>
              <a:t>i.e., </a:t>
            </a:r>
            <a:r>
              <a:rPr lang="en-US" dirty="0" smtClean="0"/>
              <a:t>probability of </a:t>
            </a:r>
            <a:r>
              <a:rPr lang="en-US" i="1" dirty="0" smtClean="0"/>
              <a:t>surviving</a:t>
            </a:r>
            <a:r>
              <a:rPr lang="en-US" dirty="0" smtClean="0"/>
              <a:t> for more than </a:t>
            </a:r>
            <a:r>
              <a:rPr lang="en-US" i="1" dirty="0" smtClean="0"/>
              <a:t>t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Reliability of semi-conductors is well described by an exponential distribution after an initial “infant mortality” period and during their useful operating life (failure or hazard rate stays constant)</a:t>
            </a:r>
          </a:p>
          <a:p>
            <a:r>
              <a:rPr lang="en-US" dirty="0" smtClean="0"/>
              <a:t>Arrivals of calls at a call center during “average” hour of operation are well approximated by a Poisson process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33488" y="2474913"/>
          <a:ext cx="6451600" cy="844550"/>
        </p:xfrm>
        <a:graphic>
          <a:graphicData uri="http://schemas.openxmlformats.org/presentationml/2006/ole">
            <p:oleObj spid="_x0000_s305154" name="Equation" r:id="rId4" imgW="4368600" imgH="57132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General Results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799"/>
            <a:ext cx="7772400" cy="499868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Level crossing law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In general, we are interested in a number of different system statistics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Time averages, </a:t>
            </a:r>
            <a:r>
              <a:rPr lang="en-US" i="1" dirty="0"/>
              <a:t>i.e., </a:t>
            </a:r>
            <a:r>
              <a:rPr lang="en-US" dirty="0"/>
              <a:t>steady-state probability distribution that the system is in a given state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System state seen by a random arriving customer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System state seen by a random departing customer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Basic </a:t>
            </a:r>
            <a:r>
              <a:rPr lang="en-US" dirty="0" smtClean="0"/>
              <a:t>question:  How </a:t>
            </a:r>
            <a:r>
              <a:rPr lang="en-US" dirty="0"/>
              <a:t>are those various statistics related (are they the same?)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Let’s first focus on comparing system state as seen by arriving and departing customers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/>
          <a:lstStyle/>
          <a:p>
            <a:r>
              <a:rPr lang="en-US"/>
              <a:t>Arrival vs Departure Statistics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305800" cy="54254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Consider a system where arrivals and departures are </a:t>
            </a:r>
            <a:r>
              <a:rPr lang="en-US" sz="2800" i="1" u="sng" dirty="0"/>
              <a:t>restricted to be one at a time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Arriving (departing) customers record the number </a:t>
            </a:r>
            <a:r>
              <a:rPr lang="en-US" sz="2800" i="1" dirty="0" err="1"/>
              <a:t>i</a:t>
            </a:r>
            <a:r>
              <a:rPr lang="en-US" sz="2800" dirty="0"/>
              <a:t> of customers they see (leave behind) in the system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/>
              <a:t>a</a:t>
            </a:r>
            <a:r>
              <a:rPr lang="en-US" sz="2400" i="1" baseline="-25000" dirty="0" err="1"/>
              <a:t>i</a:t>
            </a:r>
            <a:r>
              <a:rPr lang="en-US" sz="2400" dirty="0"/>
              <a:t> is the fraction of arriving customers that find </a:t>
            </a:r>
            <a:r>
              <a:rPr lang="en-US" sz="2400" i="1" dirty="0" err="1"/>
              <a:t>i</a:t>
            </a:r>
            <a:r>
              <a:rPr lang="en-US" sz="2400" dirty="0"/>
              <a:t> customers already in the system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/>
              <a:t>d</a:t>
            </a:r>
            <a:r>
              <a:rPr lang="en-US" sz="2400" i="1" baseline="-25000" dirty="0" err="1"/>
              <a:t>i</a:t>
            </a:r>
            <a:r>
              <a:rPr lang="en-US" sz="2400" dirty="0"/>
              <a:t> is the fraction of departing customers that leave behind </a:t>
            </a:r>
            <a:r>
              <a:rPr lang="en-US" sz="2400" i="1" dirty="0" err="1"/>
              <a:t>i</a:t>
            </a:r>
            <a:r>
              <a:rPr lang="en-US" sz="2400" dirty="0"/>
              <a:t> customers in the system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A</a:t>
            </a:r>
            <a:r>
              <a:rPr lang="en-US" sz="2400" i="1" baseline="-25000" dirty="0"/>
              <a:t>i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( </a:t>
            </a:r>
            <a:r>
              <a:rPr lang="en-US" sz="2400" i="1" dirty="0"/>
              <a:t>D</a:t>
            </a:r>
            <a:r>
              <a:rPr lang="en-US" sz="2400" i="1" baseline="-25000" dirty="0"/>
              <a:t>i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) is the number of arriving (departing) customers finding (leaving) </a:t>
            </a:r>
            <a:r>
              <a:rPr lang="en-US" sz="2400" i="1" dirty="0" err="1"/>
              <a:t>i</a:t>
            </a:r>
            <a:r>
              <a:rPr lang="en-US" sz="2400" dirty="0"/>
              <a:t> customers in the system in the time interval [0,</a:t>
            </a:r>
            <a:r>
              <a:rPr lang="en-US" sz="2400" i="1" dirty="0"/>
              <a:t>t</a:t>
            </a:r>
            <a:r>
              <a:rPr lang="en-US" sz="2400" dirty="0"/>
              <a:t>] </a:t>
            </a:r>
            <a:endParaRPr lang="en-US" sz="2400" dirty="0" smtClean="0"/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A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)/</a:t>
            </a:r>
            <a:r>
              <a:rPr lang="en-US" sz="2000" i="1" dirty="0" smtClean="0"/>
              <a:t>A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) </a:t>
            </a:r>
            <a:r>
              <a:rPr lang="en-US" sz="2000" dirty="0" smtClean="0">
                <a:sym typeface="Symbol"/>
              </a:rPr>
              <a:t> </a:t>
            </a:r>
            <a:r>
              <a:rPr lang="en-US" sz="2000" i="1" dirty="0" err="1" smtClean="0">
                <a:sym typeface="Symbol"/>
              </a:rPr>
              <a:t>a</a:t>
            </a:r>
            <a:r>
              <a:rPr lang="en-US" sz="2000" i="1" baseline="-25000" dirty="0" err="1" smtClean="0">
                <a:sym typeface="Symbol"/>
              </a:rPr>
              <a:t>i</a:t>
            </a:r>
            <a:r>
              <a:rPr lang="en-US" sz="2000" i="1" dirty="0" smtClean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(almost surely) as </a:t>
            </a:r>
            <a:r>
              <a:rPr lang="en-US" sz="2000" i="1" dirty="0" smtClean="0">
                <a:sym typeface="Symbol"/>
              </a:rPr>
              <a:t>t</a:t>
            </a:r>
            <a:r>
              <a:rPr lang="en-US" sz="2000" dirty="0" smtClean="0">
                <a:sym typeface="Symbol"/>
              </a:rPr>
              <a:t>  , </a:t>
            </a:r>
            <a:r>
              <a:rPr lang="en-US" sz="2000" i="1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 = 0,1,…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D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)/</a:t>
            </a:r>
            <a:r>
              <a:rPr lang="en-US" sz="2000" i="1" dirty="0" smtClean="0"/>
              <a:t>D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) </a:t>
            </a:r>
            <a:r>
              <a:rPr lang="en-US" sz="2000" dirty="0" smtClean="0">
                <a:sym typeface="Symbol"/>
              </a:rPr>
              <a:t> </a:t>
            </a:r>
            <a:r>
              <a:rPr lang="en-US" sz="2000" i="1" dirty="0" err="1" smtClean="0">
                <a:sym typeface="Symbol"/>
              </a:rPr>
              <a:t>d</a:t>
            </a:r>
            <a:r>
              <a:rPr lang="en-US" sz="2000" i="1" baseline="-25000" dirty="0" err="1" smtClean="0">
                <a:sym typeface="Symbol"/>
              </a:rPr>
              <a:t>i</a:t>
            </a:r>
            <a:r>
              <a:rPr lang="en-US" sz="2000" i="1" dirty="0" smtClean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(almost surely) as </a:t>
            </a:r>
            <a:r>
              <a:rPr lang="en-US" sz="2000" i="1" dirty="0" smtClean="0">
                <a:sym typeface="Symbol"/>
              </a:rPr>
              <a:t>t</a:t>
            </a:r>
            <a:r>
              <a:rPr lang="en-US" sz="2000" dirty="0" smtClean="0">
                <a:sym typeface="Symbol"/>
              </a:rPr>
              <a:t>  , </a:t>
            </a:r>
            <a:r>
              <a:rPr lang="en-US" sz="2000" i="1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 = 0,1,…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/>
          <a:lstStyle/>
          <a:p>
            <a:r>
              <a:rPr lang="en-US" dirty="0"/>
              <a:t>Arrival </a:t>
            </a:r>
            <a:r>
              <a:rPr lang="en-US" dirty="0" err="1"/>
              <a:t>vs</a:t>
            </a:r>
            <a:r>
              <a:rPr lang="en-US" dirty="0"/>
              <a:t> Departure </a:t>
            </a:r>
            <a:r>
              <a:rPr lang="en-US" dirty="0" smtClean="0"/>
              <a:t>Statistics (proof)</a:t>
            </a:r>
            <a:endParaRPr lang="en-US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399"/>
            <a:ext cx="7985716" cy="457196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But</a:t>
            </a:r>
            <a:r>
              <a:rPr lang="en-US" sz="2800" i="1" dirty="0"/>
              <a:t> |A</a:t>
            </a:r>
            <a:r>
              <a:rPr lang="en-US" sz="2800" i="1" baseline="-25000" dirty="0"/>
              <a:t>i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 - </a:t>
            </a:r>
            <a:r>
              <a:rPr lang="en-US" sz="2800" i="1" dirty="0"/>
              <a:t>D</a:t>
            </a:r>
            <a:r>
              <a:rPr lang="en-US" sz="2800" i="1" baseline="-25000" dirty="0"/>
              <a:t>i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)| </a:t>
            </a:r>
            <a:r>
              <a:rPr lang="en-US" sz="2800" dirty="0">
                <a:sym typeface="Symbol" pitchFamily="18" charset="2"/>
              </a:rPr>
              <a:t> 1 since</a:t>
            </a:r>
            <a:endParaRPr lang="en-US" sz="2800" dirty="0"/>
          </a:p>
          <a:p>
            <a:pPr lvl="1">
              <a:lnSpc>
                <a:spcPct val="120000"/>
              </a:lnSpc>
            </a:pPr>
            <a:r>
              <a:rPr lang="en-US" sz="2400" dirty="0"/>
              <a:t>Each arrival to a system with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customers causes a transition to level </a:t>
            </a:r>
            <a:r>
              <a:rPr lang="en-US" sz="2400" i="1" dirty="0"/>
              <a:t>i+</a:t>
            </a:r>
            <a:r>
              <a:rPr lang="en-US" sz="2400" dirty="0"/>
              <a:t>1 </a:t>
            </a:r>
            <a:r>
              <a:rPr lang="en-US" sz="2000" dirty="0"/>
              <a:t>(</a:t>
            </a:r>
            <a:r>
              <a:rPr lang="en-US" sz="2000" i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sym typeface="MT Extra" pitchFamily="18" charset="2"/>
              </a:rPr>
              <a:t></a:t>
            </a:r>
            <a:r>
              <a:rPr lang="en-US" sz="2000" dirty="0"/>
              <a:t> </a:t>
            </a:r>
            <a:r>
              <a:rPr lang="en-US" sz="2000" i="1" dirty="0"/>
              <a:t>i</a:t>
            </a:r>
            <a:r>
              <a:rPr lang="en-US" sz="2000" dirty="0"/>
              <a:t>+1 - </a:t>
            </a:r>
            <a:r>
              <a:rPr lang="en-US" sz="1800" i="1" dirty="0"/>
              <a:t>Upward</a:t>
            </a:r>
            <a:r>
              <a:rPr lang="en-US" sz="1800" dirty="0"/>
              <a:t> crossing of level </a:t>
            </a:r>
            <a:r>
              <a:rPr lang="en-US" sz="2000" i="1" dirty="0" err="1"/>
              <a:t>i</a:t>
            </a:r>
            <a:r>
              <a:rPr lang="en-US" sz="2000" dirty="0"/>
              <a:t>)</a:t>
            </a:r>
            <a:endParaRPr lang="en-US" sz="2000" i="1" dirty="0"/>
          </a:p>
          <a:p>
            <a:pPr lvl="1">
              <a:lnSpc>
                <a:spcPct val="120000"/>
              </a:lnSpc>
            </a:pPr>
            <a:r>
              <a:rPr lang="en-US" sz="2400" dirty="0"/>
              <a:t>Each departure from a system with </a:t>
            </a:r>
            <a:r>
              <a:rPr lang="en-US" sz="2400" i="1" dirty="0"/>
              <a:t>i</a:t>
            </a:r>
            <a:r>
              <a:rPr lang="en-US" sz="2400" dirty="0"/>
              <a:t>+1</a:t>
            </a:r>
            <a:r>
              <a:rPr lang="en-US" sz="2400" i="1" dirty="0"/>
              <a:t> </a:t>
            </a:r>
            <a:r>
              <a:rPr lang="en-US" sz="2400" dirty="0"/>
              <a:t>customers causes a transition to level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000" dirty="0"/>
              <a:t>(</a:t>
            </a:r>
            <a:r>
              <a:rPr lang="en-US" sz="2000" i="1" dirty="0"/>
              <a:t>i</a:t>
            </a:r>
            <a:r>
              <a:rPr lang="en-US" sz="2000" dirty="0"/>
              <a:t>+1 </a:t>
            </a:r>
            <a:r>
              <a:rPr lang="en-US" sz="2000" dirty="0">
                <a:sym typeface="MT Extra" pitchFamily="18" charset="2"/>
              </a:rPr>
              <a:t></a:t>
            </a:r>
            <a:r>
              <a:rPr lang="en-US" sz="2000" dirty="0"/>
              <a:t> </a:t>
            </a:r>
            <a:r>
              <a:rPr lang="en-US" sz="2000" i="1" dirty="0" err="1"/>
              <a:t>i</a:t>
            </a:r>
            <a:r>
              <a:rPr lang="en-US" sz="2000" i="1" dirty="0"/>
              <a:t> - </a:t>
            </a:r>
            <a:r>
              <a:rPr lang="en-US" sz="1800" i="1" dirty="0"/>
              <a:t>Downward</a:t>
            </a:r>
            <a:r>
              <a:rPr lang="en-US" sz="1800" dirty="0"/>
              <a:t> crossing of level </a:t>
            </a:r>
            <a:r>
              <a:rPr lang="en-US" sz="1800" i="1" dirty="0" err="1"/>
              <a:t>i</a:t>
            </a:r>
            <a:r>
              <a:rPr lang="en-US" sz="2000" dirty="0"/>
              <a:t>)</a:t>
            </a:r>
            <a:endParaRPr lang="en-US" sz="2400" i="1" dirty="0"/>
          </a:p>
          <a:p>
            <a:pPr lvl="1">
              <a:lnSpc>
                <a:spcPct val="120000"/>
              </a:lnSpc>
            </a:pPr>
            <a:r>
              <a:rPr lang="en-US" sz="2400" dirty="0"/>
              <a:t>Arrivals and departures occur one at a time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So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	and 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  <a:buClr>
                <a:srgbClr val="FF0000"/>
              </a:buClr>
              <a:buSzPct val="130000"/>
              <a:buFont typeface="Symbol" pitchFamily="18" charset="2"/>
              <a:buChar char="Þ"/>
            </a:pPr>
            <a:r>
              <a:rPr lang="en-US" sz="2800" i="1" dirty="0"/>
              <a:t> 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i="1" dirty="0" smtClean="0"/>
              <a:t> </a:t>
            </a:r>
            <a:r>
              <a:rPr lang="en-US" sz="2800" i="1" dirty="0"/>
              <a:t>= </a:t>
            </a:r>
            <a:r>
              <a:rPr lang="en-US" sz="2800" i="1" dirty="0" err="1"/>
              <a:t>d</a:t>
            </a:r>
            <a:r>
              <a:rPr lang="en-US" sz="2800" i="1" baseline="-25000" dirty="0" err="1"/>
              <a:t>i</a:t>
            </a:r>
            <a:r>
              <a:rPr lang="en-US" sz="2800" i="1" dirty="0"/>
              <a:t>,  </a:t>
            </a:r>
            <a:r>
              <a:rPr lang="en-US" sz="2800" i="1" dirty="0" err="1"/>
              <a:t>i</a:t>
            </a:r>
            <a:r>
              <a:rPr lang="en-US" sz="2800" i="1" dirty="0"/>
              <a:t> = </a:t>
            </a:r>
            <a:r>
              <a:rPr lang="en-US" sz="2800" dirty="0"/>
              <a:t>0,1,...,   </a:t>
            </a:r>
            <a:r>
              <a:rPr lang="en-US" sz="2800" b="1" dirty="0">
                <a:solidFill>
                  <a:srgbClr val="FF0000"/>
                </a:solidFill>
              </a:rPr>
              <a:t>The Level Crossing Law</a:t>
            </a:r>
            <a:endParaRPr lang="en-US" sz="2800" dirty="0"/>
          </a:p>
          <a:p>
            <a:pPr marL="1085850" lvl="2">
              <a:lnSpc>
                <a:spcPct val="90000"/>
              </a:lnSpc>
            </a:pPr>
            <a:endParaRPr lang="en-US" sz="2000" dirty="0"/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1874838" y="1143000"/>
          <a:ext cx="6964362" cy="844550"/>
        </p:xfrm>
        <a:graphic>
          <a:graphicData uri="http://schemas.openxmlformats.org/presentationml/2006/ole">
            <p:oleObj spid="_x0000_s350210" name="Equation" r:id="rId4" imgW="3771720" imgH="457200" progId="Equation.3">
              <p:embed/>
            </p:oleObj>
          </a:graphicData>
        </a:graphic>
      </p:graphicFrame>
      <p:graphicFrame>
        <p:nvGraphicFramePr>
          <p:cNvPr id="201733" name="Object 5"/>
          <p:cNvGraphicFramePr>
            <a:graphicFrameLocks noChangeAspect="1"/>
          </p:cNvGraphicFramePr>
          <p:nvPr/>
        </p:nvGraphicFramePr>
        <p:xfrm>
          <a:off x="1511300" y="4152900"/>
          <a:ext cx="7031038" cy="846138"/>
        </p:xfrm>
        <a:graphic>
          <a:graphicData uri="http://schemas.openxmlformats.org/presentationml/2006/ole">
            <p:oleObj spid="_x0000_s350211" name="Equation" r:id="rId5" imgW="3809880" imgH="457200" progId="Equation.3">
              <p:embed/>
            </p:oleObj>
          </a:graphicData>
        </a:graphic>
      </p:graphicFrame>
      <p:graphicFrame>
        <p:nvGraphicFramePr>
          <p:cNvPr id="201735" name="Object 7"/>
          <p:cNvGraphicFramePr>
            <a:graphicFrameLocks noChangeAspect="1"/>
          </p:cNvGraphicFramePr>
          <p:nvPr/>
        </p:nvGraphicFramePr>
        <p:xfrm>
          <a:off x="1645952" y="5166341"/>
          <a:ext cx="6217852" cy="728526"/>
        </p:xfrm>
        <a:graphic>
          <a:graphicData uri="http://schemas.openxmlformats.org/presentationml/2006/ole">
            <p:oleObj spid="_x0000_s350212" name="Equation" r:id="rId6" imgW="3581280" imgH="419040" progId="Equation.3">
              <p:embed/>
            </p:oleObj>
          </a:graphicData>
        </a:graphic>
      </p:graphicFrame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444500" y="1257300"/>
            <a:ext cx="1435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We have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57"/>
            <a:ext cx="8229600" cy="1143000"/>
          </a:xfrm>
        </p:spPr>
        <p:txBody>
          <a:bodyPr/>
          <a:lstStyle/>
          <a:p>
            <a:r>
              <a:rPr lang="en-US" dirty="0"/>
              <a:t>Further Results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We have just established the identity of system statistics seen by arriving and departing customers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Facilitates </a:t>
            </a:r>
            <a:r>
              <a:rPr lang="en-US" dirty="0"/>
              <a:t>analysis of some queueing systems as we can analyze them </a:t>
            </a:r>
            <a:r>
              <a:rPr lang="en-US" dirty="0" smtClean="0"/>
              <a:t>at </a:t>
            </a:r>
            <a:r>
              <a:rPr lang="en-US" dirty="0"/>
              <a:t>arrival or departure times</a:t>
            </a:r>
          </a:p>
          <a:p>
            <a:pPr>
              <a:lnSpc>
                <a:spcPct val="110000"/>
              </a:lnSpc>
            </a:pPr>
            <a:r>
              <a:rPr lang="en-US" dirty="0"/>
              <a:t>But these are </a:t>
            </a:r>
            <a:r>
              <a:rPr lang="en-US" i="1" dirty="0"/>
              <a:t>customer</a:t>
            </a:r>
            <a:r>
              <a:rPr lang="en-US" dirty="0"/>
              <a:t> averages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</a:t>
            </a:r>
            <a:r>
              <a:rPr lang="en-US" i="1" dirty="0"/>
              <a:t>time</a:t>
            </a:r>
            <a:r>
              <a:rPr lang="en-US" dirty="0"/>
              <a:t> averages</a:t>
            </a:r>
          </a:p>
          <a:p>
            <a:pPr lvl="1">
              <a:lnSpc>
                <a:spcPct val="110000"/>
              </a:lnSpc>
            </a:pPr>
            <a:r>
              <a:rPr lang="en-US" i="1" dirty="0"/>
              <a:t>Fraction</a:t>
            </a:r>
            <a:r>
              <a:rPr lang="en-US" dirty="0"/>
              <a:t> of time </a:t>
            </a:r>
            <a:r>
              <a:rPr lang="en-US" dirty="0">
                <a:sym typeface="Symbol" pitchFamily="18" charset="2"/>
              </a:rPr>
              <a:t></a:t>
            </a:r>
            <a:r>
              <a:rPr lang="en-US" i="1" baseline="-25000" dirty="0" err="1">
                <a:sym typeface="Symbol" pitchFamily="18" charset="2"/>
              </a:rPr>
              <a:t>i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/>
              <a:t>the system is in state </a:t>
            </a:r>
            <a:r>
              <a:rPr lang="en-US" i="1" dirty="0" err="1"/>
              <a:t>i</a:t>
            </a:r>
            <a:r>
              <a:rPr lang="en-US" dirty="0"/>
              <a:t> need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be equal to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or</a:t>
            </a:r>
            <a:r>
              <a:rPr lang="en-US" sz="2400" i="1" dirty="0"/>
              <a:t>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i</a:t>
            </a:r>
            <a:r>
              <a:rPr lang="en-US" sz="2000" i="1" dirty="0"/>
              <a:t>,</a:t>
            </a:r>
            <a:r>
              <a:rPr lang="en-US" sz="2400" dirty="0"/>
              <a:t>(arrival times are not </a:t>
            </a:r>
            <a:r>
              <a:rPr lang="en-US" sz="2400" i="1" dirty="0"/>
              <a:t>random</a:t>
            </a:r>
            <a:r>
              <a:rPr lang="en-US" sz="2400" dirty="0"/>
              <a:t> times)</a:t>
            </a:r>
          </a:p>
        </p:txBody>
      </p:sp>
      <p:grpSp>
        <p:nvGrpSpPr>
          <p:cNvPr id="2" name="Group 127"/>
          <p:cNvGrpSpPr>
            <a:grpSpLocks/>
          </p:cNvGrpSpPr>
          <p:nvPr/>
        </p:nvGrpSpPr>
        <p:grpSpPr bwMode="auto">
          <a:xfrm>
            <a:off x="274367" y="5181600"/>
            <a:ext cx="8153400" cy="1568450"/>
            <a:chOff x="336" y="3264"/>
            <a:chExt cx="5136" cy="988"/>
          </a:xfrm>
        </p:grpSpPr>
        <p:sp>
          <p:nvSpPr>
            <p:cNvPr id="202756" name="Line 4"/>
            <p:cNvSpPr>
              <a:spLocks noChangeShapeType="1"/>
            </p:cNvSpPr>
            <p:nvPr/>
          </p:nvSpPr>
          <p:spPr bwMode="auto">
            <a:xfrm>
              <a:off x="528" y="4032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757" name="Line 5"/>
            <p:cNvSpPr>
              <a:spLocks noChangeShapeType="1"/>
            </p:cNvSpPr>
            <p:nvPr/>
          </p:nvSpPr>
          <p:spPr bwMode="auto">
            <a:xfrm flipV="1">
              <a:off x="624" y="336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759" name="Line 7"/>
            <p:cNvSpPr>
              <a:spLocks noChangeShapeType="1"/>
            </p:cNvSpPr>
            <p:nvPr/>
          </p:nvSpPr>
          <p:spPr bwMode="auto">
            <a:xfrm>
              <a:off x="576" y="37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760" name="Line 8"/>
            <p:cNvSpPr>
              <a:spLocks noChangeShapeType="1"/>
            </p:cNvSpPr>
            <p:nvPr/>
          </p:nvSpPr>
          <p:spPr bwMode="auto">
            <a:xfrm>
              <a:off x="576" y="35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09" name="Line 57"/>
            <p:cNvSpPr>
              <a:spLocks noChangeShapeType="1"/>
            </p:cNvSpPr>
            <p:nvPr/>
          </p:nvSpPr>
          <p:spPr bwMode="auto">
            <a:xfrm rot="5400000">
              <a:off x="67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0" name="Line 58"/>
            <p:cNvSpPr>
              <a:spLocks noChangeShapeType="1"/>
            </p:cNvSpPr>
            <p:nvPr/>
          </p:nvSpPr>
          <p:spPr bwMode="auto">
            <a:xfrm rot="5400000">
              <a:off x="76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1" name="Line 59"/>
            <p:cNvSpPr>
              <a:spLocks noChangeShapeType="1"/>
            </p:cNvSpPr>
            <p:nvPr/>
          </p:nvSpPr>
          <p:spPr bwMode="auto">
            <a:xfrm rot="5400000">
              <a:off x="86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2" name="Line 60"/>
            <p:cNvSpPr>
              <a:spLocks noChangeShapeType="1"/>
            </p:cNvSpPr>
            <p:nvPr/>
          </p:nvSpPr>
          <p:spPr bwMode="auto">
            <a:xfrm rot="5400000">
              <a:off x="96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3" name="Line 61"/>
            <p:cNvSpPr>
              <a:spLocks noChangeShapeType="1"/>
            </p:cNvSpPr>
            <p:nvPr/>
          </p:nvSpPr>
          <p:spPr bwMode="auto">
            <a:xfrm rot="5400000">
              <a:off x="105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4" name="Line 62"/>
            <p:cNvSpPr>
              <a:spLocks noChangeShapeType="1"/>
            </p:cNvSpPr>
            <p:nvPr/>
          </p:nvSpPr>
          <p:spPr bwMode="auto">
            <a:xfrm rot="5400000">
              <a:off x="115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5" name="Line 63"/>
            <p:cNvSpPr>
              <a:spLocks noChangeShapeType="1"/>
            </p:cNvSpPr>
            <p:nvPr/>
          </p:nvSpPr>
          <p:spPr bwMode="auto">
            <a:xfrm rot="5400000">
              <a:off x="124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6" name="Line 64"/>
            <p:cNvSpPr>
              <a:spLocks noChangeShapeType="1"/>
            </p:cNvSpPr>
            <p:nvPr/>
          </p:nvSpPr>
          <p:spPr bwMode="auto">
            <a:xfrm rot="5400000">
              <a:off x="134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7" name="Line 65"/>
            <p:cNvSpPr>
              <a:spLocks noChangeShapeType="1"/>
            </p:cNvSpPr>
            <p:nvPr/>
          </p:nvSpPr>
          <p:spPr bwMode="auto">
            <a:xfrm rot="5400000">
              <a:off x="144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8" name="Line 66"/>
            <p:cNvSpPr>
              <a:spLocks noChangeShapeType="1"/>
            </p:cNvSpPr>
            <p:nvPr/>
          </p:nvSpPr>
          <p:spPr bwMode="auto">
            <a:xfrm rot="5400000">
              <a:off x="153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19" name="Line 67"/>
            <p:cNvSpPr>
              <a:spLocks noChangeShapeType="1"/>
            </p:cNvSpPr>
            <p:nvPr/>
          </p:nvSpPr>
          <p:spPr bwMode="auto">
            <a:xfrm rot="5400000">
              <a:off x="163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0" name="Line 68"/>
            <p:cNvSpPr>
              <a:spLocks noChangeShapeType="1"/>
            </p:cNvSpPr>
            <p:nvPr/>
          </p:nvSpPr>
          <p:spPr bwMode="auto">
            <a:xfrm rot="5400000">
              <a:off x="172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1" name="Line 69"/>
            <p:cNvSpPr>
              <a:spLocks noChangeShapeType="1"/>
            </p:cNvSpPr>
            <p:nvPr/>
          </p:nvSpPr>
          <p:spPr bwMode="auto">
            <a:xfrm rot="5400000">
              <a:off x="182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2" name="Line 70"/>
            <p:cNvSpPr>
              <a:spLocks noChangeShapeType="1"/>
            </p:cNvSpPr>
            <p:nvPr/>
          </p:nvSpPr>
          <p:spPr bwMode="auto">
            <a:xfrm rot="5400000">
              <a:off x="192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3" name="Line 71"/>
            <p:cNvSpPr>
              <a:spLocks noChangeShapeType="1"/>
            </p:cNvSpPr>
            <p:nvPr/>
          </p:nvSpPr>
          <p:spPr bwMode="auto">
            <a:xfrm rot="5400000">
              <a:off x="201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4" name="Line 72"/>
            <p:cNvSpPr>
              <a:spLocks noChangeShapeType="1"/>
            </p:cNvSpPr>
            <p:nvPr/>
          </p:nvSpPr>
          <p:spPr bwMode="auto">
            <a:xfrm rot="5400000">
              <a:off x="211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5" name="Line 73"/>
            <p:cNvSpPr>
              <a:spLocks noChangeShapeType="1"/>
            </p:cNvSpPr>
            <p:nvPr/>
          </p:nvSpPr>
          <p:spPr bwMode="auto">
            <a:xfrm rot="5400000">
              <a:off x="220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6" name="Line 74"/>
            <p:cNvSpPr>
              <a:spLocks noChangeShapeType="1"/>
            </p:cNvSpPr>
            <p:nvPr/>
          </p:nvSpPr>
          <p:spPr bwMode="auto">
            <a:xfrm rot="5400000">
              <a:off x="230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7" name="Line 75"/>
            <p:cNvSpPr>
              <a:spLocks noChangeShapeType="1"/>
            </p:cNvSpPr>
            <p:nvPr/>
          </p:nvSpPr>
          <p:spPr bwMode="auto">
            <a:xfrm rot="5400000">
              <a:off x="240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8" name="Line 76"/>
            <p:cNvSpPr>
              <a:spLocks noChangeShapeType="1"/>
            </p:cNvSpPr>
            <p:nvPr/>
          </p:nvSpPr>
          <p:spPr bwMode="auto">
            <a:xfrm rot="5400000">
              <a:off x="249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29" name="Line 77"/>
            <p:cNvSpPr>
              <a:spLocks noChangeShapeType="1"/>
            </p:cNvSpPr>
            <p:nvPr/>
          </p:nvSpPr>
          <p:spPr bwMode="auto">
            <a:xfrm rot="5400000">
              <a:off x="259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0" name="Line 78"/>
            <p:cNvSpPr>
              <a:spLocks noChangeShapeType="1"/>
            </p:cNvSpPr>
            <p:nvPr/>
          </p:nvSpPr>
          <p:spPr bwMode="auto">
            <a:xfrm rot="5400000">
              <a:off x="268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1" name="Line 79"/>
            <p:cNvSpPr>
              <a:spLocks noChangeShapeType="1"/>
            </p:cNvSpPr>
            <p:nvPr/>
          </p:nvSpPr>
          <p:spPr bwMode="auto">
            <a:xfrm rot="5400000">
              <a:off x="278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2" name="Line 80"/>
            <p:cNvSpPr>
              <a:spLocks noChangeShapeType="1"/>
            </p:cNvSpPr>
            <p:nvPr/>
          </p:nvSpPr>
          <p:spPr bwMode="auto">
            <a:xfrm rot="5400000">
              <a:off x="288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3" name="Line 81"/>
            <p:cNvSpPr>
              <a:spLocks noChangeShapeType="1"/>
            </p:cNvSpPr>
            <p:nvPr/>
          </p:nvSpPr>
          <p:spPr bwMode="auto">
            <a:xfrm rot="5400000">
              <a:off x="297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4" name="Line 82"/>
            <p:cNvSpPr>
              <a:spLocks noChangeShapeType="1"/>
            </p:cNvSpPr>
            <p:nvPr/>
          </p:nvSpPr>
          <p:spPr bwMode="auto">
            <a:xfrm rot="5400000">
              <a:off x="307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5" name="Line 83"/>
            <p:cNvSpPr>
              <a:spLocks noChangeShapeType="1"/>
            </p:cNvSpPr>
            <p:nvPr/>
          </p:nvSpPr>
          <p:spPr bwMode="auto">
            <a:xfrm rot="5400000">
              <a:off x="316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6" name="Line 84"/>
            <p:cNvSpPr>
              <a:spLocks noChangeShapeType="1"/>
            </p:cNvSpPr>
            <p:nvPr/>
          </p:nvSpPr>
          <p:spPr bwMode="auto">
            <a:xfrm rot="5400000">
              <a:off x="326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7" name="Line 85"/>
            <p:cNvSpPr>
              <a:spLocks noChangeShapeType="1"/>
            </p:cNvSpPr>
            <p:nvPr/>
          </p:nvSpPr>
          <p:spPr bwMode="auto">
            <a:xfrm rot="5400000">
              <a:off x="336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8" name="Line 86"/>
            <p:cNvSpPr>
              <a:spLocks noChangeShapeType="1"/>
            </p:cNvSpPr>
            <p:nvPr/>
          </p:nvSpPr>
          <p:spPr bwMode="auto">
            <a:xfrm rot="5400000">
              <a:off x="345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39" name="Line 87"/>
            <p:cNvSpPr>
              <a:spLocks noChangeShapeType="1"/>
            </p:cNvSpPr>
            <p:nvPr/>
          </p:nvSpPr>
          <p:spPr bwMode="auto">
            <a:xfrm rot="5400000">
              <a:off x="355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0" name="Line 88"/>
            <p:cNvSpPr>
              <a:spLocks noChangeShapeType="1"/>
            </p:cNvSpPr>
            <p:nvPr/>
          </p:nvSpPr>
          <p:spPr bwMode="auto">
            <a:xfrm rot="5400000">
              <a:off x="364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1" name="Line 89"/>
            <p:cNvSpPr>
              <a:spLocks noChangeShapeType="1"/>
            </p:cNvSpPr>
            <p:nvPr/>
          </p:nvSpPr>
          <p:spPr bwMode="auto">
            <a:xfrm rot="5400000">
              <a:off x="374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2" name="Line 90"/>
            <p:cNvSpPr>
              <a:spLocks noChangeShapeType="1"/>
            </p:cNvSpPr>
            <p:nvPr/>
          </p:nvSpPr>
          <p:spPr bwMode="auto">
            <a:xfrm rot="5400000">
              <a:off x="384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3" name="Line 91"/>
            <p:cNvSpPr>
              <a:spLocks noChangeShapeType="1"/>
            </p:cNvSpPr>
            <p:nvPr/>
          </p:nvSpPr>
          <p:spPr bwMode="auto">
            <a:xfrm rot="5400000">
              <a:off x="393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4" name="Line 92"/>
            <p:cNvSpPr>
              <a:spLocks noChangeShapeType="1"/>
            </p:cNvSpPr>
            <p:nvPr/>
          </p:nvSpPr>
          <p:spPr bwMode="auto">
            <a:xfrm rot="5400000">
              <a:off x="403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5" name="Line 93"/>
            <p:cNvSpPr>
              <a:spLocks noChangeShapeType="1"/>
            </p:cNvSpPr>
            <p:nvPr/>
          </p:nvSpPr>
          <p:spPr bwMode="auto">
            <a:xfrm rot="5400000">
              <a:off x="412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6" name="Line 94"/>
            <p:cNvSpPr>
              <a:spLocks noChangeShapeType="1"/>
            </p:cNvSpPr>
            <p:nvPr/>
          </p:nvSpPr>
          <p:spPr bwMode="auto">
            <a:xfrm rot="5400000">
              <a:off x="422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7" name="Line 95"/>
            <p:cNvSpPr>
              <a:spLocks noChangeShapeType="1"/>
            </p:cNvSpPr>
            <p:nvPr/>
          </p:nvSpPr>
          <p:spPr bwMode="auto">
            <a:xfrm rot="5400000">
              <a:off x="432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8" name="Line 96"/>
            <p:cNvSpPr>
              <a:spLocks noChangeShapeType="1"/>
            </p:cNvSpPr>
            <p:nvPr/>
          </p:nvSpPr>
          <p:spPr bwMode="auto">
            <a:xfrm rot="5400000">
              <a:off x="441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49" name="Line 97"/>
            <p:cNvSpPr>
              <a:spLocks noChangeShapeType="1"/>
            </p:cNvSpPr>
            <p:nvPr/>
          </p:nvSpPr>
          <p:spPr bwMode="auto">
            <a:xfrm rot="5400000">
              <a:off x="451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0" name="Line 98"/>
            <p:cNvSpPr>
              <a:spLocks noChangeShapeType="1"/>
            </p:cNvSpPr>
            <p:nvPr/>
          </p:nvSpPr>
          <p:spPr bwMode="auto">
            <a:xfrm rot="5400000">
              <a:off x="460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1" name="Line 99"/>
            <p:cNvSpPr>
              <a:spLocks noChangeShapeType="1"/>
            </p:cNvSpPr>
            <p:nvPr/>
          </p:nvSpPr>
          <p:spPr bwMode="auto">
            <a:xfrm rot="5400000">
              <a:off x="470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2" name="Line 100"/>
            <p:cNvSpPr>
              <a:spLocks noChangeShapeType="1"/>
            </p:cNvSpPr>
            <p:nvPr/>
          </p:nvSpPr>
          <p:spPr bwMode="auto">
            <a:xfrm rot="5400000">
              <a:off x="480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3" name="Line 101"/>
            <p:cNvSpPr>
              <a:spLocks noChangeShapeType="1"/>
            </p:cNvSpPr>
            <p:nvPr/>
          </p:nvSpPr>
          <p:spPr bwMode="auto">
            <a:xfrm rot="5400000">
              <a:off x="4896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4" name="Line 102"/>
            <p:cNvSpPr>
              <a:spLocks noChangeShapeType="1"/>
            </p:cNvSpPr>
            <p:nvPr/>
          </p:nvSpPr>
          <p:spPr bwMode="auto">
            <a:xfrm rot="5400000">
              <a:off x="4992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5" name="Line 103"/>
            <p:cNvSpPr>
              <a:spLocks noChangeShapeType="1"/>
            </p:cNvSpPr>
            <p:nvPr/>
          </p:nvSpPr>
          <p:spPr bwMode="auto">
            <a:xfrm rot="5400000">
              <a:off x="5088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6" name="Line 104"/>
            <p:cNvSpPr>
              <a:spLocks noChangeShapeType="1"/>
            </p:cNvSpPr>
            <p:nvPr/>
          </p:nvSpPr>
          <p:spPr bwMode="auto">
            <a:xfrm rot="5400000">
              <a:off x="5184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7" name="Line 105"/>
            <p:cNvSpPr>
              <a:spLocks noChangeShapeType="1"/>
            </p:cNvSpPr>
            <p:nvPr/>
          </p:nvSpPr>
          <p:spPr bwMode="auto">
            <a:xfrm rot="5400000">
              <a:off x="5280" y="40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58" name="Text Box 106"/>
            <p:cNvSpPr txBox="1">
              <a:spLocks noChangeArrowheads="1"/>
            </p:cNvSpPr>
            <p:nvPr/>
          </p:nvSpPr>
          <p:spPr bwMode="auto">
            <a:xfrm>
              <a:off x="492" y="3984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0</a:t>
              </a:r>
            </a:p>
          </p:txBody>
        </p:sp>
        <p:sp>
          <p:nvSpPr>
            <p:cNvPr id="202859" name="Text Box 107"/>
            <p:cNvSpPr txBox="1">
              <a:spLocks noChangeArrowheads="1"/>
            </p:cNvSpPr>
            <p:nvPr/>
          </p:nvSpPr>
          <p:spPr bwMode="auto">
            <a:xfrm>
              <a:off x="432" y="3696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1</a:t>
              </a:r>
            </a:p>
          </p:txBody>
        </p:sp>
        <p:sp>
          <p:nvSpPr>
            <p:cNvPr id="202860" name="Text Box 108"/>
            <p:cNvSpPr txBox="1">
              <a:spLocks noChangeArrowheads="1"/>
            </p:cNvSpPr>
            <p:nvPr/>
          </p:nvSpPr>
          <p:spPr bwMode="auto">
            <a:xfrm>
              <a:off x="432" y="3436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2</a:t>
              </a:r>
            </a:p>
          </p:txBody>
        </p:sp>
        <p:sp>
          <p:nvSpPr>
            <p:cNvPr id="202861" name="Text Box 109"/>
            <p:cNvSpPr txBox="1">
              <a:spLocks noChangeArrowheads="1"/>
            </p:cNvSpPr>
            <p:nvPr/>
          </p:nvSpPr>
          <p:spPr bwMode="auto">
            <a:xfrm>
              <a:off x="1464" y="4040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10</a:t>
              </a:r>
            </a:p>
          </p:txBody>
        </p:sp>
        <p:sp>
          <p:nvSpPr>
            <p:cNvPr id="202862" name="Freeform 110"/>
            <p:cNvSpPr>
              <a:spLocks/>
            </p:cNvSpPr>
            <p:nvPr/>
          </p:nvSpPr>
          <p:spPr bwMode="auto">
            <a:xfrm>
              <a:off x="624" y="3792"/>
              <a:ext cx="864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0"/>
                </a:cxn>
                <a:cxn ang="0">
                  <a:pos x="864" y="240"/>
                </a:cxn>
              </a:cxnLst>
              <a:rect l="0" t="0" r="r" b="b"/>
              <a:pathLst>
                <a:path w="864" h="240">
                  <a:moveTo>
                    <a:pt x="0" y="0"/>
                  </a:moveTo>
                  <a:lnTo>
                    <a:pt x="864" y="0"/>
                  </a:lnTo>
                  <a:lnTo>
                    <a:pt x="864" y="24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63" name="Text Box 111"/>
            <p:cNvSpPr txBox="1">
              <a:spLocks noChangeArrowheads="1"/>
            </p:cNvSpPr>
            <p:nvPr/>
          </p:nvSpPr>
          <p:spPr bwMode="auto">
            <a:xfrm>
              <a:off x="1360" y="403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9</a:t>
              </a:r>
            </a:p>
          </p:txBody>
        </p:sp>
        <p:sp>
          <p:nvSpPr>
            <p:cNvPr id="202864" name="Text Box 112"/>
            <p:cNvSpPr txBox="1">
              <a:spLocks noChangeArrowheads="1"/>
            </p:cNvSpPr>
            <p:nvPr/>
          </p:nvSpPr>
          <p:spPr bwMode="auto">
            <a:xfrm>
              <a:off x="2304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19</a:t>
              </a:r>
            </a:p>
          </p:txBody>
        </p:sp>
        <p:sp>
          <p:nvSpPr>
            <p:cNvPr id="202866" name="Rectangle 114"/>
            <p:cNvSpPr>
              <a:spLocks noChangeArrowheads="1"/>
            </p:cNvSpPr>
            <p:nvPr/>
          </p:nvSpPr>
          <p:spPr bwMode="auto">
            <a:xfrm>
              <a:off x="1584" y="3792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67" name="Text Box 115"/>
            <p:cNvSpPr txBox="1">
              <a:spLocks noChangeArrowheads="1"/>
            </p:cNvSpPr>
            <p:nvPr/>
          </p:nvSpPr>
          <p:spPr bwMode="auto">
            <a:xfrm>
              <a:off x="2444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20</a:t>
              </a:r>
            </a:p>
          </p:txBody>
        </p:sp>
        <p:sp>
          <p:nvSpPr>
            <p:cNvPr id="202868" name="Rectangle 116"/>
            <p:cNvSpPr>
              <a:spLocks noChangeArrowheads="1"/>
            </p:cNvSpPr>
            <p:nvPr/>
          </p:nvSpPr>
          <p:spPr bwMode="auto">
            <a:xfrm>
              <a:off x="2544" y="3792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69" name="Rectangle 117"/>
            <p:cNvSpPr>
              <a:spLocks noChangeArrowheads="1"/>
            </p:cNvSpPr>
            <p:nvPr/>
          </p:nvSpPr>
          <p:spPr bwMode="auto">
            <a:xfrm>
              <a:off x="3504" y="3792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70" name="Rectangle 118"/>
            <p:cNvSpPr>
              <a:spLocks noChangeArrowheads="1"/>
            </p:cNvSpPr>
            <p:nvPr/>
          </p:nvSpPr>
          <p:spPr bwMode="auto">
            <a:xfrm>
              <a:off x="4464" y="3792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2871" name="Text Box 119"/>
            <p:cNvSpPr txBox="1">
              <a:spLocks noChangeArrowheads="1"/>
            </p:cNvSpPr>
            <p:nvPr/>
          </p:nvSpPr>
          <p:spPr bwMode="auto">
            <a:xfrm>
              <a:off x="3408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30</a:t>
              </a:r>
            </a:p>
          </p:txBody>
        </p:sp>
        <p:sp>
          <p:nvSpPr>
            <p:cNvPr id="202872" name="Text Box 120"/>
            <p:cNvSpPr txBox="1">
              <a:spLocks noChangeArrowheads="1"/>
            </p:cNvSpPr>
            <p:nvPr/>
          </p:nvSpPr>
          <p:spPr bwMode="auto">
            <a:xfrm>
              <a:off x="3260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29</a:t>
              </a:r>
            </a:p>
          </p:txBody>
        </p:sp>
        <p:sp>
          <p:nvSpPr>
            <p:cNvPr id="202873" name="Text Box 121"/>
            <p:cNvSpPr txBox="1">
              <a:spLocks noChangeArrowheads="1"/>
            </p:cNvSpPr>
            <p:nvPr/>
          </p:nvSpPr>
          <p:spPr bwMode="auto">
            <a:xfrm>
              <a:off x="4224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39</a:t>
              </a:r>
            </a:p>
          </p:txBody>
        </p:sp>
        <p:sp>
          <p:nvSpPr>
            <p:cNvPr id="202874" name="Text Box 122"/>
            <p:cNvSpPr txBox="1">
              <a:spLocks noChangeArrowheads="1"/>
            </p:cNvSpPr>
            <p:nvPr/>
          </p:nvSpPr>
          <p:spPr bwMode="auto">
            <a:xfrm>
              <a:off x="4364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30</a:t>
              </a:r>
            </a:p>
          </p:txBody>
        </p:sp>
        <p:sp>
          <p:nvSpPr>
            <p:cNvPr id="202875" name="Text Box 123"/>
            <p:cNvSpPr txBox="1">
              <a:spLocks noChangeArrowheads="1"/>
            </p:cNvSpPr>
            <p:nvPr/>
          </p:nvSpPr>
          <p:spPr bwMode="auto">
            <a:xfrm>
              <a:off x="5184" y="4032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39</a:t>
              </a:r>
            </a:p>
          </p:txBody>
        </p:sp>
        <p:sp>
          <p:nvSpPr>
            <p:cNvPr id="202876" name="Text Box 124"/>
            <p:cNvSpPr txBox="1">
              <a:spLocks noChangeArrowheads="1"/>
            </p:cNvSpPr>
            <p:nvPr/>
          </p:nvSpPr>
          <p:spPr bwMode="auto">
            <a:xfrm>
              <a:off x="336" y="3264"/>
              <a:ext cx="3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i="1"/>
                <a:t>N(t)</a:t>
              </a:r>
            </a:p>
          </p:txBody>
        </p:sp>
        <p:graphicFrame>
          <p:nvGraphicFramePr>
            <p:cNvPr id="202877" name="Object 125"/>
            <p:cNvGraphicFramePr>
              <a:graphicFrameLocks noChangeAspect="1"/>
            </p:cNvGraphicFramePr>
            <p:nvPr/>
          </p:nvGraphicFramePr>
          <p:xfrm>
            <a:off x="2976" y="3494"/>
            <a:ext cx="1728" cy="250"/>
          </p:xfrm>
          <a:graphic>
            <a:graphicData uri="http://schemas.openxmlformats.org/presentationml/2006/ole">
              <p:oleObj spid="_x0000_s351234" name="Equation" r:id="rId4" imgW="1485720" imgH="215640" progId="Equation.3">
                <p:embed/>
              </p:oleObj>
            </a:graphicData>
          </a:graphic>
        </p:graphicFrame>
        <p:sp>
          <p:nvSpPr>
            <p:cNvPr id="202878" name="Text Box 126"/>
            <p:cNvSpPr txBox="1">
              <a:spLocks noChangeArrowheads="1"/>
            </p:cNvSpPr>
            <p:nvPr/>
          </p:nvSpPr>
          <p:spPr bwMode="auto">
            <a:xfrm>
              <a:off x="1762" y="3475"/>
              <a:ext cx="9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000"/>
                <a:t>D/D/1 Queue</a:t>
              </a:r>
            </a:p>
          </p:txBody>
        </p:sp>
      </p:grp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 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4318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Inter-arrival </a:t>
            </a:r>
            <a:r>
              <a:rPr lang="en-US" i="1" dirty="0" smtClean="0"/>
              <a:t>time</a:t>
            </a:r>
            <a:r>
              <a:rPr lang="en-US" dirty="0" smtClean="0"/>
              <a:t>:  time interval between consecutive jobs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Arrival </a:t>
            </a:r>
            <a:r>
              <a:rPr lang="en-US" i="1" dirty="0" smtClean="0"/>
              <a:t>rate</a:t>
            </a:r>
            <a:r>
              <a:rPr lang="en-US" dirty="0" smtClean="0"/>
              <a:t>: number of jobs per unit of time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Average inter-arrival time = 1/arrival rate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D5AF-C929-48B0-9A9C-B6487E8E41C6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45" y="5676875"/>
            <a:ext cx="822951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20087" y="5265400"/>
            <a:ext cx="822951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325122" y="5447483"/>
            <a:ext cx="457196" cy="15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925303" y="5127447"/>
            <a:ext cx="1097269" cy="15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3611891" y="5356839"/>
            <a:ext cx="64007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4114801" y="5493998"/>
            <a:ext cx="365761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5760705" y="5311122"/>
            <a:ext cx="731519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6583660" y="5036801"/>
            <a:ext cx="1280147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7498051" y="5219678"/>
            <a:ext cx="914393" cy="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62" y="5585436"/>
            <a:ext cx="822951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554513" y="5585436"/>
            <a:ext cx="1920219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474732" y="5585436"/>
            <a:ext cx="457195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931927" y="5585436"/>
            <a:ext cx="365756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297683" y="5585436"/>
            <a:ext cx="1828780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126463" y="5585436"/>
            <a:ext cx="1097268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223731" y="5585436"/>
            <a:ext cx="731512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40123" y="5676875"/>
            <a:ext cx="182881" cy="1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38195" y="451667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261146" y="4891959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181365" y="4242426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638560" y="4699556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04316" y="497393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833096" y="4594846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930364" y="4069073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6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661876" y="4415714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7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138121" y="5676877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endParaRPr lang="en-US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861101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endParaRPr lang="en-US" i="1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2232686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2</a:t>
            </a:r>
            <a:endParaRPr lang="en-US" i="1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3427107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3</a:t>
            </a:r>
            <a:endParaRPr lang="en-US" i="1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3821438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4</a:t>
            </a:r>
            <a:endParaRPr lang="en-US" i="1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4937756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5</a:t>
            </a:r>
            <a:endParaRPr lang="en-US" i="1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6309341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6</a:t>
            </a:r>
            <a:endParaRPr lang="en-US" i="1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7315170" y="518532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r>
              <a:rPr lang="en-US" sz="2000" baseline="-25000" dirty="0" smtClean="0"/>
              <a:t>7</a:t>
            </a:r>
            <a:endParaRPr lang="en-US" i="1" baseline="-25000" dirty="0"/>
          </a:p>
        </p:txBody>
      </p:sp>
      <p:sp>
        <p:nvSpPr>
          <p:cNvPr id="63" name="Right Brace 62"/>
          <p:cNvSpPr/>
          <p:nvPr/>
        </p:nvSpPr>
        <p:spPr>
          <a:xfrm rot="5400000">
            <a:off x="4254994" y="2269514"/>
            <a:ext cx="182878" cy="7256678"/>
          </a:xfrm>
          <a:prstGeom prst="rightBrac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103147" y="6046377"/>
            <a:ext cx="4206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N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+…+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) = 8</a:t>
            </a:r>
            <a:endParaRPr lang="en-US" i="1" dirty="0"/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/>
        </p:nvGraphicFramePr>
        <p:xfrm>
          <a:off x="2651781" y="2234706"/>
          <a:ext cx="1542394" cy="737099"/>
        </p:xfrm>
        <a:graphic>
          <a:graphicData uri="http://schemas.openxmlformats.org/presentationml/2006/ole">
            <p:oleObj spid="_x0000_s261122" name="Equation" r:id="rId4" imgW="825480" imgH="393480" progId="Equation.3">
              <p:embed/>
            </p:oleObj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/>
        </p:nvGraphicFramePr>
        <p:xfrm>
          <a:off x="976313" y="3163888"/>
          <a:ext cx="4749800" cy="1296987"/>
        </p:xfrm>
        <a:graphic>
          <a:graphicData uri="http://schemas.openxmlformats.org/presentationml/2006/ole">
            <p:oleObj spid="_x0000_s261123" name="Equation" r:id="rId5" imgW="2323800" imgH="634680" progId="Equation.3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/>
              <a:t>Poisson Arrivals See Time Averages (PASTA)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199"/>
            <a:ext cx="7772400" cy="466340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It turns out that time and customer averages are the </a:t>
            </a:r>
            <a:r>
              <a:rPr lang="en-US" sz="2800" i="1" dirty="0"/>
              <a:t>same</a:t>
            </a:r>
            <a:r>
              <a:rPr lang="en-US" sz="2800" dirty="0"/>
              <a:t> when arrivals are according to a Poisson process (only process for which this is true!)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Also requires that service times of previously arrived customers be independent of future inter-arrival </a:t>
            </a:r>
            <a:r>
              <a:rPr lang="en-US" sz="2400" dirty="0" smtClean="0"/>
              <a:t>times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Lack of Anticipation Assumption (LAA)</a:t>
            </a: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800" dirty="0"/>
              <a:t>Two approaches to establishing the result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An intuitive approach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An explicit derivation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Consider system with Poisson arrivals with rate </a:t>
            </a:r>
            <a:r>
              <a:rPr lang="en-US" i="1" dirty="0">
                <a:sym typeface="Symbol" pitchFamily="18" charset="2"/>
              </a:rPr>
              <a:t>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and independent and generally distributed service times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Lack of Anticipation Assumption (LAA)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Why is it important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Poisson process has independent increments, so what more do we need?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Absence of LAA property can </a:t>
            </a:r>
            <a:r>
              <a:rPr lang="en-US" sz="2400" i="1"/>
              <a:t>induce</a:t>
            </a:r>
            <a:r>
              <a:rPr lang="en-US" sz="2400"/>
              <a:t> dependencies between system state and arrivals</a:t>
            </a:r>
          </a:p>
          <a:p>
            <a:pPr>
              <a:lnSpc>
                <a:spcPct val="90000"/>
              </a:lnSpc>
            </a:pPr>
            <a:r>
              <a:rPr lang="en-US" sz="2800"/>
              <a:t>A simple example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Poisson arrivals, but service time of customer </a:t>
            </a:r>
            <a:r>
              <a:rPr lang="en-US" sz="2400" i="1"/>
              <a:t>i</a:t>
            </a:r>
            <a:r>
              <a:rPr lang="en-US" sz="2400"/>
              <a:t> is </a:t>
            </a:r>
            <a:r>
              <a:rPr lang="en-US" sz="2400">
                <a:sym typeface="Symbol" pitchFamily="18" charset="2"/>
              </a:rPr>
              <a:t>  1 times the inter-arrival time between customers </a:t>
            </a:r>
            <a:r>
              <a:rPr lang="en-US" sz="2400" i="1">
                <a:sym typeface="Symbol" pitchFamily="18" charset="2"/>
              </a:rPr>
              <a:t>i </a:t>
            </a:r>
            <a:r>
              <a:rPr lang="en-US" sz="2400">
                <a:sym typeface="Symbol" pitchFamily="18" charset="2"/>
              </a:rPr>
              <a:t>and 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>
                <a:sym typeface="Symbol" pitchFamily="18" charset="2"/>
              </a:rPr>
              <a:t>+1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Arrivals always see an empty system, but system has 1 customer with probability 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685800" y="5226050"/>
            <a:ext cx="7696200" cy="1479550"/>
            <a:chOff x="480" y="3532"/>
            <a:chExt cx="4848" cy="932"/>
          </a:xfrm>
        </p:grpSpPr>
        <p:sp>
          <p:nvSpPr>
            <p:cNvPr id="206852" name="Line 4"/>
            <p:cNvSpPr>
              <a:spLocks noChangeShapeType="1"/>
            </p:cNvSpPr>
            <p:nvPr/>
          </p:nvSpPr>
          <p:spPr bwMode="auto">
            <a:xfrm>
              <a:off x="480" y="4080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53"/>
            <p:cNvGrpSpPr>
              <a:grpSpLocks/>
            </p:cNvGrpSpPr>
            <p:nvPr/>
          </p:nvGrpSpPr>
          <p:grpSpPr bwMode="auto">
            <a:xfrm>
              <a:off x="1248" y="3696"/>
              <a:ext cx="3792" cy="384"/>
              <a:chOff x="1248" y="3696"/>
              <a:chExt cx="3792" cy="384"/>
            </a:xfrm>
          </p:grpSpPr>
          <p:sp>
            <p:nvSpPr>
              <p:cNvPr id="206853" name="Line 5"/>
              <p:cNvSpPr>
                <a:spLocks noChangeShapeType="1"/>
              </p:cNvSpPr>
              <p:nvPr/>
            </p:nvSpPr>
            <p:spPr bwMode="auto">
              <a:xfrm flipV="1">
                <a:off x="1248" y="3766"/>
                <a:ext cx="0" cy="31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54" name="Line 6"/>
              <p:cNvSpPr>
                <a:spLocks noChangeShapeType="1"/>
              </p:cNvSpPr>
              <p:nvPr/>
            </p:nvSpPr>
            <p:spPr bwMode="auto">
              <a:xfrm flipV="1">
                <a:off x="1488" y="3905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55" name="Line 7"/>
              <p:cNvSpPr>
                <a:spLocks noChangeShapeType="1"/>
              </p:cNvSpPr>
              <p:nvPr/>
            </p:nvSpPr>
            <p:spPr bwMode="auto">
              <a:xfrm flipV="1">
                <a:off x="2016" y="369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56" name="Line 8"/>
              <p:cNvSpPr>
                <a:spLocks noChangeShapeType="1"/>
              </p:cNvSpPr>
              <p:nvPr/>
            </p:nvSpPr>
            <p:spPr bwMode="auto">
              <a:xfrm flipV="1">
                <a:off x="2352" y="3836"/>
                <a:ext cx="0" cy="2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57" name="Line 9"/>
              <p:cNvSpPr>
                <a:spLocks noChangeShapeType="1"/>
              </p:cNvSpPr>
              <p:nvPr/>
            </p:nvSpPr>
            <p:spPr bwMode="auto">
              <a:xfrm flipV="1">
                <a:off x="2832" y="3731"/>
                <a:ext cx="0" cy="3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58" name="Line 10"/>
              <p:cNvSpPr>
                <a:spLocks noChangeShapeType="1"/>
              </p:cNvSpPr>
              <p:nvPr/>
            </p:nvSpPr>
            <p:spPr bwMode="auto">
              <a:xfrm flipV="1">
                <a:off x="3216" y="3801"/>
                <a:ext cx="0" cy="27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59" name="Line 11"/>
              <p:cNvSpPr>
                <a:spLocks noChangeShapeType="1"/>
              </p:cNvSpPr>
              <p:nvPr/>
            </p:nvSpPr>
            <p:spPr bwMode="auto">
              <a:xfrm flipV="1">
                <a:off x="3456" y="3905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67" name="Line 19"/>
              <p:cNvSpPr>
                <a:spLocks noChangeShapeType="1"/>
              </p:cNvSpPr>
              <p:nvPr/>
            </p:nvSpPr>
            <p:spPr bwMode="auto">
              <a:xfrm flipV="1">
                <a:off x="3888" y="3766"/>
                <a:ext cx="0" cy="31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68" name="Line 20"/>
              <p:cNvSpPr>
                <a:spLocks noChangeShapeType="1"/>
              </p:cNvSpPr>
              <p:nvPr/>
            </p:nvSpPr>
            <p:spPr bwMode="auto">
              <a:xfrm flipV="1">
                <a:off x="4128" y="3905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69" name="Line 21"/>
              <p:cNvSpPr>
                <a:spLocks noChangeShapeType="1"/>
              </p:cNvSpPr>
              <p:nvPr/>
            </p:nvSpPr>
            <p:spPr bwMode="auto">
              <a:xfrm flipV="1">
                <a:off x="4464" y="3836"/>
                <a:ext cx="0" cy="2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73" name="Line 25"/>
              <p:cNvSpPr>
                <a:spLocks noChangeShapeType="1"/>
              </p:cNvSpPr>
              <p:nvPr/>
            </p:nvSpPr>
            <p:spPr bwMode="auto">
              <a:xfrm flipV="1">
                <a:off x="4704" y="3905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77" name="Line 29"/>
              <p:cNvSpPr>
                <a:spLocks noChangeShapeType="1"/>
              </p:cNvSpPr>
              <p:nvPr/>
            </p:nvSpPr>
            <p:spPr bwMode="auto">
              <a:xfrm flipV="1">
                <a:off x="5040" y="3731"/>
                <a:ext cx="0" cy="3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06880" name="Text Box 32"/>
            <p:cNvSpPr txBox="1">
              <a:spLocks noChangeArrowheads="1"/>
            </p:cNvSpPr>
            <p:nvPr/>
          </p:nvSpPr>
          <p:spPr bwMode="auto">
            <a:xfrm>
              <a:off x="1056" y="406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A</a:t>
              </a:r>
              <a:r>
                <a:rPr lang="en-US" sz="1600" baseline="-25000"/>
                <a:t>1</a:t>
              </a:r>
              <a:endParaRPr lang="en-US" sz="1400"/>
            </a:p>
          </p:txBody>
        </p:sp>
        <p:sp>
          <p:nvSpPr>
            <p:cNvPr id="206881" name="Text Box 33"/>
            <p:cNvSpPr txBox="1">
              <a:spLocks noChangeArrowheads="1"/>
            </p:cNvSpPr>
            <p:nvPr/>
          </p:nvSpPr>
          <p:spPr bwMode="auto">
            <a:xfrm>
              <a:off x="816" y="3600"/>
              <a:ext cx="5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S</a:t>
              </a:r>
              <a:r>
                <a:rPr lang="en-US" sz="1600" baseline="-25000"/>
                <a:t>1</a:t>
              </a:r>
              <a:r>
                <a:rPr lang="en-US" sz="1600"/>
                <a:t> = A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06882" name="Text Box 34"/>
            <p:cNvSpPr txBox="1">
              <a:spLocks noChangeArrowheads="1"/>
            </p:cNvSpPr>
            <p:nvPr/>
          </p:nvSpPr>
          <p:spPr bwMode="auto">
            <a:xfrm>
              <a:off x="1344" y="406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A</a:t>
              </a:r>
              <a:r>
                <a:rPr lang="en-US" sz="1600" baseline="-25000"/>
                <a:t>2</a:t>
              </a:r>
              <a:endParaRPr lang="en-US" sz="1400"/>
            </a:p>
          </p:txBody>
        </p:sp>
        <p:sp>
          <p:nvSpPr>
            <p:cNvPr id="206883" name="Text Box 35"/>
            <p:cNvSpPr txBox="1">
              <a:spLocks noChangeArrowheads="1"/>
            </p:cNvSpPr>
            <p:nvPr/>
          </p:nvSpPr>
          <p:spPr bwMode="auto">
            <a:xfrm>
              <a:off x="1384" y="3724"/>
              <a:ext cx="5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S</a:t>
              </a:r>
              <a:r>
                <a:rPr lang="en-US" sz="1600" baseline="-25000"/>
                <a:t>2</a:t>
              </a:r>
              <a:r>
                <a:rPr lang="en-US" sz="1600"/>
                <a:t> = A</a:t>
              </a:r>
              <a:r>
                <a:rPr lang="en-US" sz="1600" baseline="-25000"/>
                <a:t>2</a:t>
              </a:r>
            </a:p>
          </p:txBody>
        </p:sp>
        <p:sp>
          <p:nvSpPr>
            <p:cNvPr id="206884" name="Text Box 36"/>
            <p:cNvSpPr txBox="1">
              <a:spLocks noChangeArrowheads="1"/>
            </p:cNvSpPr>
            <p:nvPr/>
          </p:nvSpPr>
          <p:spPr bwMode="auto">
            <a:xfrm>
              <a:off x="1728" y="3532"/>
              <a:ext cx="5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S</a:t>
              </a:r>
              <a:r>
                <a:rPr lang="en-US" sz="1600" baseline="-25000"/>
                <a:t>3</a:t>
              </a:r>
              <a:r>
                <a:rPr lang="en-US" sz="1600"/>
                <a:t> = A</a:t>
              </a:r>
              <a:r>
                <a:rPr lang="en-US" sz="1600" baseline="-25000"/>
                <a:t>3</a:t>
              </a:r>
            </a:p>
          </p:txBody>
        </p:sp>
        <p:sp>
          <p:nvSpPr>
            <p:cNvPr id="206885" name="Text Box 37"/>
            <p:cNvSpPr txBox="1">
              <a:spLocks noChangeArrowheads="1"/>
            </p:cNvSpPr>
            <p:nvPr/>
          </p:nvSpPr>
          <p:spPr bwMode="auto">
            <a:xfrm>
              <a:off x="1716" y="406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/>
                <a:t>A</a:t>
              </a:r>
              <a:r>
                <a:rPr lang="en-US" sz="1600" baseline="-25000"/>
                <a:t>3</a:t>
              </a:r>
              <a:endParaRPr lang="en-US" sz="1400"/>
            </a:p>
          </p:txBody>
        </p:sp>
        <p:grpSp>
          <p:nvGrpSpPr>
            <p:cNvPr id="4" name="Group 51"/>
            <p:cNvGrpSpPr>
              <a:grpSpLocks/>
            </p:cNvGrpSpPr>
            <p:nvPr/>
          </p:nvGrpSpPr>
          <p:grpSpPr bwMode="auto">
            <a:xfrm>
              <a:off x="912" y="4080"/>
              <a:ext cx="3888" cy="384"/>
              <a:chOff x="912" y="4176"/>
              <a:chExt cx="3888" cy="384"/>
            </a:xfrm>
          </p:grpSpPr>
          <p:sp>
            <p:nvSpPr>
              <p:cNvPr id="206887" name="Line 39"/>
              <p:cNvSpPr>
                <a:spLocks noChangeShapeType="1"/>
              </p:cNvSpPr>
              <p:nvPr/>
            </p:nvSpPr>
            <p:spPr bwMode="auto">
              <a:xfrm flipV="1">
                <a:off x="912" y="4176"/>
                <a:ext cx="0" cy="3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88" name="Line 40"/>
              <p:cNvSpPr>
                <a:spLocks noChangeShapeType="1"/>
              </p:cNvSpPr>
              <p:nvPr/>
            </p:nvSpPr>
            <p:spPr bwMode="auto">
              <a:xfrm flipV="1">
                <a:off x="1344" y="4176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89" name="Line 41"/>
              <p:cNvSpPr>
                <a:spLocks noChangeShapeType="1"/>
              </p:cNvSpPr>
              <p:nvPr/>
            </p:nvSpPr>
            <p:spPr bwMode="auto">
              <a:xfrm flipV="1">
                <a:off x="1584" y="41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0" name="Line 42"/>
              <p:cNvSpPr>
                <a:spLocks noChangeShapeType="1"/>
              </p:cNvSpPr>
              <p:nvPr/>
            </p:nvSpPr>
            <p:spPr bwMode="auto">
              <a:xfrm flipV="1">
                <a:off x="2112" y="4176"/>
                <a:ext cx="0" cy="2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1" name="Line 43"/>
              <p:cNvSpPr>
                <a:spLocks noChangeShapeType="1"/>
              </p:cNvSpPr>
              <p:nvPr/>
            </p:nvSpPr>
            <p:spPr bwMode="auto">
              <a:xfrm flipV="1">
                <a:off x="2448" y="4176"/>
                <a:ext cx="0" cy="34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2" name="Line 44"/>
              <p:cNvSpPr>
                <a:spLocks noChangeShapeType="1"/>
              </p:cNvSpPr>
              <p:nvPr/>
            </p:nvSpPr>
            <p:spPr bwMode="auto">
              <a:xfrm flipV="1">
                <a:off x="2928" y="4176"/>
                <a:ext cx="0" cy="2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3" name="Line 45"/>
              <p:cNvSpPr>
                <a:spLocks noChangeShapeType="1"/>
              </p:cNvSpPr>
              <p:nvPr/>
            </p:nvSpPr>
            <p:spPr bwMode="auto">
              <a:xfrm flipV="1">
                <a:off x="3312" y="4176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4" name="Line 46"/>
              <p:cNvSpPr>
                <a:spLocks noChangeShapeType="1"/>
              </p:cNvSpPr>
              <p:nvPr/>
            </p:nvSpPr>
            <p:spPr bwMode="auto">
              <a:xfrm flipV="1">
                <a:off x="3552" y="4176"/>
                <a:ext cx="0" cy="3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5" name="Line 47"/>
              <p:cNvSpPr>
                <a:spLocks noChangeShapeType="1"/>
              </p:cNvSpPr>
              <p:nvPr/>
            </p:nvSpPr>
            <p:spPr bwMode="auto">
              <a:xfrm flipV="1">
                <a:off x="3984" y="4176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6" name="Line 48"/>
              <p:cNvSpPr>
                <a:spLocks noChangeShapeType="1"/>
              </p:cNvSpPr>
              <p:nvPr/>
            </p:nvSpPr>
            <p:spPr bwMode="auto">
              <a:xfrm flipV="1">
                <a:off x="4224" y="4176"/>
                <a:ext cx="0" cy="2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7" name="Line 49"/>
              <p:cNvSpPr>
                <a:spLocks noChangeShapeType="1"/>
              </p:cNvSpPr>
              <p:nvPr/>
            </p:nvSpPr>
            <p:spPr bwMode="auto">
              <a:xfrm flipV="1">
                <a:off x="4560" y="4176"/>
                <a:ext cx="0" cy="1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898" name="Line 50"/>
              <p:cNvSpPr>
                <a:spLocks noChangeShapeType="1"/>
              </p:cNvSpPr>
              <p:nvPr/>
            </p:nvSpPr>
            <p:spPr bwMode="auto">
              <a:xfrm flipV="1">
                <a:off x="4800" y="4176"/>
                <a:ext cx="0" cy="34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55"/>
            <p:cNvGrpSpPr>
              <a:grpSpLocks/>
            </p:cNvGrpSpPr>
            <p:nvPr/>
          </p:nvGrpSpPr>
          <p:grpSpPr bwMode="auto">
            <a:xfrm>
              <a:off x="912" y="4032"/>
              <a:ext cx="4237" cy="8"/>
              <a:chOff x="912" y="4032"/>
              <a:chExt cx="4237" cy="8"/>
            </a:xfrm>
          </p:grpSpPr>
          <p:grpSp>
            <p:nvGrpSpPr>
              <p:cNvPr id="6" name="Group 31"/>
              <p:cNvGrpSpPr>
                <a:grpSpLocks/>
              </p:cNvGrpSpPr>
              <p:nvPr/>
            </p:nvGrpSpPr>
            <p:grpSpPr bwMode="auto">
              <a:xfrm>
                <a:off x="912" y="4032"/>
                <a:ext cx="3888" cy="0"/>
                <a:chOff x="912" y="4224"/>
                <a:chExt cx="3888" cy="0"/>
              </a:xfrm>
            </p:grpSpPr>
            <p:sp>
              <p:nvSpPr>
                <p:cNvPr id="206860" name="Line 1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128" y="4008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61" name="Line 1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464" y="410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62" name="Line 1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848" y="3960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63" name="Line 1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280" y="4056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64" name="Line 1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88" y="3984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65" name="Line 1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120" y="4032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66" name="Line 1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432" y="410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70" name="Line 2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768" y="4008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71" name="Line 2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104" y="410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72" name="Line 2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392" y="4056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6875" name="Line 2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680" y="410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6900" name="Line 52"/>
              <p:cNvSpPr>
                <a:spLocks noChangeShapeType="1"/>
              </p:cNvSpPr>
              <p:nvPr/>
            </p:nvSpPr>
            <p:spPr bwMode="auto">
              <a:xfrm rot="5400000" flipV="1">
                <a:off x="4975" y="3865"/>
                <a:ext cx="0" cy="34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57"/>
            <a:ext cx="8229600" cy="1143000"/>
          </a:xfrm>
        </p:spPr>
        <p:txBody>
          <a:bodyPr/>
          <a:lstStyle/>
          <a:p>
            <a:r>
              <a:rPr lang="en-US" dirty="0"/>
              <a:t>PASTA (1)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49678"/>
            <a:ext cx="8534400" cy="5013931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Consider </a:t>
            </a:r>
            <a:r>
              <a:rPr lang="en-US" sz="2800" i="1" dirty="0" err="1"/>
              <a:t>t</a:t>
            </a:r>
            <a:r>
              <a:rPr lang="en-US" sz="2800" i="1" baseline="-25000" dirty="0" err="1"/>
              <a:t>a</a:t>
            </a:r>
            <a:r>
              <a:rPr lang="en-US" sz="2800" dirty="0"/>
              <a:t> and </a:t>
            </a:r>
            <a:r>
              <a:rPr lang="en-US" sz="2800" i="1" dirty="0" err="1"/>
              <a:t>t</a:t>
            </a:r>
            <a:r>
              <a:rPr lang="en-US" sz="2800" i="1" baseline="-25000" dirty="0" err="1"/>
              <a:t>r</a:t>
            </a:r>
            <a:r>
              <a:rPr lang="en-US" sz="2800" dirty="0"/>
              <a:t> to be randomly selected arrival and observation times, respectively</a:t>
            </a:r>
          </a:p>
          <a:p>
            <a:r>
              <a:rPr lang="en-US" sz="2800" dirty="0"/>
              <a:t>The arrival processes prior to times </a:t>
            </a:r>
            <a:r>
              <a:rPr lang="en-US" sz="2800" i="1" dirty="0" err="1"/>
              <a:t>t</a:t>
            </a:r>
            <a:r>
              <a:rPr lang="en-US" sz="2800" i="1" baseline="-25000" dirty="0" err="1"/>
              <a:t>a</a:t>
            </a:r>
            <a:r>
              <a:rPr lang="en-US" sz="2800" dirty="0"/>
              <a:t> and </a:t>
            </a:r>
            <a:r>
              <a:rPr lang="en-US" sz="2800" i="1" dirty="0" err="1"/>
              <a:t>t</a:t>
            </a:r>
            <a:r>
              <a:rPr lang="en-US" sz="2800" i="1" baseline="-25000" dirty="0" err="1"/>
              <a:t>r</a:t>
            </a:r>
            <a:r>
              <a:rPr lang="en-US" sz="2800" dirty="0"/>
              <a:t> are </a:t>
            </a:r>
            <a:r>
              <a:rPr lang="en-US" sz="2800" i="1" dirty="0"/>
              <a:t>stochastically</a:t>
            </a:r>
            <a:r>
              <a:rPr lang="en-US" sz="2800" dirty="0"/>
              <a:t> identical</a:t>
            </a:r>
          </a:p>
          <a:p>
            <a:pPr lvl="1"/>
            <a:r>
              <a:rPr lang="en-US" sz="2400" dirty="0"/>
              <a:t>The probability distributions of the time to the first arrival before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a</a:t>
            </a:r>
            <a:r>
              <a:rPr lang="en-US" sz="2400" dirty="0"/>
              <a:t> and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r</a:t>
            </a:r>
            <a:r>
              <a:rPr lang="en-US" sz="2400" dirty="0"/>
              <a:t> are </a:t>
            </a:r>
            <a:r>
              <a:rPr lang="en-US" sz="2400" i="1" dirty="0"/>
              <a:t>both</a:t>
            </a:r>
            <a:r>
              <a:rPr lang="en-US" sz="2400" dirty="0"/>
              <a:t> exponentially distributed with parameter </a:t>
            </a:r>
            <a:r>
              <a:rPr lang="en-US" sz="2400" dirty="0">
                <a:sym typeface="Symbol" pitchFamily="18" charset="2"/>
              </a:rPr>
              <a:t></a:t>
            </a:r>
          </a:p>
          <a:p>
            <a:pPr lvl="1"/>
            <a:r>
              <a:rPr lang="en-US" sz="2400" dirty="0">
                <a:sym typeface="Symbol" pitchFamily="18" charset="2"/>
              </a:rPr>
              <a:t>Extending this to the 2nd, 3rd, etc. arrivals before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a</a:t>
            </a:r>
            <a:r>
              <a:rPr lang="en-US" sz="2400" dirty="0"/>
              <a:t> and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r</a:t>
            </a:r>
            <a:r>
              <a:rPr lang="en-US" sz="2400" dirty="0"/>
              <a:t> establishes the result</a:t>
            </a:r>
          </a:p>
          <a:p>
            <a:r>
              <a:rPr lang="en-US" sz="2800" dirty="0"/>
              <a:t>But the state of the system at a given time </a:t>
            </a:r>
            <a:r>
              <a:rPr lang="en-US" sz="2800" i="1" dirty="0"/>
              <a:t>t</a:t>
            </a:r>
            <a:r>
              <a:rPr lang="en-US" sz="2800" dirty="0"/>
              <a:t> depends </a:t>
            </a:r>
            <a:r>
              <a:rPr lang="en-US" sz="2800" i="1" dirty="0"/>
              <a:t>only</a:t>
            </a:r>
            <a:r>
              <a:rPr lang="en-US" sz="2800" dirty="0"/>
              <a:t> on the arrivals (and associated service times) before </a:t>
            </a:r>
            <a:r>
              <a:rPr lang="en-US" sz="2800" i="1" dirty="0"/>
              <a:t>t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Since the arrival processes before arrival times and random times are identical, so is the state of the system they see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QED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57"/>
            <a:ext cx="8229600" cy="1143000"/>
          </a:xfrm>
        </p:spPr>
        <p:txBody>
          <a:bodyPr/>
          <a:lstStyle/>
          <a:p>
            <a:r>
              <a:rPr lang="en-US" dirty="0"/>
              <a:t>PASTA (2)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399" y="1143000"/>
            <a:ext cx="8336233" cy="4206219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Let </a:t>
            </a:r>
            <a:r>
              <a:rPr lang="en-US" sz="2800" dirty="0" smtClean="0"/>
              <a:t>         </a:t>
            </a:r>
            <a:r>
              <a:rPr lang="en-US" sz="2800" dirty="0">
                <a:sym typeface="Symbol" pitchFamily="18" charset="2"/>
              </a:rPr>
              <a:t>be </a:t>
            </a:r>
            <a:r>
              <a:rPr lang="en-US" sz="2800" dirty="0"/>
              <a:t>the probability that an arrival at time </a:t>
            </a:r>
            <a:r>
              <a:rPr lang="en-US" sz="2800" i="1" dirty="0"/>
              <a:t>t</a:t>
            </a:r>
            <a:r>
              <a:rPr lang="en-US" sz="2800" dirty="0"/>
              <a:t> finds </a:t>
            </a:r>
            <a:r>
              <a:rPr lang="en-US" sz="2800" i="1" dirty="0"/>
              <a:t>n</a:t>
            </a:r>
            <a:r>
              <a:rPr lang="en-US" sz="2800" dirty="0"/>
              <a:t> customers in the system</a:t>
            </a:r>
          </a:p>
          <a:p>
            <a:pPr lvl="1"/>
            <a:endParaRPr lang="en-US" sz="2400" dirty="0"/>
          </a:p>
          <a:p>
            <a:r>
              <a:rPr lang="en-US" sz="2800" dirty="0"/>
              <a:t>Let </a:t>
            </a:r>
            <a:r>
              <a:rPr lang="en-US" sz="2800" dirty="0">
                <a:sym typeface="Symbol" pitchFamily="18" charset="2"/>
              </a:rPr>
              <a:t> be an arbitrarily small amount of time, with </a:t>
            </a:r>
            <a:r>
              <a:rPr lang="en-US" sz="2800" i="1" dirty="0">
                <a:sym typeface="Symbol" pitchFamily="18" charset="2"/>
              </a:rPr>
              <a:t>A</a:t>
            </a:r>
            <a:r>
              <a:rPr lang="en-US" sz="2800" dirty="0">
                <a:sym typeface="Symbol" pitchFamily="18" charset="2"/>
              </a:rPr>
              <a:t>(</a:t>
            </a:r>
            <a:r>
              <a:rPr lang="en-US" sz="2800" i="1" dirty="0" err="1">
                <a:sym typeface="Symbol" pitchFamily="18" charset="2"/>
              </a:rPr>
              <a:t>t,t</a:t>
            </a:r>
            <a:r>
              <a:rPr lang="en-US" sz="2800" i="1" dirty="0">
                <a:sym typeface="Symbol" pitchFamily="18" charset="2"/>
              </a:rPr>
              <a:t>+</a:t>
            </a:r>
            <a:r>
              <a:rPr lang="en-US" sz="2800" dirty="0">
                <a:sym typeface="Symbol" pitchFamily="18" charset="2"/>
              </a:rPr>
              <a:t>) the event corresponding to a single arrival in [</a:t>
            </a:r>
            <a:r>
              <a:rPr lang="en-US" sz="2800" i="1" dirty="0">
                <a:sym typeface="Symbol" pitchFamily="18" charset="2"/>
              </a:rPr>
              <a:t>t, t+</a:t>
            </a:r>
            <a:r>
              <a:rPr lang="en-US" sz="2800" dirty="0">
                <a:sym typeface="Symbol" pitchFamily="18" charset="2"/>
              </a:rPr>
              <a:t>) </a:t>
            </a:r>
          </a:p>
          <a:p>
            <a:endParaRPr lang="en-US" sz="2800" dirty="0">
              <a:sym typeface="Symbol" pitchFamily="18" charset="2"/>
            </a:endParaRPr>
          </a:p>
          <a:p>
            <a:pPr lvl="1"/>
            <a:endParaRPr lang="en-US" sz="2400" dirty="0" smtClean="0">
              <a:sym typeface="Symbol" pitchFamily="18" charset="2"/>
            </a:endParaRPr>
          </a:p>
          <a:p>
            <a:pPr lvl="1"/>
            <a:endParaRPr lang="en-US" sz="2400" dirty="0">
              <a:sym typeface="Symbol" pitchFamily="18" charset="2"/>
            </a:endParaRPr>
          </a:p>
          <a:p>
            <a:r>
              <a:rPr lang="en-US" sz="2800" dirty="0">
                <a:sym typeface="Symbol" pitchFamily="18" charset="2"/>
              </a:rPr>
              <a:t>Because of LAA and memoryless arrival property</a:t>
            </a:r>
          </a:p>
        </p:txBody>
      </p:sp>
      <p:graphicFrame>
        <p:nvGraphicFramePr>
          <p:cNvPr id="210944" name="Object 0"/>
          <p:cNvGraphicFramePr>
            <a:graphicFrameLocks noChangeAspect="1"/>
          </p:cNvGraphicFramePr>
          <p:nvPr/>
        </p:nvGraphicFramePr>
        <p:xfrm>
          <a:off x="2468902" y="1999592"/>
          <a:ext cx="4160497" cy="484196"/>
        </p:xfrm>
        <a:graphic>
          <a:graphicData uri="http://schemas.openxmlformats.org/presentationml/2006/ole">
            <p:oleObj spid="_x0000_s352258" name="Equation" r:id="rId4" imgW="2057400" imgH="241200" progId="Equation.3">
              <p:embed/>
            </p:oleObj>
          </a:graphicData>
        </a:graphic>
      </p:graphicFrame>
      <p:graphicFrame>
        <p:nvGraphicFramePr>
          <p:cNvPr id="210945" name="Object 1"/>
          <p:cNvGraphicFramePr>
            <a:graphicFrameLocks noChangeAspect="1"/>
          </p:cNvGraphicFramePr>
          <p:nvPr/>
        </p:nvGraphicFramePr>
        <p:xfrm>
          <a:off x="1828830" y="3241853"/>
          <a:ext cx="6553170" cy="1476540"/>
        </p:xfrm>
        <a:graphic>
          <a:graphicData uri="http://schemas.openxmlformats.org/presentationml/2006/ole">
            <p:oleObj spid="_x0000_s352259" name="Equation" r:id="rId5" imgW="4051080" imgH="914400" progId="Equation.3">
              <p:embed/>
            </p:oleObj>
          </a:graphicData>
        </a:graphic>
      </p:graphicFrame>
      <p:graphicFrame>
        <p:nvGraphicFramePr>
          <p:cNvPr id="210946" name="Object 2"/>
          <p:cNvGraphicFramePr>
            <a:graphicFrameLocks noChangeAspect="1"/>
          </p:cNvGraphicFramePr>
          <p:nvPr/>
        </p:nvGraphicFramePr>
        <p:xfrm>
          <a:off x="1737391" y="5011534"/>
          <a:ext cx="6255672" cy="1230500"/>
        </p:xfrm>
        <a:graphic>
          <a:graphicData uri="http://schemas.openxmlformats.org/presentationml/2006/ole">
            <p:oleObj spid="_x0000_s352260" name="Equation" r:id="rId6" imgW="3479760" imgH="685800" progId="Equation.3">
              <p:embed/>
            </p:oleObj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676425" y="6172290"/>
            <a:ext cx="3809965" cy="553288"/>
            <a:chOff x="1371635" y="6203112"/>
            <a:chExt cx="3809965" cy="553288"/>
          </a:xfrm>
        </p:grpSpPr>
        <p:sp>
          <p:nvSpPr>
            <p:cNvPr id="205832" name="Text Box 8"/>
            <p:cNvSpPr txBox="1">
              <a:spLocks noChangeArrowheads="1"/>
            </p:cNvSpPr>
            <p:nvPr/>
          </p:nvSpPr>
          <p:spPr bwMode="auto">
            <a:xfrm>
              <a:off x="1371635" y="6203112"/>
              <a:ext cx="2740025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 dirty="0"/>
                <a:t>Limit at </a:t>
              </a:r>
              <a:r>
                <a:rPr lang="en-US" sz="2400" i="1" dirty="0"/>
                <a:t>t </a:t>
              </a:r>
              <a:r>
                <a:rPr lang="en-US" sz="2400" dirty="0"/>
                <a:t> </a:t>
              </a:r>
              <a:r>
                <a:rPr lang="en-US" dirty="0"/>
                <a:t></a:t>
              </a:r>
              <a:r>
                <a:rPr lang="en-US" sz="2400" dirty="0"/>
                <a:t> gives</a:t>
              </a:r>
              <a:endParaRPr lang="en-US" sz="2000" dirty="0"/>
            </a:p>
          </p:txBody>
        </p:sp>
        <p:graphicFrame>
          <p:nvGraphicFramePr>
            <p:cNvPr id="210947" name="Object 3"/>
            <p:cNvGraphicFramePr>
              <a:graphicFrameLocks noChangeAspect="1"/>
            </p:cNvGraphicFramePr>
            <p:nvPr/>
          </p:nvGraphicFramePr>
          <p:xfrm>
            <a:off x="4090988" y="6242050"/>
            <a:ext cx="1090612" cy="514350"/>
          </p:xfrm>
          <a:graphic>
            <a:graphicData uri="http://schemas.openxmlformats.org/presentationml/2006/ole">
              <p:oleObj spid="_x0000_s352261" name="Equation" r:id="rId7" imgW="507960" imgH="241200" progId="Equation.3">
                <p:embed/>
              </p:oleObj>
            </a:graphicData>
          </a:graphic>
        </p:graphicFrame>
      </p:grpSp>
      <p:graphicFrame>
        <p:nvGraphicFramePr>
          <p:cNvPr id="210948" name="Object 4"/>
          <p:cNvGraphicFramePr>
            <a:graphicFrameLocks noChangeAspect="1"/>
          </p:cNvGraphicFramePr>
          <p:nvPr/>
        </p:nvGraphicFramePr>
        <p:xfrm>
          <a:off x="1421081" y="1146487"/>
          <a:ext cx="790575" cy="514350"/>
        </p:xfrm>
        <a:graphic>
          <a:graphicData uri="http://schemas.openxmlformats.org/presentationml/2006/ole">
            <p:oleObj spid="_x0000_s352262" name="Equation" r:id="rId8" imgW="368280" imgH="241200" progId="Equation.3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PASTA + Little’s Theorem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599" y="1188716"/>
            <a:ext cx="8077155" cy="544064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Consider a FIFO queue with Poisson arrivals, exponentially distributed service times, and a single </a:t>
            </a:r>
            <a:r>
              <a:rPr lang="en-US" sz="2800" dirty="0" smtClean="0"/>
              <a:t>server (an </a:t>
            </a:r>
            <a:r>
              <a:rPr lang="en-US" sz="2800" dirty="0"/>
              <a:t>M/M/1 </a:t>
            </a:r>
            <a:r>
              <a:rPr lang="en-US" sz="2800" dirty="0" smtClean="0"/>
              <a:t>queue)</a:t>
            </a:r>
            <a:endParaRPr lang="en-US" sz="2800" dirty="0"/>
          </a:p>
          <a:p>
            <a:pPr>
              <a:lnSpc>
                <a:spcPct val="110000"/>
              </a:lnSpc>
            </a:pPr>
            <a:r>
              <a:rPr lang="en-US" sz="2800" dirty="0"/>
              <a:t>Let </a:t>
            </a:r>
            <a:r>
              <a:rPr lang="en-US" sz="2800" i="1" dirty="0"/>
              <a:t>N</a:t>
            </a:r>
            <a:r>
              <a:rPr lang="en-US" sz="2800" i="1" baseline="-25000" dirty="0"/>
              <a:t>a</a:t>
            </a:r>
            <a:r>
              <a:rPr lang="en-US" sz="2800" dirty="0"/>
              <a:t> be the number of customers found in the system by an arrival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The system (queueing + service) time </a:t>
            </a:r>
            <a:r>
              <a:rPr lang="en-US" sz="2400" i="1" dirty="0"/>
              <a:t>t</a:t>
            </a:r>
            <a:r>
              <a:rPr lang="en-US" sz="2400" dirty="0"/>
              <a:t> of the arriving customer </a:t>
            </a:r>
            <a:r>
              <a:rPr lang="en-US" sz="2400" dirty="0" smtClean="0"/>
              <a:t>is given by</a:t>
            </a:r>
            <a:endParaRPr lang="en-US" sz="2400" dirty="0"/>
          </a:p>
          <a:p>
            <a:pPr lvl="1">
              <a:lnSpc>
                <a:spcPct val="110000"/>
              </a:lnSpc>
            </a:pPr>
            <a:endParaRPr lang="en-US" sz="2400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sz="2800" dirty="0"/>
              <a:t>But from PASTA we know that </a:t>
            </a:r>
            <a:r>
              <a:rPr lang="en-US" sz="2800" i="1" dirty="0"/>
              <a:t>E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i="1" baseline="-25000" dirty="0"/>
              <a:t>a</a:t>
            </a:r>
            <a:r>
              <a:rPr lang="en-US" sz="2800" dirty="0"/>
              <a:t>) = </a:t>
            </a:r>
            <a:r>
              <a:rPr lang="en-US" sz="2800" i="1" dirty="0"/>
              <a:t>N, </a:t>
            </a:r>
            <a:r>
              <a:rPr lang="en-US" sz="2800" dirty="0"/>
              <a:t>so </a:t>
            </a:r>
            <a:r>
              <a:rPr lang="en-US" sz="2800" dirty="0" smtClean="0"/>
              <a:t>that </a:t>
            </a:r>
            <a:r>
              <a:rPr lang="en-US" sz="2800" i="1" dirty="0" smtClean="0"/>
              <a:t>T</a:t>
            </a:r>
            <a:r>
              <a:rPr lang="en-US" sz="2800" dirty="0" smtClean="0"/>
              <a:t>=(</a:t>
            </a:r>
            <a:r>
              <a:rPr lang="en-US" sz="2800" i="1" dirty="0" smtClean="0"/>
              <a:t>N</a:t>
            </a:r>
            <a:r>
              <a:rPr lang="en-US" sz="2800" dirty="0" smtClean="0"/>
              <a:t>+1)</a:t>
            </a:r>
            <a:r>
              <a:rPr lang="en-US" sz="2800" dirty="0" smtClean="0">
                <a:sym typeface="Symbol"/>
              </a:rPr>
              <a:t>1/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μ</a:t>
            </a:r>
            <a:endParaRPr lang="en-US" sz="2800" i="1" dirty="0" smtClean="0"/>
          </a:p>
          <a:p>
            <a:pPr>
              <a:lnSpc>
                <a:spcPct val="110000"/>
              </a:lnSpc>
            </a:pPr>
            <a:r>
              <a:rPr lang="en-US" sz="2800" dirty="0" smtClean="0"/>
              <a:t>From </a:t>
            </a:r>
            <a:r>
              <a:rPr lang="en-US" sz="2800" dirty="0"/>
              <a:t>Little’s theorem we also have </a:t>
            </a:r>
            <a:r>
              <a:rPr lang="en-US" sz="2800" i="1" dirty="0"/>
              <a:t>N = </a:t>
            </a:r>
            <a:r>
              <a:rPr lang="en-US" sz="2800" i="1" dirty="0">
                <a:sym typeface="Symbol" pitchFamily="18" charset="2"/>
              </a:rPr>
              <a:t></a:t>
            </a:r>
            <a:r>
              <a:rPr lang="en-US" sz="2800" i="1" dirty="0"/>
              <a:t>T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Combining the </a:t>
            </a:r>
            <a:r>
              <a:rPr lang="en-US" sz="2800" dirty="0" smtClean="0"/>
              <a:t>two:  </a:t>
            </a:r>
            <a:r>
              <a:rPr lang="en-US" sz="2800" i="1" dirty="0" smtClean="0"/>
              <a:t>T = </a:t>
            </a:r>
            <a:r>
              <a:rPr lang="en-US" sz="2800" dirty="0" smtClean="0"/>
              <a:t>1/(</a:t>
            </a:r>
            <a:r>
              <a:rPr lang="el-GR" sz="2800" i="1" dirty="0" smtClean="0">
                <a:latin typeface="Times New Roman"/>
                <a:cs typeface="Times New Roman"/>
              </a:rPr>
              <a:t>μ</a:t>
            </a:r>
            <a:r>
              <a:rPr lang="en-US" sz="2800" i="1" dirty="0" smtClean="0">
                <a:latin typeface="Times New Roman"/>
                <a:cs typeface="Times New Roman"/>
              </a:rPr>
              <a:t>-</a:t>
            </a:r>
            <a:r>
              <a:rPr lang="el-GR" sz="2800" i="1" dirty="0" smtClean="0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) and </a:t>
            </a:r>
            <a:r>
              <a:rPr lang="en-US" sz="2800" i="1" dirty="0" smtClean="0"/>
              <a:t>N = </a:t>
            </a:r>
            <a:r>
              <a:rPr lang="el-GR" sz="2800" i="1" dirty="0" smtClean="0">
                <a:latin typeface="Times New Roman"/>
                <a:cs typeface="Times New Roman"/>
              </a:rPr>
              <a:t>λ</a:t>
            </a:r>
            <a:r>
              <a:rPr lang="en-US" sz="2800" dirty="0" smtClean="0"/>
              <a:t>/(</a:t>
            </a:r>
            <a:r>
              <a:rPr lang="el-GR" sz="2800" i="1" dirty="0" smtClean="0">
                <a:latin typeface="Times New Roman"/>
                <a:cs typeface="Times New Roman"/>
              </a:rPr>
              <a:t>μ</a:t>
            </a:r>
            <a:r>
              <a:rPr lang="en-US" sz="2800" i="1" dirty="0" smtClean="0">
                <a:latin typeface="Times New Roman"/>
                <a:cs typeface="Times New Roman"/>
              </a:rPr>
              <a:t>-</a:t>
            </a:r>
            <a:r>
              <a:rPr lang="el-GR" sz="2800" i="1" dirty="0" smtClean="0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cs typeface="Times New Roman"/>
              </a:rPr>
              <a:t>=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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/(1 –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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), where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 = </a:t>
            </a:r>
            <a:r>
              <a:rPr lang="el-GR" sz="2800" i="1" dirty="0" smtClean="0">
                <a:latin typeface="Times New Roman"/>
                <a:cs typeface="Times New Roman"/>
              </a:rPr>
              <a:t>λ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/</a:t>
            </a:r>
            <a:r>
              <a:rPr lang="el-GR" sz="2800" i="1" dirty="0" smtClean="0">
                <a:latin typeface="Times New Roman"/>
                <a:cs typeface="Times New Roman"/>
              </a:rPr>
              <a:t> μ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endParaRPr lang="en-US" sz="2800" i="1" dirty="0"/>
          </a:p>
        </p:txBody>
      </p:sp>
      <p:graphicFrame>
        <p:nvGraphicFramePr>
          <p:cNvPr id="211968" name="Object 0"/>
          <p:cNvGraphicFramePr>
            <a:graphicFrameLocks noChangeAspect="1"/>
          </p:cNvGraphicFramePr>
          <p:nvPr/>
        </p:nvGraphicFramePr>
        <p:xfrm>
          <a:off x="2475839" y="3392477"/>
          <a:ext cx="4473575" cy="950913"/>
        </p:xfrm>
        <a:graphic>
          <a:graphicData uri="http://schemas.openxmlformats.org/presentationml/2006/ole">
            <p:oleObj spid="_x0000_s353282" name="Equation" r:id="rId4" imgW="2082600" imgH="444240" progId="Equation.3">
              <p:embed/>
            </p:oleObj>
          </a:graphicData>
        </a:graphic>
      </p:graphicFrame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7228207" y="3381865"/>
            <a:ext cx="1830950" cy="92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/>
              <a:t>Note the use of the</a:t>
            </a:r>
          </a:p>
          <a:p>
            <a:pPr algn="l"/>
            <a:r>
              <a:rPr lang="en-US" sz="1600" i="1" dirty="0"/>
              <a:t>exponential</a:t>
            </a:r>
            <a:r>
              <a:rPr lang="en-US" sz="1600" dirty="0"/>
              <a:t> service</a:t>
            </a:r>
          </a:p>
          <a:p>
            <a:pPr algn="l"/>
            <a:r>
              <a:rPr lang="en-US" sz="1600" dirty="0"/>
              <a:t>times assumption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PASTA + Little’s </a:t>
            </a:r>
            <a:r>
              <a:rPr lang="en-US" dirty="0" smtClean="0"/>
              <a:t>Theorem</a:t>
            </a:r>
            <a:br>
              <a:rPr lang="en-US" dirty="0" smtClean="0"/>
            </a:br>
            <a:r>
              <a:rPr lang="en-US" dirty="0" smtClean="0"/>
              <a:t>(Discrete Version)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123" y="1280155"/>
            <a:ext cx="8138071" cy="544064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Consider a FIFO queue with </a:t>
            </a:r>
            <a:r>
              <a:rPr lang="en-US" sz="2800" dirty="0" smtClean="0"/>
              <a:t>Geometric arrivals</a:t>
            </a:r>
            <a:r>
              <a:rPr lang="en-US" sz="2800" dirty="0"/>
              <a:t>, </a:t>
            </a:r>
            <a:r>
              <a:rPr lang="en-US" sz="2800" dirty="0" smtClean="0"/>
              <a:t>Geometrically distributed </a:t>
            </a:r>
            <a:r>
              <a:rPr lang="en-US" sz="2800" dirty="0"/>
              <a:t>service times, and a single </a:t>
            </a:r>
            <a:r>
              <a:rPr lang="en-US" sz="2800" dirty="0" smtClean="0"/>
              <a:t>server (</a:t>
            </a:r>
            <a:r>
              <a:rPr lang="en-US" sz="2800" dirty="0" smtClean="0"/>
              <a:t>a </a:t>
            </a:r>
            <a:r>
              <a:rPr lang="en-US" sz="2800" dirty="0" err="1" smtClean="0"/>
              <a:t>Geom</a:t>
            </a:r>
            <a:r>
              <a:rPr lang="en-US" sz="2800" dirty="0" smtClean="0"/>
              <a:t>/</a:t>
            </a:r>
            <a:r>
              <a:rPr lang="en-US" sz="2800" dirty="0" err="1" smtClean="0"/>
              <a:t>Geom</a:t>
            </a:r>
            <a:r>
              <a:rPr lang="en-US" sz="2800" dirty="0" smtClean="0"/>
              <a:t>/1 </a:t>
            </a:r>
            <a:r>
              <a:rPr lang="en-US" sz="2800" dirty="0" smtClean="0"/>
              <a:t>queue</a:t>
            </a:r>
            <a:r>
              <a:rPr lang="en-US" sz="2800" dirty="0" smtClean="0"/>
              <a:t>)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Probability of arrival is </a:t>
            </a:r>
            <a:r>
              <a:rPr lang="en-US" sz="2400" i="1" dirty="0" smtClean="0"/>
              <a:t>p</a:t>
            </a:r>
            <a:r>
              <a:rPr lang="en-US" sz="2400" dirty="0" smtClean="0"/>
              <a:t>, and probability of departure is </a:t>
            </a:r>
            <a:r>
              <a:rPr lang="en-US" sz="2400" i="1" dirty="0" smtClean="0"/>
              <a:t>q</a:t>
            </a: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800" dirty="0"/>
              <a:t>Let </a:t>
            </a:r>
            <a:r>
              <a:rPr lang="en-US" sz="2800" i="1" dirty="0"/>
              <a:t>N</a:t>
            </a:r>
            <a:r>
              <a:rPr lang="en-US" sz="2800" i="1" baseline="-25000" dirty="0"/>
              <a:t>a</a:t>
            </a:r>
            <a:r>
              <a:rPr lang="en-US" sz="2800" dirty="0"/>
              <a:t> be the number of customers found in the system by an arrival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The system (queueing + service) time </a:t>
            </a:r>
            <a:r>
              <a:rPr lang="en-US" sz="2400" i="1" dirty="0"/>
              <a:t>t</a:t>
            </a:r>
            <a:r>
              <a:rPr lang="en-US" sz="2400" dirty="0"/>
              <a:t> of the arriving customer </a:t>
            </a:r>
            <a:r>
              <a:rPr lang="en-US" sz="2400" dirty="0" smtClean="0"/>
              <a:t>is given by</a:t>
            </a:r>
            <a:endParaRPr lang="en-US" sz="2400" dirty="0"/>
          </a:p>
          <a:p>
            <a:pPr lvl="1">
              <a:lnSpc>
                <a:spcPct val="110000"/>
              </a:lnSpc>
            </a:pPr>
            <a:endParaRPr lang="en-US" sz="2400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sz="2800" dirty="0"/>
              <a:t>But from PASTA we know that </a:t>
            </a:r>
            <a:r>
              <a:rPr lang="en-US" sz="2800" i="1" dirty="0"/>
              <a:t>E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i="1" baseline="-25000" dirty="0"/>
              <a:t>a</a:t>
            </a:r>
            <a:r>
              <a:rPr lang="en-US" sz="2800" dirty="0"/>
              <a:t>) = </a:t>
            </a:r>
            <a:r>
              <a:rPr lang="en-US" sz="2800" i="1" dirty="0"/>
              <a:t>N, </a:t>
            </a:r>
            <a:r>
              <a:rPr lang="en-US" sz="2800" dirty="0"/>
              <a:t>so </a:t>
            </a:r>
            <a:r>
              <a:rPr lang="en-US" sz="2800" dirty="0" smtClean="0"/>
              <a:t>that </a:t>
            </a:r>
            <a:r>
              <a:rPr lang="en-US" sz="2800" i="1" dirty="0" smtClean="0"/>
              <a:t>T</a:t>
            </a:r>
            <a:r>
              <a:rPr lang="en-US" sz="2800" dirty="0" smtClean="0"/>
              <a:t>=(</a:t>
            </a:r>
            <a:r>
              <a:rPr lang="en-US" sz="2800" i="1" dirty="0" smtClean="0"/>
              <a:t>N</a:t>
            </a:r>
            <a:r>
              <a:rPr lang="en-US" sz="2800" dirty="0" smtClean="0"/>
              <a:t>+1)</a:t>
            </a:r>
            <a:r>
              <a:rPr lang="en-US" sz="2800" dirty="0" smtClean="0">
                <a:sym typeface="Symbol"/>
              </a:rPr>
              <a:t>1/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q</a:t>
            </a:r>
            <a:endParaRPr lang="en-US" sz="2800" i="1" dirty="0" smtClean="0"/>
          </a:p>
          <a:p>
            <a:pPr>
              <a:lnSpc>
                <a:spcPct val="110000"/>
              </a:lnSpc>
            </a:pPr>
            <a:r>
              <a:rPr lang="en-US" sz="2800" dirty="0" smtClean="0"/>
              <a:t>From </a:t>
            </a:r>
            <a:r>
              <a:rPr lang="en-US" sz="2800" dirty="0"/>
              <a:t>Little’s theorem we also have </a:t>
            </a:r>
            <a:r>
              <a:rPr lang="en-US" sz="2800" i="1" dirty="0"/>
              <a:t>N = </a:t>
            </a:r>
            <a:r>
              <a:rPr lang="en-US" sz="2800" i="1" dirty="0" err="1" smtClean="0">
                <a:sym typeface="Symbol" pitchFamily="18" charset="2"/>
              </a:rPr>
              <a:t>p</a:t>
            </a:r>
            <a:r>
              <a:rPr lang="en-US" sz="2800" i="1" dirty="0" err="1" smtClean="0"/>
              <a:t>T</a:t>
            </a:r>
            <a:endParaRPr lang="en-US" sz="2800" i="1" dirty="0"/>
          </a:p>
          <a:p>
            <a:pPr>
              <a:lnSpc>
                <a:spcPct val="110000"/>
              </a:lnSpc>
            </a:pPr>
            <a:r>
              <a:rPr lang="en-US" sz="2800" dirty="0"/>
              <a:t>Combining the </a:t>
            </a:r>
            <a:r>
              <a:rPr lang="en-US" sz="2800" dirty="0" smtClean="0"/>
              <a:t>two:  </a:t>
            </a:r>
            <a:r>
              <a:rPr lang="en-US" sz="2800" i="1" dirty="0" smtClean="0"/>
              <a:t>T = </a:t>
            </a:r>
            <a:r>
              <a:rPr lang="en-US" sz="2800" dirty="0" smtClean="0"/>
              <a:t>1</a:t>
            </a:r>
            <a:r>
              <a:rPr lang="en-US" sz="2800" dirty="0" smtClean="0"/>
              <a:t>/(</a:t>
            </a:r>
            <a:r>
              <a:rPr lang="en-US" sz="2800" i="1" dirty="0" smtClean="0">
                <a:latin typeface="Times New Roman"/>
                <a:cs typeface="Times New Roman"/>
              </a:rPr>
              <a:t>q-p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cs typeface="Times New Roman"/>
              </a:rPr>
              <a:t>and </a:t>
            </a:r>
            <a:r>
              <a:rPr lang="en-US" sz="2800" i="1" dirty="0" smtClean="0"/>
              <a:t>N = </a:t>
            </a:r>
            <a:r>
              <a:rPr lang="en-US" sz="2800" i="1" dirty="0" smtClean="0">
                <a:latin typeface="Times New Roman"/>
                <a:cs typeface="Times New Roman"/>
              </a:rPr>
              <a:t>p</a:t>
            </a:r>
            <a:r>
              <a:rPr lang="en-US" sz="2800" dirty="0" smtClean="0"/>
              <a:t>/(</a:t>
            </a:r>
            <a:r>
              <a:rPr lang="en-US" sz="2800" i="1" dirty="0" smtClean="0">
                <a:latin typeface="Times New Roman"/>
                <a:cs typeface="Times New Roman"/>
              </a:rPr>
              <a:t>q-p</a:t>
            </a:r>
            <a:r>
              <a:rPr lang="en-US" sz="2800" dirty="0" smtClean="0">
                <a:latin typeface="Times New Roman"/>
                <a:cs typeface="Times New Roman"/>
              </a:rPr>
              <a:t>) =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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/(1 –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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), where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 = p/q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endParaRPr lang="en-US" sz="2800" i="1" dirty="0"/>
          </a:p>
        </p:txBody>
      </p:sp>
      <p:graphicFrame>
        <p:nvGraphicFramePr>
          <p:cNvPr id="211968" name="Object 0"/>
          <p:cNvGraphicFramePr>
            <a:graphicFrameLocks noChangeAspect="1"/>
          </p:cNvGraphicFramePr>
          <p:nvPr/>
        </p:nvGraphicFramePr>
        <p:xfrm>
          <a:off x="2503488" y="3575355"/>
          <a:ext cx="4419600" cy="950913"/>
        </p:xfrm>
        <a:graphic>
          <a:graphicData uri="http://schemas.openxmlformats.org/presentationml/2006/ole">
            <p:oleObj spid="_x0000_s369666" name="Equation" r:id="rId4" imgW="2057400" imgH="444240" progId="Equation.3">
              <p:embed/>
            </p:oleObj>
          </a:graphicData>
        </a:graphic>
      </p:graphicFrame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7223731" y="3611878"/>
            <a:ext cx="1830950" cy="92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/>
              <a:t>Note the use of the</a:t>
            </a:r>
          </a:p>
          <a:p>
            <a:pPr algn="l"/>
            <a:r>
              <a:rPr lang="en-US" sz="1600" i="1" dirty="0" smtClean="0"/>
              <a:t>geometric </a:t>
            </a:r>
            <a:r>
              <a:rPr lang="en-US" sz="1600" dirty="0" smtClean="0"/>
              <a:t>service</a:t>
            </a:r>
            <a:endParaRPr lang="en-US" sz="1600" dirty="0"/>
          </a:p>
          <a:p>
            <a:pPr algn="l"/>
            <a:r>
              <a:rPr lang="en-US" sz="1600" dirty="0"/>
              <a:t>times assumption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Modeling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59325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“work” arrives to the system as a function of time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Arrival process/rate 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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jobs/unit of time)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Average inter-arrival time (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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How much work does each arrival bring?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Server(s) capacity or rate (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/>
              <a:t>) in jobs/unit of 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Service times (average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1/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46"/>
          <p:cNvGrpSpPr/>
          <p:nvPr/>
        </p:nvGrpSpPr>
        <p:grpSpPr>
          <a:xfrm>
            <a:off x="5216525" y="1127125"/>
            <a:ext cx="3664338" cy="1841500"/>
            <a:chOff x="5492750" y="1771650"/>
            <a:chExt cx="3664338" cy="1841500"/>
          </a:xfrm>
        </p:grpSpPr>
        <p:sp>
          <p:nvSpPr>
            <p:cNvPr id="35" name="Oval 34"/>
            <p:cNvSpPr/>
            <p:nvPr/>
          </p:nvSpPr>
          <p:spPr>
            <a:xfrm>
              <a:off x="6597650" y="2139950"/>
              <a:ext cx="1473200" cy="14732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6965950" y="2538383"/>
              <a:ext cx="736600" cy="6763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endCxn id="5" idx="1"/>
            </p:cNvCxnSpPr>
            <p:nvPr/>
          </p:nvCxnSpPr>
          <p:spPr>
            <a:xfrm>
              <a:off x="5953125" y="1955800"/>
              <a:ext cx="1120698" cy="6816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endCxn id="5" idx="2"/>
            </p:cNvCxnSpPr>
            <p:nvPr/>
          </p:nvCxnSpPr>
          <p:spPr>
            <a:xfrm flipV="1">
              <a:off x="5768975" y="2876550"/>
              <a:ext cx="1196975" cy="3683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5" idx="3"/>
            </p:cNvCxnSpPr>
            <p:nvPr/>
          </p:nvCxnSpPr>
          <p:spPr>
            <a:xfrm flipV="1">
              <a:off x="5861050" y="3115670"/>
              <a:ext cx="1212773" cy="4054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6"/>
            </p:cNvCxnSpPr>
            <p:nvPr/>
          </p:nvCxnSpPr>
          <p:spPr>
            <a:xfrm>
              <a:off x="7702550" y="2876550"/>
              <a:ext cx="9207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492750" y="2232025"/>
              <a:ext cx="11969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Arrivals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1800" y="2200215"/>
              <a:ext cx="1104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Server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91813" y="2531191"/>
              <a:ext cx="15652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Departures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794310" y="2659224"/>
              <a:ext cx="793102" cy="317241"/>
            </a:xfrm>
            <a:custGeom>
              <a:avLst/>
              <a:gdLst>
                <a:gd name="connsiteX0" fmla="*/ 0 w 793102"/>
                <a:gd name="connsiteY0" fmla="*/ 317241 h 317241"/>
                <a:gd name="connsiteX1" fmla="*/ 793102 w 793102"/>
                <a:gd name="connsiteY1" fmla="*/ 139960 h 317241"/>
                <a:gd name="connsiteX2" fmla="*/ 475861 w 793102"/>
                <a:gd name="connsiteY2" fmla="*/ 0 h 31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102" h="317241">
                  <a:moveTo>
                    <a:pt x="0" y="317241"/>
                  </a:moveTo>
                  <a:lnTo>
                    <a:pt x="793102" y="139960"/>
                  </a:lnTo>
                  <a:lnTo>
                    <a:pt x="475861" y="0"/>
                  </a:lnTo>
                </a:path>
              </a:pathLst>
            </a:custGeom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781800" y="1771650"/>
              <a:ext cx="1104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System</a:t>
              </a:r>
              <a:endParaRPr lang="en-US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5032375" y="3133725"/>
            <a:ext cx="3959225" cy="3404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Stable system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Over time, number of departures equals number of “accepted” arrivals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Long-term incoming work less than server capacity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		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	</a:t>
            </a:r>
            <a:r>
              <a:rPr lang="el-GR" sz="19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ρ</a:t>
            </a:r>
            <a:r>
              <a:rPr lang="en-US" sz="1900" i="1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 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: 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Arial" pitchFamily="34" charset="0"/>
              </a:rPr>
              <a:t>System utilization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kumimoji="0" lang="en-US" sz="1900" b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US" sz="1900" b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 finite system is </a:t>
            </a:r>
            <a:r>
              <a:rPr kumimoji="0" lang="en-US" sz="1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</a:t>
            </a:r>
            <a:r>
              <a:rPr kumimoji="0" lang="en-US" sz="1900" b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	   stable</a:t>
            </a:r>
            <a:endParaRPr kumimoji="0" lang="en-US" sz="1900" b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60099" name="Object 3"/>
          <p:cNvGraphicFramePr>
            <a:graphicFrameLocks noChangeAspect="1"/>
          </p:cNvGraphicFramePr>
          <p:nvPr/>
        </p:nvGraphicFramePr>
        <p:xfrm>
          <a:off x="6035675" y="4926013"/>
          <a:ext cx="2025650" cy="596900"/>
        </p:xfrm>
        <a:graphic>
          <a:graphicData uri="http://schemas.openxmlformats.org/presentationml/2006/ole">
            <p:oleObj spid="_x0000_s260099" name="Equation" r:id="rId4" imgW="14223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Process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D5AF-C929-48B0-9A9C-B6487E8E41C6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45" y="5960717"/>
            <a:ext cx="822951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20087" y="5549242"/>
            <a:ext cx="822951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325122" y="5731325"/>
            <a:ext cx="457196" cy="15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925303" y="5411289"/>
            <a:ext cx="1097269" cy="15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3611891" y="5640681"/>
            <a:ext cx="64007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4114801" y="5777840"/>
            <a:ext cx="365761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5760705" y="5594964"/>
            <a:ext cx="731519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6583660" y="5320643"/>
            <a:ext cx="1280147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7498051" y="5503520"/>
            <a:ext cx="914393" cy="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V="1">
            <a:off x="435339" y="5563530"/>
            <a:ext cx="784852" cy="9524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40123" y="5960717"/>
            <a:ext cx="182881" cy="1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38195" y="4800520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261146" y="5175801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181365" y="452626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638560" y="498339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04316" y="5257780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833096" y="487868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930364" y="4069073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6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661876" y="4699556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7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138121" y="5960719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endParaRPr lang="en-US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722037" y="5267305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0</a:t>
            </a:r>
            <a:endParaRPr lang="en-US" i="1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1544988" y="5507268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1</a:t>
            </a:r>
            <a:endParaRPr lang="en-US" i="1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3427107" y="5267305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2</a:t>
            </a:r>
            <a:endParaRPr lang="en-US" i="1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3821438" y="5469170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3</a:t>
            </a:r>
            <a:endParaRPr lang="en-US" i="1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4297683" y="5579657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4</a:t>
            </a:r>
            <a:endParaRPr lang="en-US" i="1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6126463" y="5469170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5</a:t>
            </a:r>
            <a:endParaRPr lang="en-US" i="1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4206" y="5141512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6</a:t>
            </a:r>
            <a:endParaRPr lang="en-US" i="1" baseline="-25000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1438468" y="5747518"/>
            <a:ext cx="413382" cy="159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V="1">
            <a:off x="3023410" y="5413832"/>
            <a:ext cx="1080112" cy="223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H="1" flipV="1">
            <a:off x="3717616" y="5654969"/>
            <a:ext cx="601974" cy="95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V="1">
            <a:off x="4211968" y="5777849"/>
            <a:ext cx="346688" cy="762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5400000" flipH="1" flipV="1">
            <a:off x="5871196" y="5614012"/>
            <a:ext cx="693413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5400000" flipH="1" flipV="1">
            <a:off x="6693353" y="5338900"/>
            <a:ext cx="1242048" cy="159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 flipH="1" flipV="1">
            <a:off x="7607740" y="5521778"/>
            <a:ext cx="876292" cy="159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955243" y="5293912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baseline="-25000" dirty="0" smtClean="0"/>
              <a:t>7</a:t>
            </a:r>
            <a:endParaRPr lang="en-US" i="1" baseline="-25000" dirty="0"/>
          </a:p>
        </p:txBody>
      </p:sp>
      <p:sp>
        <p:nvSpPr>
          <p:cNvPr id="84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4318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Service </a:t>
            </a:r>
            <a:r>
              <a:rPr lang="en-US" i="1" dirty="0" smtClean="0"/>
              <a:t>time</a:t>
            </a:r>
            <a:r>
              <a:rPr lang="en-US" dirty="0" smtClean="0"/>
              <a:t>:  time for server to process one job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Average service 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Service </a:t>
            </a:r>
            <a:r>
              <a:rPr lang="en-US" i="1" dirty="0" smtClean="0"/>
              <a:t>rate</a:t>
            </a:r>
            <a:r>
              <a:rPr lang="en-US" dirty="0" smtClean="0"/>
              <a:t>: number of </a:t>
            </a:r>
            <a:r>
              <a:rPr lang="en-US" i="1" dirty="0" smtClean="0"/>
              <a:t>average size </a:t>
            </a:r>
            <a:r>
              <a:rPr lang="en-US" dirty="0" smtClean="0"/>
              <a:t>jobs server can handle per unit of time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			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1/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263173" name="Object 2"/>
          <p:cNvGraphicFramePr>
            <a:graphicFrameLocks noChangeAspect="1"/>
          </p:cNvGraphicFramePr>
          <p:nvPr/>
        </p:nvGraphicFramePr>
        <p:xfrm>
          <a:off x="3839517" y="1965976"/>
          <a:ext cx="1738312" cy="1246187"/>
        </p:xfrm>
        <a:graphic>
          <a:graphicData uri="http://schemas.openxmlformats.org/presentationml/2006/ole">
            <p:oleObj spid="_x0000_s263173" name="Equation" r:id="rId4" imgW="850680" imgH="609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Modeling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59325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“work” arrives to the system as a function of time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Arrival process/rate 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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jobs/unit of time)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Average inter-arrival time (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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much work does each arrival bring?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Server(s) capacity or rate (</a:t>
            </a:r>
            <a:r>
              <a:rPr lang="el-GR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in jobs/unit of time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Service times (average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1/</a:t>
            </a:r>
            <a:r>
              <a:rPr lang="el-GR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032375" y="3133725"/>
            <a:ext cx="3959225" cy="3404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Stable system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Over time, number of departures equals number of “accepted” arrivals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Long-term incoming work less than server capacity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endParaRPr lang="en-US" sz="1600" dirty="0" smtClean="0">
              <a:latin typeface="+mn-lt"/>
            </a:endParaRP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en-US" sz="1600" i="1" dirty="0" smtClean="0">
                <a:cs typeface="Times New Roman" pitchFamily="18" charset="0"/>
              </a:rPr>
              <a:t>		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en-US" sz="1600" i="1" dirty="0" smtClean="0">
                <a:cs typeface="Times New Roman" pitchFamily="18" charset="0"/>
              </a:rPr>
              <a:t>	</a:t>
            </a:r>
            <a:r>
              <a:rPr lang="el-GR" sz="1900" i="1" dirty="0" smtClean="0">
                <a:cs typeface="Times New Roman" pitchFamily="18" charset="0"/>
              </a:rPr>
              <a:t>ρ</a:t>
            </a:r>
            <a:r>
              <a:rPr lang="en-US" sz="1900" i="1" dirty="0" smtClean="0">
                <a:cs typeface="Times New Roman" pitchFamily="18" charset="0"/>
              </a:rPr>
              <a:t> </a:t>
            </a:r>
            <a:r>
              <a:rPr lang="en-US" sz="1900" dirty="0" smtClean="0">
                <a:cs typeface="Times New Roman" pitchFamily="18" charset="0"/>
              </a:rPr>
              <a:t>: </a:t>
            </a:r>
            <a:r>
              <a:rPr lang="en-US" sz="1900" dirty="0" smtClean="0">
                <a:latin typeface="+mn-lt"/>
                <a:cs typeface="Arial" pitchFamily="34" charset="0"/>
              </a:rPr>
              <a:t>System utilization</a:t>
            </a:r>
          </a:p>
          <a:p>
            <a:pPr marL="800100" lvl="1" indent="-342900" algn="l" eaLnBrk="1" fontAlgn="auto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kumimoji="0" lang="en-US" sz="19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US" sz="19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 finite system is </a:t>
            </a:r>
            <a:r>
              <a:rPr kumimoji="0" lang="en-US" sz="1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</a:t>
            </a:r>
            <a:r>
              <a:rPr kumimoji="0" lang="en-US" sz="19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	   stable</a:t>
            </a:r>
            <a:endParaRPr kumimoji="0" lang="en-US" sz="19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5216525" y="1127125"/>
            <a:ext cx="3664338" cy="1841500"/>
            <a:chOff x="5492750" y="1771650"/>
            <a:chExt cx="3664338" cy="1841500"/>
          </a:xfrm>
        </p:grpSpPr>
        <p:sp>
          <p:nvSpPr>
            <p:cNvPr id="35" name="Oval 34"/>
            <p:cNvSpPr/>
            <p:nvPr/>
          </p:nvSpPr>
          <p:spPr>
            <a:xfrm>
              <a:off x="6597650" y="2139950"/>
              <a:ext cx="1473200" cy="14732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6965950" y="2538383"/>
              <a:ext cx="736600" cy="6763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endCxn id="5" idx="1"/>
            </p:cNvCxnSpPr>
            <p:nvPr/>
          </p:nvCxnSpPr>
          <p:spPr>
            <a:xfrm>
              <a:off x="5953125" y="1955800"/>
              <a:ext cx="1120698" cy="6816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endCxn id="5" idx="2"/>
            </p:cNvCxnSpPr>
            <p:nvPr/>
          </p:nvCxnSpPr>
          <p:spPr>
            <a:xfrm flipV="1">
              <a:off x="5768975" y="2876550"/>
              <a:ext cx="1196975" cy="3683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5" idx="3"/>
            </p:cNvCxnSpPr>
            <p:nvPr/>
          </p:nvCxnSpPr>
          <p:spPr>
            <a:xfrm flipV="1">
              <a:off x="5861050" y="3115670"/>
              <a:ext cx="1212773" cy="4054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6"/>
            </p:cNvCxnSpPr>
            <p:nvPr/>
          </p:nvCxnSpPr>
          <p:spPr>
            <a:xfrm>
              <a:off x="7702550" y="2876550"/>
              <a:ext cx="9207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492750" y="2232025"/>
              <a:ext cx="11969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Arrivals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1800" y="2200215"/>
              <a:ext cx="1104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Server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91813" y="2531191"/>
              <a:ext cx="15652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Departures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794310" y="2659224"/>
              <a:ext cx="793102" cy="317241"/>
            </a:xfrm>
            <a:custGeom>
              <a:avLst/>
              <a:gdLst>
                <a:gd name="connsiteX0" fmla="*/ 0 w 793102"/>
                <a:gd name="connsiteY0" fmla="*/ 317241 h 317241"/>
                <a:gd name="connsiteX1" fmla="*/ 793102 w 793102"/>
                <a:gd name="connsiteY1" fmla="*/ 139960 h 317241"/>
                <a:gd name="connsiteX2" fmla="*/ 475861 w 793102"/>
                <a:gd name="connsiteY2" fmla="*/ 0 h 31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102" h="317241">
                  <a:moveTo>
                    <a:pt x="0" y="317241"/>
                  </a:moveTo>
                  <a:lnTo>
                    <a:pt x="793102" y="139960"/>
                  </a:lnTo>
                  <a:lnTo>
                    <a:pt x="475861" y="0"/>
                  </a:lnTo>
                </a:path>
              </a:pathLst>
            </a:custGeom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781800" y="1771650"/>
              <a:ext cx="1104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System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6035024" y="4892024"/>
          <a:ext cx="2025650" cy="596843"/>
        </p:xfrm>
        <a:graphic>
          <a:graphicData uri="http://schemas.openxmlformats.org/presentationml/2006/ole">
            <p:oleObj spid="_x0000_s214018" name="Equation" r:id="rId4" imgW="14223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312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Service time distribution: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Probability that </a:t>
            </a:r>
            <a:r>
              <a:rPr lang="en-US" i="1" dirty="0" smtClean="0"/>
              <a:t>once</a:t>
            </a:r>
            <a:r>
              <a:rPr lang="en-US" dirty="0" smtClean="0"/>
              <a:t> a job/customer/packet gets into service, it leaves before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time units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Function of the job “size” and server “rate” Main features of interest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First and second moments (mean and variance) – affects service variability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Distribution of </a:t>
            </a:r>
            <a:r>
              <a:rPr lang="en-US" i="1" dirty="0" smtClean="0"/>
              <a:t>residual</a:t>
            </a:r>
            <a:r>
              <a:rPr lang="en-US" dirty="0" smtClean="0"/>
              <a:t> service time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T+t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dirty="0" smtClean="0">
                <a:cs typeface="Times New Roman" pitchFamily="18" charset="0"/>
              </a:rPr>
              <a:t>- Conditional distribution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cs typeface="Times New Roman" pitchFamily="18" charset="0"/>
              </a:rPr>
              <a:t>Impact on “waiting times” (when a new job arrives, it must wait for all the jobs waiting in front of it to be served </a:t>
            </a:r>
            <a:r>
              <a:rPr lang="en-US" b="1" i="1" dirty="0" smtClean="0">
                <a:cs typeface="Times New Roman" pitchFamily="18" charset="0"/>
              </a:rPr>
              <a:t>and</a:t>
            </a:r>
            <a:r>
              <a:rPr lang="en-US" dirty="0" smtClean="0">
                <a:cs typeface="Times New Roman" pitchFamily="18" charset="0"/>
              </a:rPr>
              <a:t> for the one currently in service to complete)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“Nice” Candidate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772400" cy="4495800"/>
          </a:xfrm>
        </p:spPr>
        <p:txBody>
          <a:bodyPr/>
          <a:lstStyle/>
          <a:p>
            <a:r>
              <a:rPr lang="en-US" dirty="0"/>
              <a:t>Exponential distribution</a:t>
            </a:r>
          </a:p>
          <a:p>
            <a:pPr lvl="1"/>
            <a:r>
              <a:rPr lang="en-US" dirty="0"/>
              <a:t>Generates a continuous, non-negative, real-valued random variable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/>
              <a:t>Characterized by a </a:t>
            </a:r>
            <a:r>
              <a:rPr lang="en-US" i="1" dirty="0"/>
              <a:t>single</a:t>
            </a:r>
            <a:r>
              <a:rPr lang="en-US" dirty="0"/>
              <a:t> parameter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  <a:p>
            <a:r>
              <a:rPr lang="en-US" dirty="0"/>
              <a:t>Distribution function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>
              <a:lnSpc>
                <a:spcPct val="70000"/>
              </a:lnSpc>
            </a:pPr>
            <a:r>
              <a:rPr lang="en-US" dirty="0"/>
              <a:t>Density function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1387475" y="3733218"/>
          <a:ext cx="6062663" cy="1192212"/>
        </p:xfrm>
        <a:graphic>
          <a:graphicData uri="http://schemas.openxmlformats.org/presentationml/2006/ole">
            <p:oleObj spid="_x0000_s163844" name="Equation" r:id="rId4" imgW="2323800" imgH="457200" progId="Equation.3">
              <p:embed/>
            </p:oleObj>
          </a:graphicData>
        </a:graphic>
      </p:graphicFrame>
      <p:graphicFrame>
        <p:nvGraphicFramePr>
          <p:cNvPr id="163845" name="Object 5"/>
          <p:cNvGraphicFramePr>
            <a:graphicFrameLocks noChangeAspect="1"/>
          </p:cNvGraphicFramePr>
          <p:nvPr/>
        </p:nvGraphicFramePr>
        <p:xfrm>
          <a:off x="2027238" y="5133005"/>
          <a:ext cx="4141787" cy="1192212"/>
        </p:xfrm>
        <a:graphic>
          <a:graphicData uri="http://schemas.openxmlformats.org/presentationml/2006/ole">
            <p:oleObj spid="_x0000_s163845" name="Equation" r:id="rId5" imgW="1587240" imgH="4572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&amp; Density Functions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365806" y="2148854"/>
          <a:ext cx="4114755" cy="3931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846317" y="2148854"/>
          <a:ext cx="4023316" cy="3931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6025" y="1691659"/>
          <a:ext cx="1097269" cy="487675"/>
        </p:xfrm>
        <a:graphic>
          <a:graphicData uri="http://schemas.openxmlformats.org/presentationml/2006/ole">
            <p:oleObj spid="_x0000_s304130" name="Equation" r:id="rId6" imgW="457200" imgH="2030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766535" y="1691659"/>
          <a:ext cx="791211" cy="492372"/>
        </p:xfrm>
        <a:graphic>
          <a:graphicData uri="http://schemas.openxmlformats.org/presentationml/2006/ole">
            <p:oleObj spid="_x0000_s304131" name="Equation" r:id="rId7" imgW="368280" imgH="2286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103147" y="3454414"/>
            <a:ext cx="109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ym typeface="Symbol"/>
              </a:rPr>
              <a:t> </a:t>
            </a:r>
            <a:r>
              <a:rPr lang="en-US" dirty="0" smtClean="0">
                <a:sym typeface="Symbol"/>
              </a:rPr>
              <a:t>=1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92219" y="3454414"/>
            <a:ext cx="109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ym typeface="Symbol"/>
              </a:rPr>
              <a:t> </a:t>
            </a:r>
            <a:r>
              <a:rPr lang="en-US" dirty="0" smtClean="0">
                <a:sym typeface="Symbol"/>
              </a:rPr>
              <a:t>=1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29006</TotalTime>
  <Words>2442</Words>
  <Application>Microsoft Office PowerPoint</Application>
  <PresentationFormat>On-screen Show (4:3)</PresentationFormat>
  <Paragraphs>418</Paragraphs>
  <Slides>35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Times New Roman</vt:lpstr>
      <vt:lpstr>Symbol</vt:lpstr>
      <vt:lpstr>Monotype Sorts</vt:lpstr>
      <vt:lpstr>Brush Script</vt:lpstr>
      <vt:lpstr>MT Extra</vt:lpstr>
      <vt:lpstr>Office Theme</vt:lpstr>
      <vt:lpstr>Equation</vt:lpstr>
      <vt:lpstr>Microsoft Equation 3.0</vt:lpstr>
      <vt:lpstr>Modeling of Systems  Two Key Distributions    Exponential &amp; Poisson Distributions</vt:lpstr>
      <vt:lpstr>Basic Modeling Components</vt:lpstr>
      <vt:lpstr>Arrival Process</vt:lpstr>
      <vt:lpstr>Basic Modeling Components</vt:lpstr>
      <vt:lpstr>Service Process</vt:lpstr>
      <vt:lpstr>Basic Modeling Components</vt:lpstr>
      <vt:lpstr>Service Times</vt:lpstr>
      <vt:lpstr>A “Nice” Candidate</vt:lpstr>
      <vt:lpstr>Distribution &amp; Density Functions</vt:lpstr>
      <vt:lpstr>First and Second Moments</vt:lpstr>
      <vt:lpstr>First Moment</vt:lpstr>
      <vt:lpstr>Second Moment &amp; Variance</vt:lpstr>
      <vt:lpstr>The Memoryless Property</vt:lpstr>
      <vt:lpstr>Establishing the Memoryless Property</vt:lpstr>
      <vt:lpstr>How Special is the Memoryless Property?</vt:lpstr>
      <vt:lpstr>Memoryless Property Geometric Distribution</vt:lpstr>
      <vt:lpstr>Other Properties of the  Exponential Distribution</vt:lpstr>
      <vt:lpstr>Arrival Process</vt:lpstr>
      <vt:lpstr>Arrivals (Can) See a Different System</vt:lpstr>
      <vt:lpstr>Building on the Exponential Distribution</vt:lpstr>
      <vt:lpstr>Poisson Arrival Process</vt:lpstr>
      <vt:lpstr>Three Definitions of the Poisson Process</vt:lpstr>
      <vt:lpstr>Properties of the Poisson Distribution</vt:lpstr>
      <vt:lpstr>Properties of the Poisson Process</vt:lpstr>
      <vt:lpstr>Some Examples</vt:lpstr>
      <vt:lpstr>Other General Results</vt:lpstr>
      <vt:lpstr>Arrival vs Departure Statistics</vt:lpstr>
      <vt:lpstr>Arrival vs Departure Statistics (proof)</vt:lpstr>
      <vt:lpstr>Further Results</vt:lpstr>
      <vt:lpstr>Poisson Arrivals See Time Averages (PASTA)</vt:lpstr>
      <vt:lpstr>Lack of Anticipation Assumption (LAA)</vt:lpstr>
      <vt:lpstr>PASTA (1)</vt:lpstr>
      <vt:lpstr>PASTA (2)</vt:lpstr>
      <vt:lpstr>PASTA + Little’s Theorem</vt:lpstr>
      <vt:lpstr>PASTA + Little’s Theorem (Discrete Version)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TCOM-501: From bits to packets</dc:title>
  <dc:creator>Roch Guerin</dc:creator>
  <cp:lastModifiedBy>Roch Guerin</cp:lastModifiedBy>
  <cp:revision>304</cp:revision>
  <cp:lastPrinted>2000-02-06T23:50:03Z</cp:lastPrinted>
  <dcterms:created xsi:type="dcterms:W3CDTF">1998-12-16T01:08:58Z</dcterms:created>
  <dcterms:modified xsi:type="dcterms:W3CDTF">2016-09-29T14:56:14Z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guerin@ee.upenn.edu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D:\guerin\TCom501</vt:lpwstr>
  </property>
</Properties>
</file>