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6" r:id="rId3"/>
    <p:sldId id="277" r:id="rId4"/>
    <p:sldId id="278" r:id="rId5"/>
    <p:sldId id="279" r:id="rId6"/>
    <p:sldId id="280" r:id="rId7"/>
    <p:sldId id="287" r:id="rId8"/>
    <p:sldId id="282" r:id="rId9"/>
    <p:sldId id="281" r:id="rId10"/>
    <p:sldId id="284" r:id="rId11"/>
    <p:sldId id="285" r:id="rId12"/>
    <p:sldId id="286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D1A"/>
    <a:srgbClr val="47FF4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2BAC72-75BA-4A60-98DF-92DEAC7FC868}" v="1" dt="2021-12-30T01:51:34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7"/>
  </p:normalViewPr>
  <p:slideViewPr>
    <p:cSldViewPr>
      <p:cViewPr varScale="1">
        <p:scale>
          <a:sx n="102" d="100"/>
          <a:sy n="102" d="100"/>
        </p:scale>
        <p:origin x="342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varg, Marion" userId="2bb9b31b-5f3c-4f72-8e1f-41eb276ee9c6" providerId="ADAL" clId="{B7F44518-81C9-4261-B82B-528353F0C164}"/>
    <pc:docChg chg="modSld">
      <pc:chgData name="Sudvarg, Marion" userId="2bb9b31b-5f3c-4f72-8e1f-41eb276ee9c6" providerId="ADAL" clId="{B7F44518-81C9-4261-B82B-528353F0C164}" dt="2021-12-22T19:18:34.327" v="19" actId="20577"/>
      <pc:docMkLst>
        <pc:docMk/>
      </pc:docMkLst>
      <pc:sldChg chg="modSp mod">
        <pc:chgData name="Sudvarg, Marion" userId="2bb9b31b-5f3c-4f72-8e1f-41eb276ee9c6" providerId="ADAL" clId="{B7F44518-81C9-4261-B82B-528353F0C164}" dt="2021-12-22T19:18:34.327" v="19" actId="20577"/>
        <pc:sldMkLst>
          <pc:docMk/>
          <pc:sldMk cId="0" sldId="256"/>
        </pc:sldMkLst>
        <pc:spChg chg="mod">
          <ac:chgData name="Sudvarg, Marion" userId="2bb9b31b-5f3c-4f72-8e1f-41eb276ee9c6" providerId="ADAL" clId="{B7F44518-81C9-4261-B82B-528353F0C164}" dt="2021-12-22T19:18:34.327" v="19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Marion Sudvarg" userId="2bb9b31b-5f3c-4f72-8e1f-41eb276ee9c6" providerId="ADAL" clId="{3114A0C8-7C7C-42CC-BDB6-730F25D6825C}"/>
    <pc:docChg chg="custSel modSld">
      <pc:chgData name="Marion Sudvarg" userId="2bb9b31b-5f3c-4f72-8e1f-41eb276ee9c6" providerId="ADAL" clId="{3114A0C8-7C7C-42CC-BDB6-730F25D6825C}" dt="2021-12-29T20:01:39.731" v="11" actId="20577"/>
      <pc:docMkLst>
        <pc:docMk/>
      </pc:docMkLst>
      <pc:sldChg chg="modSp mod">
        <pc:chgData name="Marion Sudvarg" userId="2bb9b31b-5f3c-4f72-8e1f-41eb276ee9c6" providerId="ADAL" clId="{3114A0C8-7C7C-42CC-BDB6-730F25D6825C}" dt="2021-12-29T20:01:31.484" v="3" actId="313"/>
        <pc:sldMkLst>
          <pc:docMk/>
          <pc:sldMk cId="2933919738" sldId="284"/>
        </pc:sldMkLst>
        <pc:spChg chg="mod">
          <ac:chgData name="Marion Sudvarg" userId="2bb9b31b-5f3c-4f72-8e1f-41eb276ee9c6" providerId="ADAL" clId="{3114A0C8-7C7C-42CC-BDB6-730F25D6825C}" dt="2021-12-29T20:01:31.484" v="3" actId="313"/>
          <ac:spMkLst>
            <pc:docMk/>
            <pc:sldMk cId="2933919738" sldId="284"/>
            <ac:spMk id="3" creationId="{8D2B984A-D789-4A9A-B0F9-418670626CB4}"/>
          </ac:spMkLst>
        </pc:spChg>
      </pc:sldChg>
      <pc:sldChg chg="modSp mod">
        <pc:chgData name="Marion Sudvarg" userId="2bb9b31b-5f3c-4f72-8e1f-41eb276ee9c6" providerId="ADAL" clId="{3114A0C8-7C7C-42CC-BDB6-730F25D6825C}" dt="2021-12-29T20:01:39.731" v="11" actId="20577"/>
        <pc:sldMkLst>
          <pc:docMk/>
          <pc:sldMk cId="3882124183" sldId="285"/>
        </pc:sldMkLst>
        <pc:spChg chg="mod">
          <ac:chgData name="Marion Sudvarg" userId="2bb9b31b-5f3c-4f72-8e1f-41eb276ee9c6" providerId="ADAL" clId="{3114A0C8-7C7C-42CC-BDB6-730F25D6825C}" dt="2021-12-29T20:01:39.731" v="11" actId="20577"/>
          <ac:spMkLst>
            <pc:docMk/>
            <pc:sldMk cId="3882124183" sldId="285"/>
            <ac:spMk id="3" creationId="{F9F50385-3B27-40B3-899F-A71E95AC31E8}"/>
          </ac:spMkLst>
        </pc:spChg>
      </pc:sldChg>
    </pc:docChg>
  </pc:docChgLst>
  <pc:docChgLst>
    <pc:chgData name="Sudvarg, Marion" userId="2bb9b31b-5f3c-4f72-8e1f-41eb276ee9c6" providerId="ADAL" clId="{7C2BAC72-75BA-4A60-98DF-92DEAC7FC868}"/>
    <pc:docChg chg="undo redo custSel addSld delSld modSld sldOrd">
      <pc:chgData name="Sudvarg, Marion" userId="2bb9b31b-5f3c-4f72-8e1f-41eb276ee9c6" providerId="ADAL" clId="{7C2BAC72-75BA-4A60-98DF-92DEAC7FC868}" dt="2022-01-04T14:04:02.893" v="4174" actId="1035"/>
      <pc:docMkLst>
        <pc:docMk/>
      </pc:docMkLst>
      <pc:sldChg chg="modSp mod">
        <pc:chgData name="Sudvarg, Marion" userId="2bb9b31b-5f3c-4f72-8e1f-41eb276ee9c6" providerId="ADAL" clId="{7C2BAC72-75BA-4A60-98DF-92DEAC7FC868}" dt="2021-12-22T20:01:42.426" v="54" actId="14100"/>
        <pc:sldMkLst>
          <pc:docMk/>
          <pc:sldMk cId="0" sldId="256"/>
        </pc:sldMkLst>
        <pc:spChg chg="mod">
          <ac:chgData name="Sudvarg, Marion" userId="2bb9b31b-5f3c-4f72-8e1f-41eb276ee9c6" providerId="ADAL" clId="{7C2BAC72-75BA-4A60-98DF-92DEAC7FC868}" dt="2021-12-22T20:01:42.426" v="54" actId="14100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Sudvarg, Marion" userId="2bb9b31b-5f3c-4f72-8e1f-41eb276ee9c6" providerId="ADAL" clId="{7C2BAC72-75BA-4A60-98DF-92DEAC7FC868}" dt="2022-01-04T14:04:02.893" v="4174" actId="1035"/>
        <pc:sldMkLst>
          <pc:docMk/>
          <pc:sldMk cId="0" sldId="263"/>
        </pc:sldMkLst>
        <pc:spChg chg="mod">
          <ac:chgData name="Sudvarg, Marion" userId="2bb9b31b-5f3c-4f72-8e1f-41eb276ee9c6" providerId="ADAL" clId="{7C2BAC72-75BA-4A60-98DF-92DEAC7FC868}" dt="2022-01-04T14:04:02.893" v="4174" actId="1035"/>
          <ac:spMkLst>
            <pc:docMk/>
            <pc:sldMk cId="0" sldId="263"/>
            <ac:spMk id="2" creationId="{00000000-0000-0000-0000-000000000000}"/>
          </ac:spMkLst>
        </pc:spChg>
        <pc:spChg chg="mod">
          <ac:chgData name="Sudvarg, Marion" userId="2bb9b31b-5f3c-4f72-8e1f-41eb276ee9c6" providerId="ADAL" clId="{7C2BAC72-75BA-4A60-98DF-92DEAC7FC868}" dt="2022-01-04T14:03:53.255" v="4169" actId="1036"/>
          <ac:spMkLst>
            <pc:docMk/>
            <pc:sldMk cId="0" sldId="263"/>
            <ac:spMk id="3" creationId="{00000000-0000-0000-0000-000000000000}"/>
          </ac:spMkLst>
        </pc:spChg>
      </pc:sldChg>
      <pc:sldChg chg="del">
        <pc:chgData name="Sudvarg, Marion" userId="2bb9b31b-5f3c-4f72-8e1f-41eb276ee9c6" providerId="ADAL" clId="{7C2BAC72-75BA-4A60-98DF-92DEAC7FC868}" dt="2021-12-23T00:03:08.727" v="1836" actId="47"/>
        <pc:sldMkLst>
          <pc:docMk/>
          <pc:sldMk cId="3393864273" sldId="264"/>
        </pc:sldMkLst>
      </pc:sldChg>
      <pc:sldChg chg="del">
        <pc:chgData name="Sudvarg, Marion" userId="2bb9b31b-5f3c-4f72-8e1f-41eb276ee9c6" providerId="ADAL" clId="{7C2BAC72-75BA-4A60-98DF-92DEAC7FC868}" dt="2021-12-22T20:39:46.880" v="1237" actId="47"/>
        <pc:sldMkLst>
          <pc:docMk/>
          <pc:sldMk cId="720556003" sldId="265"/>
        </pc:sldMkLst>
      </pc:sldChg>
      <pc:sldChg chg="modSp del mod">
        <pc:chgData name="Sudvarg, Marion" userId="2bb9b31b-5f3c-4f72-8e1f-41eb276ee9c6" providerId="ADAL" clId="{7C2BAC72-75BA-4A60-98DF-92DEAC7FC868}" dt="2021-12-22T20:09:02.487" v="433" actId="47"/>
        <pc:sldMkLst>
          <pc:docMk/>
          <pc:sldMk cId="3597092791" sldId="266"/>
        </pc:sldMkLst>
        <pc:spChg chg="mod">
          <ac:chgData name="Sudvarg, Marion" userId="2bb9b31b-5f3c-4f72-8e1f-41eb276ee9c6" providerId="ADAL" clId="{7C2BAC72-75BA-4A60-98DF-92DEAC7FC868}" dt="2021-12-22T20:04:59.746" v="103" actId="20577"/>
          <ac:spMkLst>
            <pc:docMk/>
            <pc:sldMk cId="3597092791" sldId="266"/>
            <ac:spMk id="2" creationId="{00000000-0000-0000-0000-000000000000}"/>
          </ac:spMkLst>
        </pc:spChg>
      </pc:sldChg>
      <pc:sldChg chg="del">
        <pc:chgData name="Sudvarg, Marion" userId="2bb9b31b-5f3c-4f72-8e1f-41eb276ee9c6" providerId="ADAL" clId="{7C2BAC72-75BA-4A60-98DF-92DEAC7FC868}" dt="2021-12-22T20:39:45.326" v="1236" actId="47"/>
        <pc:sldMkLst>
          <pc:docMk/>
          <pc:sldMk cId="2432146872" sldId="268"/>
        </pc:sldMkLst>
      </pc:sldChg>
      <pc:sldChg chg="del">
        <pc:chgData name="Sudvarg, Marion" userId="2bb9b31b-5f3c-4f72-8e1f-41eb276ee9c6" providerId="ADAL" clId="{7C2BAC72-75BA-4A60-98DF-92DEAC7FC868}" dt="2021-12-22T20:40:47.780" v="1287" actId="47"/>
        <pc:sldMkLst>
          <pc:docMk/>
          <pc:sldMk cId="2124977230" sldId="269"/>
        </pc:sldMkLst>
      </pc:sldChg>
      <pc:sldChg chg="modSp del mod">
        <pc:chgData name="Sudvarg, Marion" userId="2bb9b31b-5f3c-4f72-8e1f-41eb276ee9c6" providerId="ADAL" clId="{7C2BAC72-75BA-4A60-98DF-92DEAC7FC868}" dt="2021-12-23T00:31:30.313" v="2380" actId="47"/>
        <pc:sldMkLst>
          <pc:docMk/>
          <pc:sldMk cId="3509150597" sldId="271"/>
        </pc:sldMkLst>
        <pc:spChg chg="mod">
          <ac:chgData name="Sudvarg, Marion" userId="2bb9b31b-5f3c-4f72-8e1f-41eb276ee9c6" providerId="ADAL" clId="{7C2BAC72-75BA-4A60-98DF-92DEAC7FC868}" dt="2021-12-22T23:53:45.881" v="1825" actId="2711"/>
          <ac:spMkLst>
            <pc:docMk/>
            <pc:sldMk cId="3509150597" sldId="271"/>
            <ac:spMk id="3" creationId="{00000000-0000-0000-0000-000000000000}"/>
          </ac:spMkLst>
        </pc:spChg>
      </pc:sldChg>
      <pc:sldChg chg="del">
        <pc:chgData name="Sudvarg, Marion" userId="2bb9b31b-5f3c-4f72-8e1f-41eb276ee9c6" providerId="ADAL" clId="{7C2BAC72-75BA-4A60-98DF-92DEAC7FC868}" dt="2021-12-22T20:41:46.448" v="1312" actId="47"/>
        <pc:sldMkLst>
          <pc:docMk/>
          <pc:sldMk cId="1741601099" sldId="272"/>
        </pc:sldMkLst>
      </pc:sldChg>
      <pc:sldChg chg="modSp add del mod">
        <pc:chgData name="Sudvarg, Marion" userId="2bb9b31b-5f3c-4f72-8e1f-41eb276ee9c6" providerId="ADAL" clId="{7C2BAC72-75BA-4A60-98DF-92DEAC7FC868}" dt="2021-12-23T00:30:57.603" v="2344" actId="47"/>
        <pc:sldMkLst>
          <pc:docMk/>
          <pc:sldMk cId="3793245681" sldId="273"/>
        </pc:sldMkLst>
        <pc:spChg chg="mod">
          <ac:chgData name="Sudvarg, Marion" userId="2bb9b31b-5f3c-4f72-8e1f-41eb276ee9c6" providerId="ADAL" clId="{7C2BAC72-75BA-4A60-98DF-92DEAC7FC868}" dt="2021-12-22T23:53:28.163" v="1822" actId="27636"/>
          <ac:spMkLst>
            <pc:docMk/>
            <pc:sldMk cId="3793245681" sldId="273"/>
            <ac:spMk id="3" creationId="{00000000-0000-0000-0000-000000000000}"/>
          </ac:spMkLst>
        </pc:spChg>
      </pc:sldChg>
      <pc:sldChg chg="modSp add del mod ord modShow">
        <pc:chgData name="Sudvarg, Marion" userId="2bb9b31b-5f3c-4f72-8e1f-41eb276ee9c6" providerId="ADAL" clId="{7C2BAC72-75BA-4A60-98DF-92DEAC7FC868}" dt="2021-12-23T03:07:35.391" v="2560" actId="2696"/>
        <pc:sldMkLst>
          <pc:docMk/>
          <pc:sldMk cId="0" sldId="274"/>
        </pc:sldMkLst>
        <pc:spChg chg="mod">
          <ac:chgData name="Sudvarg, Marion" userId="2bb9b31b-5f3c-4f72-8e1f-41eb276ee9c6" providerId="ADAL" clId="{7C2BAC72-75BA-4A60-98DF-92DEAC7FC868}" dt="2021-12-22T20:31:33.174" v="1067" actId="114"/>
          <ac:spMkLst>
            <pc:docMk/>
            <pc:sldMk cId="0" sldId="274"/>
            <ac:spMk id="3" creationId="{00000000-0000-0000-0000-000000000000}"/>
          </ac:spMkLst>
        </pc:spChg>
      </pc:sldChg>
      <pc:sldChg chg="del">
        <pc:chgData name="Sudvarg, Marion" userId="2bb9b31b-5f3c-4f72-8e1f-41eb276ee9c6" providerId="ADAL" clId="{7C2BAC72-75BA-4A60-98DF-92DEAC7FC868}" dt="2021-12-22T20:02:00.218" v="55" actId="47"/>
        <pc:sldMkLst>
          <pc:docMk/>
          <pc:sldMk cId="1780311461" sldId="274"/>
        </pc:sldMkLst>
      </pc:sldChg>
      <pc:sldChg chg="modSp new del mod">
        <pc:chgData name="Sudvarg, Marion" userId="2bb9b31b-5f3c-4f72-8e1f-41eb276ee9c6" providerId="ADAL" clId="{7C2BAC72-75BA-4A60-98DF-92DEAC7FC868}" dt="2021-12-23T03:06:00.928" v="2559" actId="2696"/>
        <pc:sldMkLst>
          <pc:docMk/>
          <pc:sldMk cId="757875791" sldId="275"/>
        </pc:sldMkLst>
        <pc:spChg chg="mod">
          <ac:chgData name="Sudvarg, Marion" userId="2bb9b31b-5f3c-4f72-8e1f-41eb276ee9c6" providerId="ADAL" clId="{7C2BAC72-75BA-4A60-98DF-92DEAC7FC868}" dt="2021-12-22T20:04:22.497" v="82" actId="20577"/>
          <ac:spMkLst>
            <pc:docMk/>
            <pc:sldMk cId="757875791" sldId="275"/>
            <ac:spMk id="2" creationId="{95E7C687-8BFF-4AE7-8E84-137CE1FCF7ED}"/>
          </ac:spMkLst>
        </pc:spChg>
      </pc:sldChg>
      <pc:sldChg chg="modSp new mod">
        <pc:chgData name="Sudvarg, Marion" userId="2bb9b31b-5f3c-4f72-8e1f-41eb276ee9c6" providerId="ADAL" clId="{7C2BAC72-75BA-4A60-98DF-92DEAC7FC868}" dt="2021-12-22T23:52:11.449" v="1817" actId="20577"/>
        <pc:sldMkLst>
          <pc:docMk/>
          <pc:sldMk cId="3691187237" sldId="276"/>
        </pc:sldMkLst>
        <pc:spChg chg="mod">
          <ac:chgData name="Sudvarg, Marion" userId="2bb9b31b-5f3c-4f72-8e1f-41eb276ee9c6" providerId="ADAL" clId="{7C2BAC72-75BA-4A60-98DF-92DEAC7FC868}" dt="2021-12-22T20:05:11.845" v="105"/>
          <ac:spMkLst>
            <pc:docMk/>
            <pc:sldMk cId="3691187237" sldId="276"/>
            <ac:spMk id="2" creationId="{352FAFB5-929B-4D00-BB45-5D8EEDF8C0B8}"/>
          </ac:spMkLst>
        </pc:spChg>
        <pc:spChg chg="mod">
          <ac:chgData name="Sudvarg, Marion" userId="2bb9b31b-5f3c-4f72-8e1f-41eb276ee9c6" providerId="ADAL" clId="{7C2BAC72-75BA-4A60-98DF-92DEAC7FC868}" dt="2021-12-22T23:52:11.449" v="1817" actId="20577"/>
          <ac:spMkLst>
            <pc:docMk/>
            <pc:sldMk cId="3691187237" sldId="276"/>
            <ac:spMk id="3" creationId="{8CBD4011-235A-4927-BE20-30CE31A11AC5}"/>
          </ac:spMkLst>
        </pc:spChg>
      </pc:sldChg>
      <pc:sldChg chg="modSp add mod">
        <pc:chgData name="Sudvarg, Marion" userId="2bb9b31b-5f3c-4f72-8e1f-41eb276ee9c6" providerId="ADAL" clId="{7C2BAC72-75BA-4A60-98DF-92DEAC7FC868}" dt="2021-12-23T00:49:09.761" v="2468" actId="20577"/>
        <pc:sldMkLst>
          <pc:docMk/>
          <pc:sldMk cId="237546383" sldId="277"/>
        </pc:sldMkLst>
        <pc:spChg chg="mod">
          <ac:chgData name="Sudvarg, Marion" userId="2bb9b31b-5f3c-4f72-8e1f-41eb276ee9c6" providerId="ADAL" clId="{7C2BAC72-75BA-4A60-98DF-92DEAC7FC868}" dt="2021-12-22T20:18:32.868" v="587" actId="20577"/>
          <ac:spMkLst>
            <pc:docMk/>
            <pc:sldMk cId="237546383" sldId="277"/>
            <ac:spMk id="2" creationId="{352FAFB5-929B-4D00-BB45-5D8EEDF8C0B8}"/>
          </ac:spMkLst>
        </pc:spChg>
        <pc:spChg chg="mod">
          <ac:chgData name="Sudvarg, Marion" userId="2bb9b31b-5f3c-4f72-8e1f-41eb276ee9c6" providerId="ADAL" clId="{7C2BAC72-75BA-4A60-98DF-92DEAC7FC868}" dt="2021-12-23T00:49:09.761" v="2468" actId="20577"/>
          <ac:spMkLst>
            <pc:docMk/>
            <pc:sldMk cId="237546383" sldId="277"/>
            <ac:spMk id="3" creationId="{8CBD4011-235A-4927-BE20-30CE31A11AC5}"/>
          </ac:spMkLst>
        </pc:spChg>
      </pc:sldChg>
      <pc:sldChg chg="modSp new del mod ord">
        <pc:chgData name="Sudvarg, Marion" userId="2bb9b31b-5f3c-4f72-8e1f-41eb276ee9c6" providerId="ADAL" clId="{7C2BAC72-75BA-4A60-98DF-92DEAC7FC868}" dt="2021-12-22T20:26:37.580" v="1038" actId="2696"/>
        <pc:sldMkLst>
          <pc:docMk/>
          <pc:sldMk cId="131692265" sldId="278"/>
        </pc:sldMkLst>
        <pc:spChg chg="mod">
          <ac:chgData name="Sudvarg, Marion" userId="2bb9b31b-5f3c-4f72-8e1f-41eb276ee9c6" providerId="ADAL" clId="{7C2BAC72-75BA-4A60-98DF-92DEAC7FC868}" dt="2021-12-22T20:23:23.558" v="1033" actId="20577"/>
          <ac:spMkLst>
            <pc:docMk/>
            <pc:sldMk cId="131692265" sldId="278"/>
            <ac:spMk id="2" creationId="{C70F0FCE-7E6B-4FEF-9CDC-5827C6C8A5F4}"/>
          </ac:spMkLst>
        </pc:spChg>
      </pc:sldChg>
      <pc:sldChg chg="addSp modSp new mod">
        <pc:chgData name="Sudvarg, Marion" userId="2bb9b31b-5f3c-4f72-8e1f-41eb276ee9c6" providerId="ADAL" clId="{7C2BAC72-75BA-4A60-98DF-92DEAC7FC868}" dt="2021-12-22T20:39:37.807" v="1235" actId="1036"/>
        <pc:sldMkLst>
          <pc:docMk/>
          <pc:sldMk cId="473994521" sldId="278"/>
        </pc:sldMkLst>
        <pc:spChg chg="mod">
          <ac:chgData name="Sudvarg, Marion" userId="2bb9b31b-5f3c-4f72-8e1f-41eb276ee9c6" providerId="ADAL" clId="{7C2BAC72-75BA-4A60-98DF-92DEAC7FC868}" dt="2021-12-22T20:39:37.807" v="1235" actId="1036"/>
          <ac:spMkLst>
            <pc:docMk/>
            <pc:sldMk cId="473994521" sldId="278"/>
            <ac:spMk id="2" creationId="{DF15DF38-152A-4067-AA9C-AA51A48C38D7}"/>
          </ac:spMkLst>
        </pc:spChg>
        <pc:spChg chg="mod">
          <ac:chgData name="Sudvarg, Marion" userId="2bb9b31b-5f3c-4f72-8e1f-41eb276ee9c6" providerId="ADAL" clId="{7C2BAC72-75BA-4A60-98DF-92DEAC7FC868}" dt="2021-12-22T20:39:32.986" v="1233" actId="1036"/>
          <ac:spMkLst>
            <pc:docMk/>
            <pc:sldMk cId="473994521" sldId="278"/>
            <ac:spMk id="3" creationId="{6D5FC625-3B33-4723-8E0D-76D643A164F2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6" creationId="{5E213B04-AA50-4AB2-BB80-E4871FEBE5BE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7" creationId="{2DAE8DF0-7821-4DDC-B1A3-785B82633238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8" creationId="{575D7621-2800-43B3-A93B-09605E786873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9" creationId="{5D0FDE46-4811-4FA9-BB6C-16E648604E84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11" creationId="{A63B98B6-7882-4E5C-B270-E24392C9CAEC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12" creationId="{13994008-6D11-46F2-B27F-CF217C11C103}"/>
          </ac:spMkLst>
        </pc:spChg>
        <pc:spChg chg="add mod">
          <ac:chgData name="Sudvarg, Marion" userId="2bb9b31b-5f3c-4f72-8e1f-41eb276ee9c6" providerId="ADAL" clId="{7C2BAC72-75BA-4A60-98DF-92DEAC7FC868}" dt="2021-12-22T20:34:50.436" v="1137"/>
          <ac:spMkLst>
            <pc:docMk/>
            <pc:sldMk cId="473994521" sldId="278"/>
            <ac:spMk id="14" creationId="{425A5122-0BD0-40A1-8EFD-BCD867EF39DD}"/>
          </ac:spMkLst>
        </pc:spChg>
        <pc:cxnChg chg="add mod">
          <ac:chgData name="Sudvarg, Marion" userId="2bb9b31b-5f3c-4f72-8e1f-41eb276ee9c6" providerId="ADAL" clId="{7C2BAC72-75BA-4A60-98DF-92DEAC7FC868}" dt="2021-12-22T20:34:50.436" v="1137"/>
          <ac:cxnSpMkLst>
            <pc:docMk/>
            <pc:sldMk cId="473994521" sldId="278"/>
            <ac:cxnSpMk id="10" creationId="{521E6EFD-96CD-4E88-BBD3-79B5B29EFB92}"/>
          </ac:cxnSpMkLst>
        </pc:cxnChg>
        <pc:cxnChg chg="add mod">
          <ac:chgData name="Sudvarg, Marion" userId="2bb9b31b-5f3c-4f72-8e1f-41eb276ee9c6" providerId="ADAL" clId="{7C2BAC72-75BA-4A60-98DF-92DEAC7FC868}" dt="2021-12-22T20:34:50.436" v="1137"/>
          <ac:cxnSpMkLst>
            <pc:docMk/>
            <pc:sldMk cId="473994521" sldId="278"/>
            <ac:cxnSpMk id="13" creationId="{4471500B-F1EE-48D8-AF44-FD4A7CE0BF4B}"/>
          </ac:cxnSpMkLst>
        </pc:cxnChg>
        <pc:cxnChg chg="add mod">
          <ac:chgData name="Sudvarg, Marion" userId="2bb9b31b-5f3c-4f72-8e1f-41eb276ee9c6" providerId="ADAL" clId="{7C2BAC72-75BA-4A60-98DF-92DEAC7FC868}" dt="2021-12-22T20:34:50.436" v="1137"/>
          <ac:cxnSpMkLst>
            <pc:docMk/>
            <pc:sldMk cId="473994521" sldId="278"/>
            <ac:cxnSpMk id="15" creationId="{D63873E1-4B42-40C5-A7CF-8D72E7275FFA}"/>
          </ac:cxnSpMkLst>
        </pc:cxnChg>
        <pc:cxnChg chg="add mod">
          <ac:chgData name="Sudvarg, Marion" userId="2bb9b31b-5f3c-4f72-8e1f-41eb276ee9c6" providerId="ADAL" clId="{7C2BAC72-75BA-4A60-98DF-92DEAC7FC868}" dt="2021-12-22T20:34:50.436" v="1137"/>
          <ac:cxnSpMkLst>
            <pc:docMk/>
            <pc:sldMk cId="473994521" sldId="278"/>
            <ac:cxnSpMk id="16" creationId="{D38FA462-C1D5-45B7-890E-0FCF9508B80E}"/>
          </ac:cxnSpMkLst>
        </pc:cxnChg>
        <pc:cxnChg chg="add mod">
          <ac:chgData name="Sudvarg, Marion" userId="2bb9b31b-5f3c-4f72-8e1f-41eb276ee9c6" providerId="ADAL" clId="{7C2BAC72-75BA-4A60-98DF-92DEAC7FC868}" dt="2021-12-22T20:34:50.436" v="1137"/>
          <ac:cxnSpMkLst>
            <pc:docMk/>
            <pc:sldMk cId="473994521" sldId="278"/>
            <ac:cxnSpMk id="17" creationId="{3E55AD3E-40B4-43FA-A468-D69803CA1044}"/>
          </ac:cxnSpMkLst>
        </pc:cxnChg>
        <pc:cxnChg chg="add mod">
          <ac:chgData name="Sudvarg, Marion" userId="2bb9b31b-5f3c-4f72-8e1f-41eb276ee9c6" providerId="ADAL" clId="{7C2BAC72-75BA-4A60-98DF-92DEAC7FC868}" dt="2021-12-22T20:34:50.436" v="1137"/>
          <ac:cxnSpMkLst>
            <pc:docMk/>
            <pc:sldMk cId="473994521" sldId="278"/>
            <ac:cxnSpMk id="18" creationId="{FF7BF4E2-60CB-470A-AFBF-03392E0C1EAC}"/>
          </ac:cxnSpMkLst>
        </pc:cxnChg>
      </pc:sldChg>
      <pc:sldChg chg="modSp new mod">
        <pc:chgData name="Sudvarg, Marion" userId="2bb9b31b-5f3c-4f72-8e1f-41eb276ee9c6" providerId="ADAL" clId="{7C2BAC72-75BA-4A60-98DF-92DEAC7FC868}" dt="2021-12-23T00:18:06.044" v="1848" actId="20577"/>
        <pc:sldMkLst>
          <pc:docMk/>
          <pc:sldMk cId="424972297" sldId="279"/>
        </pc:sldMkLst>
        <pc:spChg chg="mod">
          <ac:chgData name="Sudvarg, Marion" userId="2bb9b31b-5f3c-4f72-8e1f-41eb276ee9c6" providerId="ADAL" clId="{7C2BAC72-75BA-4A60-98DF-92DEAC7FC868}" dt="2021-12-22T20:40:36.218" v="1283" actId="20577"/>
          <ac:spMkLst>
            <pc:docMk/>
            <pc:sldMk cId="424972297" sldId="279"/>
            <ac:spMk id="2" creationId="{DC2B8C2F-2BCE-4910-9228-F1E27C0DEFC4}"/>
          </ac:spMkLst>
        </pc:spChg>
        <pc:spChg chg="mod">
          <ac:chgData name="Sudvarg, Marion" userId="2bb9b31b-5f3c-4f72-8e1f-41eb276ee9c6" providerId="ADAL" clId="{7C2BAC72-75BA-4A60-98DF-92DEAC7FC868}" dt="2021-12-23T00:18:06.044" v="1848" actId="20577"/>
          <ac:spMkLst>
            <pc:docMk/>
            <pc:sldMk cId="424972297" sldId="279"/>
            <ac:spMk id="3" creationId="{40F0A946-9790-4EA5-B181-46F59F2C9CCE}"/>
          </ac:spMkLst>
        </pc:spChg>
      </pc:sldChg>
      <pc:sldChg chg="modSp new mod">
        <pc:chgData name="Sudvarg, Marion" userId="2bb9b31b-5f3c-4f72-8e1f-41eb276ee9c6" providerId="ADAL" clId="{7C2BAC72-75BA-4A60-98DF-92DEAC7FC868}" dt="2021-12-30T01:55:14.528" v="3476" actId="403"/>
        <pc:sldMkLst>
          <pc:docMk/>
          <pc:sldMk cId="220473561" sldId="280"/>
        </pc:sldMkLst>
        <pc:spChg chg="mod">
          <ac:chgData name="Sudvarg, Marion" userId="2bb9b31b-5f3c-4f72-8e1f-41eb276ee9c6" providerId="ADAL" clId="{7C2BAC72-75BA-4A60-98DF-92DEAC7FC868}" dt="2021-12-30T01:52:13.643" v="3415" actId="1036"/>
          <ac:spMkLst>
            <pc:docMk/>
            <pc:sldMk cId="220473561" sldId="280"/>
            <ac:spMk id="2" creationId="{BE1FD8D3-6836-478C-9E35-DE565215CCB4}"/>
          </ac:spMkLst>
        </pc:spChg>
        <pc:spChg chg="mod">
          <ac:chgData name="Sudvarg, Marion" userId="2bb9b31b-5f3c-4f72-8e1f-41eb276ee9c6" providerId="ADAL" clId="{7C2BAC72-75BA-4A60-98DF-92DEAC7FC868}" dt="2021-12-30T01:55:14.528" v="3476" actId="403"/>
          <ac:spMkLst>
            <pc:docMk/>
            <pc:sldMk cId="220473561" sldId="280"/>
            <ac:spMk id="3" creationId="{6A622FF2-423C-4AE4-A707-A735138E991F}"/>
          </ac:spMkLst>
        </pc:spChg>
      </pc:sldChg>
      <pc:sldChg chg="modSp new mod ord">
        <pc:chgData name="Sudvarg, Marion" userId="2bb9b31b-5f3c-4f72-8e1f-41eb276ee9c6" providerId="ADAL" clId="{7C2BAC72-75BA-4A60-98DF-92DEAC7FC868}" dt="2021-12-23T00:30:20.573" v="2334" actId="20577"/>
        <pc:sldMkLst>
          <pc:docMk/>
          <pc:sldMk cId="502162479" sldId="281"/>
        </pc:sldMkLst>
        <pc:spChg chg="mod">
          <ac:chgData name="Sudvarg, Marion" userId="2bb9b31b-5f3c-4f72-8e1f-41eb276ee9c6" providerId="ADAL" clId="{7C2BAC72-75BA-4A60-98DF-92DEAC7FC868}" dt="2021-12-23T00:03:21.426" v="1844" actId="20577"/>
          <ac:spMkLst>
            <pc:docMk/>
            <pc:sldMk cId="502162479" sldId="281"/>
            <ac:spMk id="2" creationId="{D8C59A43-15D5-47A8-8DD1-A576A0FC7AF5}"/>
          </ac:spMkLst>
        </pc:spChg>
        <pc:spChg chg="mod">
          <ac:chgData name="Sudvarg, Marion" userId="2bb9b31b-5f3c-4f72-8e1f-41eb276ee9c6" providerId="ADAL" clId="{7C2BAC72-75BA-4A60-98DF-92DEAC7FC868}" dt="2021-12-23T00:30:20.573" v="2334" actId="20577"/>
          <ac:spMkLst>
            <pc:docMk/>
            <pc:sldMk cId="502162479" sldId="281"/>
            <ac:spMk id="3" creationId="{347B8C9F-2233-4106-B274-5ADCDC166EB9}"/>
          </ac:spMkLst>
        </pc:spChg>
      </pc:sldChg>
      <pc:sldChg chg="modSp new del mod">
        <pc:chgData name="Sudvarg, Marion" userId="2bb9b31b-5f3c-4f72-8e1f-41eb276ee9c6" providerId="ADAL" clId="{7C2BAC72-75BA-4A60-98DF-92DEAC7FC868}" dt="2021-12-22T23:53:08.244" v="1818" actId="47"/>
        <pc:sldMkLst>
          <pc:docMk/>
          <pc:sldMk cId="1522270194" sldId="281"/>
        </pc:sldMkLst>
        <pc:spChg chg="mod">
          <ac:chgData name="Sudvarg, Marion" userId="2bb9b31b-5f3c-4f72-8e1f-41eb276ee9c6" providerId="ADAL" clId="{7C2BAC72-75BA-4A60-98DF-92DEAC7FC868}" dt="2021-12-22T21:50:42.626" v="1778" actId="20577"/>
          <ac:spMkLst>
            <pc:docMk/>
            <pc:sldMk cId="1522270194" sldId="281"/>
            <ac:spMk id="2" creationId="{76D0EAAB-4864-4A7B-8162-8869598A6367}"/>
          </ac:spMkLst>
        </pc:spChg>
      </pc:sldChg>
      <pc:sldChg chg="modSp new del mod">
        <pc:chgData name="Sudvarg, Marion" userId="2bb9b31b-5f3c-4f72-8e1f-41eb276ee9c6" providerId="ADAL" clId="{7C2BAC72-75BA-4A60-98DF-92DEAC7FC868}" dt="2021-12-22T21:48:16.587" v="1672" actId="2696"/>
        <pc:sldMkLst>
          <pc:docMk/>
          <pc:sldMk cId="2707512571" sldId="281"/>
        </pc:sldMkLst>
        <pc:spChg chg="mod">
          <ac:chgData name="Sudvarg, Marion" userId="2bb9b31b-5f3c-4f72-8e1f-41eb276ee9c6" providerId="ADAL" clId="{7C2BAC72-75BA-4A60-98DF-92DEAC7FC868}" dt="2021-12-22T21:46:54.114" v="1652"/>
          <ac:spMkLst>
            <pc:docMk/>
            <pc:sldMk cId="2707512571" sldId="281"/>
            <ac:spMk id="2" creationId="{C0D45EFD-3119-488D-9D32-CE9DC069D03A}"/>
          </ac:spMkLst>
        </pc:spChg>
        <pc:spChg chg="mod">
          <ac:chgData name="Sudvarg, Marion" userId="2bb9b31b-5f3c-4f72-8e1f-41eb276ee9c6" providerId="ADAL" clId="{7C2BAC72-75BA-4A60-98DF-92DEAC7FC868}" dt="2021-12-22T21:48:02.306" v="1670" actId="255"/>
          <ac:spMkLst>
            <pc:docMk/>
            <pc:sldMk cId="2707512571" sldId="281"/>
            <ac:spMk id="3" creationId="{6A8FDA21-CF5C-487C-847C-E800C3E2917E}"/>
          </ac:spMkLst>
        </pc:spChg>
        <pc:spChg chg="mod">
          <ac:chgData name="Sudvarg, Marion" userId="2bb9b31b-5f3c-4f72-8e1f-41eb276ee9c6" providerId="ADAL" clId="{7C2BAC72-75BA-4A60-98DF-92DEAC7FC868}" dt="2021-12-22T21:48:10.185" v="1671" actId="255"/>
          <ac:spMkLst>
            <pc:docMk/>
            <pc:sldMk cId="2707512571" sldId="281"/>
            <ac:spMk id="4" creationId="{A68CF966-9764-42E5-A7AF-CCF5DE740080}"/>
          </ac:spMkLst>
        </pc:spChg>
      </pc:sldChg>
      <pc:sldChg chg="add">
        <pc:chgData name="Sudvarg, Marion" userId="2bb9b31b-5f3c-4f72-8e1f-41eb276ee9c6" providerId="ADAL" clId="{7C2BAC72-75BA-4A60-98DF-92DEAC7FC868}" dt="2021-12-23T00:03:13.355" v="1837"/>
        <pc:sldMkLst>
          <pc:docMk/>
          <pc:sldMk cId="447253709" sldId="282"/>
        </pc:sldMkLst>
      </pc:sldChg>
      <pc:sldChg chg="modSp new del mod">
        <pc:chgData name="Sudvarg, Marion" userId="2bb9b31b-5f3c-4f72-8e1f-41eb276ee9c6" providerId="ADAL" clId="{7C2BAC72-75BA-4A60-98DF-92DEAC7FC868}" dt="2021-12-23T00:30:53.244" v="2341" actId="47"/>
        <pc:sldMkLst>
          <pc:docMk/>
          <pc:sldMk cId="1127873391" sldId="283"/>
        </pc:sldMkLst>
        <pc:spChg chg="mod">
          <ac:chgData name="Sudvarg, Marion" userId="2bb9b31b-5f3c-4f72-8e1f-41eb276ee9c6" providerId="ADAL" clId="{7C2BAC72-75BA-4A60-98DF-92DEAC7FC868}" dt="2021-12-23T00:30:35.762" v="2336"/>
          <ac:spMkLst>
            <pc:docMk/>
            <pc:sldMk cId="1127873391" sldId="283"/>
            <ac:spMk id="2" creationId="{519AB683-0CBA-428C-85FA-22BE30F20B77}"/>
          </ac:spMkLst>
        </pc:spChg>
      </pc:sldChg>
      <pc:sldChg chg="modSp new mod">
        <pc:chgData name="Sudvarg, Marion" userId="2bb9b31b-5f3c-4f72-8e1f-41eb276ee9c6" providerId="ADAL" clId="{7C2BAC72-75BA-4A60-98DF-92DEAC7FC868}" dt="2021-12-23T00:31:05.097" v="2345" actId="6549"/>
        <pc:sldMkLst>
          <pc:docMk/>
          <pc:sldMk cId="2933919738" sldId="284"/>
        </pc:sldMkLst>
        <pc:spChg chg="mod">
          <ac:chgData name="Sudvarg, Marion" userId="2bb9b31b-5f3c-4f72-8e1f-41eb276ee9c6" providerId="ADAL" clId="{7C2BAC72-75BA-4A60-98DF-92DEAC7FC868}" dt="2021-12-23T00:30:51.926" v="2340"/>
          <ac:spMkLst>
            <pc:docMk/>
            <pc:sldMk cId="2933919738" sldId="284"/>
            <ac:spMk id="2" creationId="{DCF7592B-7BFC-417D-86FE-7E4FB61C0800}"/>
          </ac:spMkLst>
        </pc:spChg>
        <pc:spChg chg="mod">
          <ac:chgData name="Sudvarg, Marion" userId="2bb9b31b-5f3c-4f72-8e1f-41eb276ee9c6" providerId="ADAL" clId="{7C2BAC72-75BA-4A60-98DF-92DEAC7FC868}" dt="2021-12-23T00:31:05.097" v="2345" actId="6549"/>
          <ac:spMkLst>
            <pc:docMk/>
            <pc:sldMk cId="2933919738" sldId="284"/>
            <ac:spMk id="3" creationId="{8D2B984A-D789-4A9A-B0F9-418670626CB4}"/>
          </ac:spMkLst>
        </pc:spChg>
      </pc:sldChg>
      <pc:sldChg chg="addSp modSp new mod">
        <pc:chgData name="Sudvarg, Marion" userId="2bb9b31b-5f3c-4f72-8e1f-41eb276ee9c6" providerId="ADAL" clId="{7C2BAC72-75BA-4A60-98DF-92DEAC7FC868}" dt="2021-12-23T00:35:27.849" v="2440" actId="1076"/>
        <pc:sldMkLst>
          <pc:docMk/>
          <pc:sldMk cId="3882124183" sldId="285"/>
        </pc:sldMkLst>
        <pc:spChg chg="mod">
          <ac:chgData name="Sudvarg, Marion" userId="2bb9b31b-5f3c-4f72-8e1f-41eb276ee9c6" providerId="ADAL" clId="{7C2BAC72-75BA-4A60-98DF-92DEAC7FC868}" dt="2021-12-23T00:31:19.741" v="2375" actId="20577"/>
          <ac:spMkLst>
            <pc:docMk/>
            <pc:sldMk cId="3882124183" sldId="285"/>
            <ac:spMk id="2" creationId="{E2C6DD2F-0404-4ECC-8584-C2229CE4F637}"/>
          </ac:spMkLst>
        </pc:spChg>
        <pc:spChg chg="mod">
          <ac:chgData name="Sudvarg, Marion" userId="2bb9b31b-5f3c-4f72-8e1f-41eb276ee9c6" providerId="ADAL" clId="{7C2BAC72-75BA-4A60-98DF-92DEAC7FC868}" dt="2021-12-23T00:34:55.218" v="2426" actId="14100"/>
          <ac:spMkLst>
            <pc:docMk/>
            <pc:sldMk cId="3882124183" sldId="285"/>
            <ac:spMk id="3" creationId="{F9F50385-3B27-40B3-899F-A71E95AC31E8}"/>
          </ac:spMkLst>
        </pc:spChg>
        <pc:spChg chg="add mod">
          <ac:chgData name="Sudvarg, Marion" userId="2bb9b31b-5f3c-4f72-8e1f-41eb276ee9c6" providerId="ADAL" clId="{7C2BAC72-75BA-4A60-98DF-92DEAC7FC868}" dt="2021-12-23T00:35:27.849" v="2440" actId="1076"/>
          <ac:spMkLst>
            <pc:docMk/>
            <pc:sldMk cId="3882124183" sldId="285"/>
            <ac:spMk id="7" creationId="{271407F5-DA2B-4DC4-B982-212859E5384D}"/>
          </ac:spMkLst>
        </pc:spChg>
      </pc:sldChg>
      <pc:sldChg chg="modSp new mod modAnim">
        <pc:chgData name="Sudvarg, Marion" userId="2bb9b31b-5f3c-4f72-8e1f-41eb276ee9c6" providerId="ADAL" clId="{7C2BAC72-75BA-4A60-98DF-92DEAC7FC868}" dt="2021-12-23T03:15:17.908" v="3400"/>
        <pc:sldMkLst>
          <pc:docMk/>
          <pc:sldMk cId="2739947935" sldId="286"/>
        </pc:sldMkLst>
        <pc:spChg chg="mod">
          <ac:chgData name="Sudvarg, Marion" userId="2bb9b31b-5f3c-4f72-8e1f-41eb276ee9c6" providerId="ADAL" clId="{7C2BAC72-75BA-4A60-98DF-92DEAC7FC868}" dt="2021-12-23T00:51:14.829" v="2493" actId="20577"/>
          <ac:spMkLst>
            <pc:docMk/>
            <pc:sldMk cId="2739947935" sldId="286"/>
            <ac:spMk id="2" creationId="{5A5FD696-4BB3-4330-9E08-DC339BF459B7}"/>
          </ac:spMkLst>
        </pc:spChg>
        <pc:spChg chg="mod">
          <ac:chgData name="Sudvarg, Marion" userId="2bb9b31b-5f3c-4f72-8e1f-41eb276ee9c6" providerId="ADAL" clId="{7C2BAC72-75BA-4A60-98DF-92DEAC7FC868}" dt="2021-12-23T03:15:00.284" v="3395" actId="20577"/>
          <ac:spMkLst>
            <pc:docMk/>
            <pc:sldMk cId="2739947935" sldId="286"/>
            <ac:spMk id="3" creationId="{CC0623ED-EEA3-4570-98B8-77121B0B4B31}"/>
          </ac:spMkLst>
        </pc:spChg>
      </pc:sldChg>
      <pc:sldChg chg="modSp add mod">
        <pc:chgData name="Sudvarg, Marion" userId="2bb9b31b-5f3c-4f72-8e1f-41eb276ee9c6" providerId="ADAL" clId="{7C2BAC72-75BA-4A60-98DF-92DEAC7FC868}" dt="2021-12-30T01:55:32.576" v="3483" actId="255"/>
        <pc:sldMkLst>
          <pc:docMk/>
          <pc:sldMk cId="575166457" sldId="287"/>
        </pc:sldMkLst>
        <pc:spChg chg="mod">
          <ac:chgData name="Sudvarg, Marion" userId="2bb9b31b-5f3c-4f72-8e1f-41eb276ee9c6" providerId="ADAL" clId="{7C2BAC72-75BA-4A60-98DF-92DEAC7FC868}" dt="2021-12-30T01:52:22.803" v="3420" actId="1036"/>
          <ac:spMkLst>
            <pc:docMk/>
            <pc:sldMk cId="575166457" sldId="287"/>
            <ac:spMk id="2" creationId="{BE1FD8D3-6836-478C-9E35-DE565215CCB4}"/>
          </ac:spMkLst>
        </pc:spChg>
        <pc:spChg chg="mod">
          <ac:chgData name="Sudvarg, Marion" userId="2bb9b31b-5f3c-4f72-8e1f-41eb276ee9c6" providerId="ADAL" clId="{7C2BAC72-75BA-4A60-98DF-92DEAC7FC868}" dt="2021-12-30T01:55:32.576" v="3483" actId="255"/>
          <ac:spMkLst>
            <pc:docMk/>
            <pc:sldMk cId="575166457" sldId="287"/>
            <ac:spMk id="3" creationId="{6A622FF2-423C-4AE4-A707-A735138E99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hool_of_Engineering_and_Applied_Science_1line_rev(RGB)1000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715000"/>
            <a:ext cx="4255605" cy="1066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Parallel Systems Seminar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School_of_Engineering_and_Applied_Science_1line_rev(RGB)1000-01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131920"/>
            <a:ext cx="3200400" cy="8022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720D1A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1470025"/>
          </a:xfrm>
        </p:spPr>
        <p:txBody>
          <a:bodyPr/>
          <a:lstStyle/>
          <a:p>
            <a:r>
              <a:rPr lang="en-US" dirty="0"/>
              <a:t>Process Observability and Isolation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Chris Gill, Brian </a:t>
            </a:r>
            <a:r>
              <a:rPr lang="en-US" sz="1800" dirty="0" err="1"/>
              <a:t>Kocoloski</a:t>
            </a:r>
            <a:r>
              <a:rPr lang="en-US" sz="1800" dirty="0"/>
              <a:t>, </a:t>
            </a:r>
            <a:r>
              <a:rPr lang="en-US" sz="1800"/>
              <a:t>Marion Sudvarg</a:t>
            </a:r>
            <a:endParaRPr lang="en-US" sz="1800" dirty="0"/>
          </a:p>
          <a:p>
            <a:r>
              <a:rPr lang="en-US" sz="1800" dirty="0"/>
              <a:t>CSE 522S – Advanced Operating Systems</a:t>
            </a:r>
          </a:p>
          <a:p>
            <a:r>
              <a:rPr lang="en-US" sz="1800" dirty="0"/>
              <a:t>Washington University in St. Louis</a:t>
            </a:r>
          </a:p>
          <a:p>
            <a:r>
              <a:rPr lang="en-US" sz="1800" dirty="0"/>
              <a:t>St. Louis, MO 63130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592B-7BFC-417D-86FE-7E4FB61C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anecdote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984A-D789-4A9A-B0F9-41867062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/>
              <a:t>“I was recently working on my laptop, and it was getting really hot, fan was running at very high frequency, etc.</a:t>
            </a:r>
          </a:p>
          <a:p>
            <a:pPr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None/>
            </a:pPr>
            <a:r>
              <a:rPr lang="en-US" dirty="0"/>
              <a:t>I figured it was due to a bunch of web browser tabs, so I closed them all – but it didn’t help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dirty="0"/>
              <a:t>So I ran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htop</a:t>
            </a:r>
            <a:r>
              <a:rPr lang="en-US" dirty="0"/>
              <a:t> and sorted by CPU utilization – there was a rogue OpenPGP process running and consuming 100% utilization</a:t>
            </a:r>
          </a:p>
          <a:p>
            <a:pPr>
              <a:lnSpc>
                <a:spcPct val="120000"/>
              </a:lnSpc>
              <a:buNone/>
            </a:pPr>
            <a:endParaRPr lang="en-US" i="1" dirty="0"/>
          </a:p>
          <a:p>
            <a:pPr>
              <a:lnSpc>
                <a:spcPct val="120000"/>
              </a:lnSpc>
              <a:buNone/>
            </a:pPr>
            <a:r>
              <a:rPr lang="en-US" dirty="0"/>
              <a:t>Killed it by hitting &lt;F9&gt; and sending SIGKILL”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CD9B1-BD40-46C6-A45F-FE97BC38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9F61E-458F-4D74-81AC-44174C7D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1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DD2F-0404-4ECC-8584-C2229CE4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Introspection for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50385-3B27-40B3-899F-A71E95AC3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26670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Say you debug a process and want to modify its memory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8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/proc/&lt;</a:t>
            </a:r>
            <a:r>
              <a:rPr lang="en-US" sz="2800" b="1" dirty="0" err="1">
                <a:solidFill>
                  <a:srgbClr val="0000FF"/>
                </a:solidFill>
                <a:latin typeface="Courier New"/>
                <a:cs typeface="Courier New"/>
              </a:rPr>
              <a:t>pid</a:t>
            </a: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&gt;/mem</a:t>
            </a:r>
            <a:r>
              <a:rPr lang="en-US" sz="2800" dirty="0"/>
              <a:t>: binary image representing the virtual memory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8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/>
              <a:t>If you want to modify a variable integer x to have the value 2: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32F2E-40B3-4278-91F7-8F8169F6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FFDF9-FA59-4F43-AA3C-97F25BA99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407F5-DA2B-4DC4-B982-212859E5384D}"/>
              </a:ext>
            </a:extLst>
          </p:cNvPr>
          <p:cNvSpPr txBox="1"/>
          <p:nvPr/>
        </p:nvSpPr>
        <p:spPr>
          <a:xfrm>
            <a:off x="228600" y="3429000"/>
            <a:ext cx="8686800" cy="255454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address = </a:t>
            </a:r>
            <a:r>
              <a:rPr lang="en-US" sz="20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0xffa0910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//Address of x</a:t>
            </a:r>
            <a:endParaRPr lang="en-US" sz="20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page_num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address / PAGE_SIZE;</a:t>
            </a:r>
          </a:p>
          <a:p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pgoff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address -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page_num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PAGE_SIZE;</a:t>
            </a:r>
          </a:p>
          <a:p>
            <a:endParaRPr lang="en-US" sz="20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fd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sz="20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"/proc/</a:t>
            </a:r>
            <a:r>
              <a:rPr lang="en-US" sz="20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pid</a:t>
            </a:r>
            <a:r>
              <a:rPr lang="en-US" sz="20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/mem"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endParaRPr lang="en-US" sz="20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addr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sz="20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mmap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PROT_WRITE, ...,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fd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page_num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*((</a:t>
            </a:r>
            <a:r>
              <a:rPr lang="en-US" sz="20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*)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addr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20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pgoff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= </a:t>
            </a:r>
            <a:r>
              <a:rPr lang="en-US" sz="20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20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8212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FD696-4BB3-4330-9E08-DC339BF45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/proc Filesystem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623ED-EEA3-4570-98B8-77121B0B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/proc filesystem allows introspection of all processes on the system!</a:t>
            </a:r>
          </a:p>
          <a:p>
            <a:pPr>
              <a:lnSpc>
                <a:spcPct val="120000"/>
              </a:lnSpc>
            </a:pPr>
            <a:r>
              <a:rPr lang="en-US" dirty="0"/>
              <a:t>How can processes be isolated so they are not aware of each other?</a:t>
            </a:r>
          </a:p>
          <a:p>
            <a:pPr>
              <a:lnSpc>
                <a:spcPct val="120000"/>
              </a:lnSpc>
            </a:pPr>
            <a:r>
              <a:rPr lang="en-US" dirty="0"/>
              <a:t>Answer: Namespaces! (next time)</a:t>
            </a:r>
          </a:p>
          <a:p>
            <a:pPr>
              <a:lnSpc>
                <a:spcPct val="120000"/>
              </a:lnSpc>
            </a:pPr>
            <a:r>
              <a:rPr lang="en-US" dirty="0"/>
              <a:t>A process can be isolated to its own PID space, and its own view of a subset of the filesystem</a:t>
            </a:r>
          </a:p>
          <a:p>
            <a:pPr>
              <a:lnSpc>
                <a:spcPct val="120000"/>
              </a:lnSpc>
            </a:pPr>
            <a:r>
              <a:rPr lang="en-US" dirty="0"/>
              <a:t>As we’ve seen, the /proc filesystem can be used to configure resource limits (e.g. for </a:t>
            </a:r>
            <a:r>
              <a:rPr lang="en-US" dirty="0" err="1"/>
              <a:t>inotify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</a:pPr>
            <a:r>
              <a:rPr lang="en-US" dirty="0"/>
              <a:t>It can also display process resource limits and control group information (discussed later)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24AE8-EF08-4602-BC2C-28EAB109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B3931-56CC-4D11-8ADB-7A0310EF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4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Studio Exercises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Refresh your understanding of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gdb</a:t>
            </a:r>
            <a:r>
              <a:rPr lang="en-US" dirty="0"/>
              <a:t> and gain additional experience:</a:t>
            </a:r>
          </a:p>
          <a:p>
            <a:pPr lvl="1"/>
            <a:r>
              <a:rPr lang="en-US" dirty="0"/>
              <a:t>Set dynamic watchpoints based on pointers in your program</a:t>
            </a:r>
          </a:p>
          <a:p>
            <a:pPr lvl="1"/>
            <a:r>
              <a:rPr lang="en-US" dirty="0"/>
              <a:t>Set dynamic watchpoints with C-style commands to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gdb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Fix corrupted process memory during runtime debugging</a:t>
            </a:r>
          </a:p>
          <a:p>
            <a:endParaRPr lang="en-US" dirty="0"/>
          </a:p>
          <a:p>
            <a:r>
              <a:rPr lang="en-US" dirty="0"/>
              <a:t>Explore the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proc</a:t>
            </a:r>
            <a:r>
              <a:rPr lang="en-US" dirty="0"/>
              <a:t> pseudo-filesystem and utilities that read from it</a:t>
            </a:r>
          </a:p>
          <a:p>
            <a:pPr lvl="1"/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ps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htop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(Optionally) explore the use of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/proc/&lt;</a:t>
            </a:r>
            <a:r>
              <a:rPr lang="en-US" sz="2800" b="1" dirty="0" err="1">
                <a:solidFill>
                  <a:srgbClr val="0000FF"/>
                </a:solidFill>
                <a:latin typeface="Courier New"/>
                <a:cs typeface="Courier New"/>
              </a:rPr>
              <a:t>pid</a:t>
            </a: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&gt;/mem</a:t>
            </a:r>
            <a:r>
              <a:rPr lang="en-US" dirty="0"/>
              <a:t> to modify active process memory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FAFB5-929B-4D00-BB45-5D8EEDF8C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Observability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D4011-235A-4927-BE20-30CE31A1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Generally when inspecting an application, you’re interested in </a:t>
            </a:r>
            <a:r>
              <a:rPr lang="en-US" i="1" dirty="0"/>
              <a:t>correctness</a:t>
            </a:r>
            <a:r>
              <a:rPr lang="en-US" dirty="0"/>
              <a:t> or </a:t>
            </a:r>
            <a:r>
              <a:rPr lang="en-US" i="1" dirty="0"/>
              <a:t>performance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Correctness (covered in 422)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strace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ptrace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ftrace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Debuggers, e.g. the GNU debugger (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gdb</a:t>
            </a:r>
            <a:r>
              <a:rPr lang="en-US" dirty="0"/>
              <a:t>)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Performance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/proc</a:t>
            </a:r>
            <a:r>
              <a:rPr lang="en-US" dirty="0"/>
              <a:t> filesystem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Utilities built on top of it (e.g.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ps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top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htop</a:t>
            </a:r>
            <a:r>
              <a:rPr lang="en-US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3BF44-438E-4E24-903E-10257231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DED0A-0D1C-48EA-8124-76B0C622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8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FAFB5-929B-4D00-BB45-5D8EEDF8C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and Isolation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D4011-235A-4927-BE20-30CE31A1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Processes are not fully isolated!</a:t>
            </a:r>
          </a:p>
          <a:p>
            <a:pPr>
              <a:lnSpc>
                <a:spcPct val="120000"/>
              </a:lnSpc>
            </a:pPr>
            <a:r>
              <a:rPr lang="en-US" dirty="0"/>
              <a:t>Misbehavior by one process can cause system-wide performance issues: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Extensive CPU consumption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Memory leaks causing high memory utilization</a:t>
            </a:r>
          </a:p>
          <a:p>
            <a:pPr>
              <a:lnSpc>
                <a:spcPct val="120000"/>
              </a:lnSpc>
            </a:pPr>
            <a:r>
              <a:rPr lang="en-US" dirty="0"/>
              <a:t>Later we will discuss resource isolation mechanisms to constrain interference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Namespaces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Resource limits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cgroups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Virtualization</a:t>
            </a:r>
          </a:p>
          <a:p>
            <a:pPr>
              <a:lnSpc>
                <a:spcPct val="120000"/>
              </a:lnSpc>
            </a:pPr>
            <a:r>
              <a:rPr lang="en-US" dirty="0"/>
              <a:t>Today we will discuss introspective techniques to monitor performance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3BF44-438E-4E24-903E-10257231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DED0A-0D1C-48EA-8124-76B0C622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6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DF38-152A-4067-AA9C-AA51A48C3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The /proc Pseudo-Filesystem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FC625-3B33-4723-8E0D-76D643A1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/proc</a:t>
            </a:r>
            <a:r>
              <a:rPr lang="en-US" dirty="0"/>
              <a:t> filesystem provides introspective capabilities: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Interface to internal data structures in the kernel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Mostly read-only, but some files allow changing kernel settings at runtime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Each process has a subdirectory (its PID)</a:t>
            </a:r>
            <a:endParaRPr lang="en-US" i="1" dirty="0"/>
          </a:p>
          <a:p>
            <a:pPr lvl="1">
              <a:lnSpc>
                <a:spcPct val="120000"/>
              </a:lnSpc>
            </a:pPr>
            <a:r>
              <a:rPr lang="en-US" dirty="0"/>
              <a:t>E.g.,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/proc/2350/</a:t>
            </a:r>
            <a:r>
              <a:rPr lang="en-US" dirty="0"/>
              <a:t> contains entries with information about PID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2350</a:t>
            </a:r>
            <a:r>
              <a:rPr lang="en-US" dirty="0"/>
              <a:t> 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Each process has same layout underneath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Command line, status,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2E2F7-A61B-476D-BDDF-435023AD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F810EA-AEF4-4925-BFA8-45A3A376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213B04-AA50-4AB2-BB80-E4871FEBE5BE}"/>
              </a:ext>
            </a:extLst>
          </p:cNvPr>
          <p:cNvSpPr/>
          <p:nvPr/>
        </p:nvSpPr>
        <p:spPr>
          <a:xfrm>
            <a:off x="3657600" y="3962400"/>
            <a:ext cx="13716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proc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AE8DF0-7821-4DDC-B1A3-785B82633238}"/>
              </a:ext>
            </a:extLst>
          </p:cNvPr>
          <p:cNvSpPr/>
          <p:nvPr/>
        </p:nvSpPr>
        <p:spPr>
          <a:xfrm>
            <a:off x="6172200" y="4572000"/>
            <a:ext cx="838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2350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5D7621-2800-43B3-A93B-09605E786873}"/>
              </a:ext>
            </a:extLst>
          </p:cNvPr>
          <p:cNvSpPr/>
          <p:nvPr/>
        </p:nvSpPr>
        <p:spPr>
          <a:xfrm>
            <a:off x="5562600" y="5486400"/>
            <a:ext cx="1066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status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FDE46-4811-4FA9-BB6C-16E648604E84}"/>
              </a:ext>
            </a:extLst>
          </p:cNvPr>
          <p:cNvSpPr/>
          <p:nvPr/>
        </p:nvSpPr>
        <p:spPr>
          <a:xfrm>
            <a:off x="6858000" y="5486400"/>
            <a:ext cx="1828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cmdline</a:t>
            </a:r>
            <a:endParaRPr lang="en-US" b="1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21E6EFD-96CD-4E88-BBD3-79B5B29EFB92}"/>
              </a:ext>
            </a:extLst>
          </p:cNvPr>
          <p:cNvCxnSpPr/>
          <p:nvPr/>
        </p:nvCxnSpPr>
        <p:spPr>
          <a:xfrm>
            <a:off x="6896100" y="5257800"/>
            <a:ext cx="1143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63B98B6-7882-4E5C-B270-E24392C9CAEC}"/>
              </a:ext>
            </a:extLst>
          </p:cNvPr>
          <p:cNvSpPr/>
          <p:nvPr/>
        </p:nvSpPr>
        <p:spPr>
          <a:xfrm>
            <a:off x="1066800" y="5486400"/>
            <a:ext cx="1066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status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94008-6D11-46F2-B27F-CF217C11C103}"/>
              </a:ext>
            </a:extLst>
          </p:cNvPr>
          <p:cNvSpPr/>
          <p:nvPr/>
        </p:nvSpPr>
        <p:spPr>
          <a:xfrm>
            <a:off x="2362200" y="5486400"/>
            <a:ext cx="1828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cmdline</a:t>
            </a:r>
            <a:endParaRPr lang="en-US" b="1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71500B-F1EE-48D8-AF44-FD4A7CE0BF4B}"/>
              </a:ext>
            </a:extLst>
          </p:cNvPr>
          <p:cNvCxnSpPr/>
          <p:nvPr/>
        </p:nvCxnSpPr>
        <p:spPr>
          <a:xfrm flipH="1">
            <a:off x="6324600" y="5257800"/>
            <a:ext cx="1524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25A5122-0BD0-40A1-8EFD-BCD867EF39DD}"/>
              </a:ext>
            </a:extLst>
          </p:cNvPr>
          <p:cNvSpPr/>
          <p:nvPr/>
        </p:nvSpPr>
        <p:spPr>
          <a:xfrm>
            <a:off x="1752600" y="4572000"/>
            <a:ext cx="838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2349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63873E1-4B42-40C5-A7CF-8D72E7275FFA}"/>
              </a:ext>
            </a:extLst>
          </p:cNvPr>
          <p:cNvCxnSpPr/>
          <p:nvPr/>
        </p:nvCxnSpPr>
        <p:spPr>
          <a:xfrm>
            <a:off x="2476500" y="5257800"/>
            <a:ext cx="1143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38FA462-C1D5-45B7-890E-0FCF9508B80E}"/>
              </a:ext>
            </a:extLst>
          </p:cNvPr>
          <p:cNvCxnSpPr/>
          <p:nvPr/>
        </p:nvCxnSpPr>
        <p:spPr>
          <a:xfrm flipH="1">
            <a:off x="1905000" y="5257800"/>
            <a:ext cx="1524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E55AD3E-40B4-43FA-A468-D69803CA1044}"/>
              </a:ext>
            </a:extLst>
          </p:cNvPr>
          <p:cNvCxnSpPr/>
          <p:nvPr/>
        </p:nvCxnSpPr>
        <p:spPr>
          <a:xfrm flipH="1">
            <a:off x="2590800" y="4419600"/>
            <a:ext cx="10668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F7BF4E2-60CB-470A-AFBF-03392E0C1EAC}"/>
              </a:ext>
            </a:extLst>
          </p:cNvPr>
          <p:cNvCxnSpPr/>
          <p:nvPr/>
        </p:nvCxnSpPr>
        <p:spPr>
          <a:xfrm>
            <a:off x="5029200" y="4419600"/>
            <a:ext cx="11430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99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8C2F-2BCE-4910-9228-F1E27C0D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/proc Filesystem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0A946-9790-4EA5-B181-46F59F2C9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/>
              <a:t>In Linux,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/proc/&lt;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pid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&gt; </a:t>
            </a:r>
            <a:r>
              <a:rPr lang="en-US" dirty="0"/>
              <a:t>provides quite a bit of useful information about each process</a:t>
            </a:r>
          </a:p>
          <a:p>
            <a:pPr>
              <a:lnSpc>
                <a:spcPct val="120000"/>
              </a:lnSpc>
              <a:buNone/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rgbClr val="0000FF"/>
                </a:solidFill>
                <a:latin typeface="Courier New"/>
                <a:cs typeface="Courier New"/>
              </a:rPr>
              <a:t>cmdline</a:t>
            </a:r>
            <a:r>
              <a:rPr lang="en-US" sz="2800" dirty="0"/>
              <a:t>: command that originated the process</a:t>
            </a:r>
          </a:p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rgbClr val="0000FF"/>
                </a:solidFill>
                <a:latin typeface="Courier New"/>
                <a:cs typeface="Courier New"/>
              </a:rPr>
              <a:t>cwd</a:t>
            </a:r>
            <a:r>
              <a:rPr lang="en-US" sz="2800" dirty="0"/>
              <a:t>: </a:t>
            </a:r>
            <a:r>
              <a:rPr lang="en-US" sz="2800" dirty="0" err="1"/>
              <a:t>symlink</a:t>
            </a:r>
            <a:r>
              <a:rPr lang="en-US" sz="2800" dirty="0"/>
              <a:t> to current working directory of the process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environ</a:t>
            </a:r>
            <a:r>
              <a:rPr lang="en-US" sz="2800" dirty="0"/>
              <a:t>: names/values of environment variables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exe</a:t>
            </a:r>
            <a:r>
              <a:rPr lang="en-US" sz="2800" dirty="0"/>
              <a:t>: </a:t>
            </a:r>
            <a:r>
              <a:rPr lang="en-US" sz="2800" dirty="0" err="1"/>
              <a:t>symlink</a:t>
            </a:r>
            <a:r>
              <a:rPr lang="en-US" sz="2800" dirty="0"/>
              <a:t> to original executable file</a:t>
            </a:r>
          </a:p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rgbClr val="0000FF"/>
                </a:solidFill>
                <a:latin typeface="Courier New"/>
                <a:cs typeface="Courier New"/>
              </a:rPr>
              <a:t>fd</a:t>
            </a:r>
            <a:r>
              <a:rPr lang="en-US" sz="2800" dirty="0"/>
              <a:t>: directory containing </a:t>
            </a:r>
            <a:r>
              <a:rPr lang="en-US" sz="2800" dirty="0" err="1"/>
              <a:t>symlink</a:t>
            </a:r>
            <a:r>
              <a:rPr lang="en-US" sz="2800" dirty="0"/>
              <a:t> for each open file desc.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maps</a:t>
            </a:r>
            <a:r>
              <a:rPr lang="en-US" sz="2800" dirty="0"/>
              <a:t>: file containing info about memory maps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mem</a:t>
            </a:r>
            <a:r>
              <a:rPr lang="en-US" sz="2800" dirty="0"/>
              <a:t>: binary image representing the virtual memory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0000FF"/>
                </a:solidFill>
                <a:latin typeface="Courier New"/>
                <a:cs typeface="Courier New"/>
              </a:rPr>
              <a:t>status</a:t>
            </a:r>
            <a:r>
              <a:rPr lang="en-US" sz="2800" dirty="0"/>
              <a:t>: information about run state and memory usage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&lt;many others …&gt;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EFF2C-E886-4AA1-A26A-4AB751F3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E8D2BC-28FF-4197-83BA-9D786331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D8D3-6836-478C-9E35-DE565215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/proc Performance Introspection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2FF2-423C-4AE4-A707-A735138E9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Does the process have a lot of open files?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urier New"/>
              <a:ea typeface="Verdana" pitchFamily="34" charset="0"/>
              <a:cs typeface="Courier New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/>
                <a:ea typeface="Verdana" pitchFamily="34" charset="0"/>
                <a:cs typeface="Courier New"/>
              </a:rPr>
              <a:t>fd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: directory containing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symlink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 for each open file desc.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/>
                <a:ea typeface="Verdana" pitchFamily="34" charset="0"/>
                <a:cs typeface="Courier New"/>
              </a:rPr>
              <a:t>fdinfo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: directory containing an informational file for each open file desc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pos: read/write offset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flags: open flags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inotify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: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inotify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 watch details</a:t>
            </a:r>
          </a:p>
          <a:p>
            <a:pPr marL="2286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Is the process allowed to run on every CPU?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urier New"/>
              <a:ea typeface="Verdana" pitchFamily="34" charset="0"/>
              <a:cs typeface="Courier New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/>
                <a:ea typeface="Verdana" pitchFamily="34" charset="0"/>
                <a:cs typeface="Courier New"/>
              </a:rPr>
              <a:t>status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: information about run state and memory usage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Cpus_allowed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: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cpumask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 of allowed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cpus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Cpus_allowed_list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: human-readable list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2F7A-1104-4615-A614-6D644F81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CF44F-B949-4F3F-B51B-9CC87519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D8D3-6836-478C-9E35-DE565215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/proc Performance Introspection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2FF2-423C-4AE4-A707-A735138E9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Does the process have a lot of virtual memory areas?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maps</a:t>
            </a:r>
            <a:r>
              <a:rPr lang="en-US" sz="2000" dirty="0"/>
              <a:t>: file containing info about memory maps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Is the process using a lot of memory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status</a:t>
            </a:r>
            <a:r>
              <a:rPr lang="en-US" sz="2000" dirty="0"/>
              <a:t>: information about run state and memory usage</a:t>
            </a:r>
          </a:p>
          <a:p>
            <a:pPr marL="457200" indent="-228600"/>
            <a:r>
              <a:rPr lang="en-US" sz="1800" dirty="0" err="1"/>
              <a:t>VmSize</a:t>
            </a:r>
            <a:r>
              <a:rPr lang="en-US" sz="1800" dirty="0"/>
              <a:t>: amount of allocated memory</a:t>
            </a:r>
          </a:p>
          <a:p>
            <a:pPr marL="457200" indent="-228600"/>
            <a:r>
              <a:rPr lang="en-US" sz="1800" dirty="0" err="1"/>
              <a:t>VmRSS</a:t>
            </a:r>
            <a:r>
              <a:rPr lang="en-US" sz="1800" dirty="0"/>
              <a:t>: resident set size (amount of memory that has been paged in)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2F7A-1104-4615-A614-6D644F81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CF44F-B949-4F3F-B51B-9CC87519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6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9A43-15D5-47A8-8DD1-A576A0FC7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</a:t>
            </a:r>
            <a:r>
              <a:rPr lang="en-US" b="1" dirty="0">
                <a:latin typeface="Courier New"/>
                <a:cs typeface="Courier New"/>
              </a:rPr>
              <a:t>top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htop</a:t>
            </a:r>
            <a:r>
              <a:rPr lang="en-US" dirty="0"/>
              <a:t> Utilities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B8C9F-2233-4106-B274-5ADCDC16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Utilities that sit on top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/proc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List running processes, report key statistics</a:t>
            </a:r>
            <a:endParaRPr lang="en-US" i="1" dirty="0"/>
          </a:p>
          <a:p>
            <a:r>
              <a:rPr lang="en-US" dirty="0"/>
              <a:t>Process id, resource usage, etc.</a:t>
            </a:r>
          </a:p>
          <a:p>
            <a:r>
              <a:rPr lang="en-US" dirty="0"/>
              <a:t>Updated with reasonable frequency and detail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New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htop</a:t>
            </a:r>
            <a:r>
              <a:rPr lang="en-US" dirty="0"/>
              <a:t> utility adds some bells and whistles</a:t>
            </a:r>
            <a:endParaRPr lang="en-US" i="1" dirty="0"/>
          </a:p>
          <a:p>
            <a:r>
              <a:rPr lang="en-US" dirty="0"/>
              <a:t>Color coding, can kill processes from within it</a:t>
            </a:r>
          </a:p>
          <a:p>
            <a:r>
              <a:rPr lang="en-US" dirty="0"/>
              <a:t>Install on RPi via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sudo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apt-get install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htop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 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Can display information selectively (see man pages)</a:t>
            </a:r>
            <a:endParaRPr lang="en-US" i="1" dirty="0"/>
          </a:p>
          <a:p>
            <a:r>
              <a:rPr lang="en-US" dirty="0"/>
              <a:t>E.g.,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-u</a:t>
            </a:r>
            <a:r>
              <a:rPr lang="en-US" dirty="0"/>
              <a:t> switch lets you see only one users processes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91EAB-E620-48AF-BA2F-D5BC2CC9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45BB64-1DCC-48EC-87D1-3579B637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5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9A43-15D5-47A8-8DD1-A576A0FC7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</a:t>
            </a:r>
            <a:r>
              <a:rPr lang="en-US" b="1" dirty="0" err="1">
                <a:latin typeface="Courier New"/>
                <a:cs typeface="Courier New"/>
              </a:rPr>
              <a:t>ps</a:t>
            </a:r>
            <a:r>
              <a:rPr lang="en-US" dirty="0"/>
              <a:t> 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B8C9F-2233-4106-B274-5ADCDC16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Unlike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top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htop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ps</a:t>
            </a:r>
            <a:r>
              <a:rPr lang="en-US" dirty="0"/>
              <a:t> prints a list of processes once then exits</a:t>
            </a:r>
          </a:p>
          <a:p>
            <a:r>
              <a:rPr lang="en-US" dirty="0"/>
              <a:t>By default, selects all processes with the same effective user ID as the current user</a:t>
            </a:r>
          </a:p>
          <a:p>
            <a:r>
              <a:rPr lang="en-US" dirty="0"/>
              <a:t>Common command: </a:t>
            </a:r>
            <a:r>
              <a:rPr lang="en-US" b="1" dirty="0" err="1">
                <a:solidFill>
                  <a:srgbClr val="720D1A"/>
                </a:solidFill>
                <a:latin typeface="Courier New"/>
                <a:cs typeface="Courier New"/>
              </a:rPr>
              <a:t>ps</a:t>
            </a:r>
            <a:r>
              <a:rPr lang="en-US" b="1" dirty="0">
                <a:solidFill>
                  <a:srgbClr val="720D1A"/>
                </a:solidFill>
                <a:latin typeface="Courier New"/>
                <a:cs typeface="Courier New"/>
              </a:rPr>
              <a:t> aux </a:t>
            </a:r>
          </a:p>
          <a:p>
            <a:pPr lvl="1"/>
            <a:r>
              <a:rPr lang="en-US" dirty="0"/>
              <a:t>a: Show processes from all users</a:t>
            </a:r>
          </a:p>
          <a:p>
            <a:pPr lvl="1"/>
            <a:r>
              <a:rPr lang="en-US" dirty="0"/>
              <a:t>x: Show processes not attached to a terminal</a:t>
            </a:r>
          </a:p>
          <a:p>
            <a:pPr lvl="1"/>
            <a:r>
              <a:rPr lang="en-US" dirty="0"/>
              <a:t>u: Display “user-oriented” format (shows additional fields)</a:t>
            </a:r>
          </a:p>
          <a:p>
            <a:r>
              <a:rPr lang="en-US" dirty="0"/>
              <a:t>Can be piped into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grep</a:t>
            </a:r>
            <a:r>
              <a:rPr lang="en-US" dirty="0"/>
              <a:t> for filtering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91EAB-E620-48AF-BA2F-D5BC2CC9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45BB64-1DCC-48EC-87D1-3579B637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62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8062</TotalTime>
  <Words>1066</Words>
  <Application>Microsoft Office PowerPoint</Application>
  <PresentationFormat>On-screen Show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Consolas</vt:lpstr>
      <vt:lpstr>Courier New</vt:lpstr>
      <vt:lpstr>Georgia</vt:lpstr>
      <vt:lpstr>Verdana</vt:lpstr>
      <vt:lpstr>Office Theme</vt:lpstr>
      <vt:lpstr>Process Observability and Isolation</vt:lpstr>
      <vt:lpstr>Process Observability</vt:lpstr>
      <vt:lpstr>Performance and Isolation</vt:lpstr>
      <vt:lpstr>The /proc Pseudo-Filesystem</vt:lpstr>
      <vt:lpstr>/proc Filesystem Information</vt:lpstr>
      <vt:lpstr>/proc Performance Introspection</vt:lpstr>
      <vt:lpstr>/proc Performance Introspection</vt:lpstr>
      <vt:lpstr>Linux top and htop Utilities</vt:lpstr>
      <vt:lpstr>Linux ps Utility</vt:lpstr>
      <vt:lpstr>Personal anecdote</vt:lpstr>
      <vt:lpstr>Introspection for Correctness</vt:lpstr>
      <vt:lpstr>/proc Filesystem Considerations</vt:lpstr>
      <vt:lpstr>Studio Exercises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Marion Sudvarg</cp:lastModifiedBy>
  <cp:revision>237</cp:revision>
  <dcterms:created xsi:type="dcterms:W3CDTF">2016-01-21T02:03:40Z</dcterms:created>
  <dcterms:modified xsi:type="dcterms:W3CDTF">2023-01-26T01:31:01Z</dcterms:modified>
</cp:coreProperties>
</file>