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vml" ContentType="application/vnd.openxmlformats-officedocument.vmlDrawing"/>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 id="2147483650" r:id="rId2"/>
  </p:sldMasterIdLst>
  <p:notesMasterIdLst>
    <p:notesMasterId r:id="rId35"/>
  </p:notesMasterIdLst>
  <p:handoutMasterIdLst>
    <p:handoutMasterId r:id="rId36"/>
  </p:handoutMasterIdLst>
  <p:sldIdLst>
    <p:sldId id="362" r:id="rId3"/>
    <p:sldId id="441" r:id="rId4"/>
    <p:sldId id="442" r:id="rId5"/>
    <p:sldId id="488" r:id="rId6"/>
    <p:sldId id="489" r:id="rId7"/>
    <p:sldId id="490" r:id="rId8"/>
    <p:sldId id="497" r:id="rId9"/>
    <p:sldId id="498" r:id="rId10"/>
    <p:sldId id="449" r:id="rId11"/>
    <p:sldId id="450" r:id="rId12"/>
    <p:sldId id="451" r:id="rId13"/>
    <p:sldId id="452" r:id="rId14"/>
    <p:sldId id="454" r:id="rId15"/>
    <p:sldId id="455" r:id="rId16"/>
    <p:sldId id="457" r:id="rId17"/>
    <p:sldId id="529" r:id="rId18"/>
    <p:sldId id="459" r:id="rId19"/>
    <p:sldId id="474" r:id="rId20"/>
    <p:sldId id="491" r:id="rId21"/>
    <p:sldId id="492" r:id="rId22"/>
    <p:sldId id="463" r:id="rId23"/>
    <p:sldId id="493" r:id="rId24"/>
    <p:sldId id="494" r:id="rId25"/>
    <p:sldId id="517" r:id="rId26"/>
    <p:sldId id="513" r:id="rId27"/>
    <p:sldId id="480" r:id="rId28"/>
    <p:sldId id="523" r:id="rId29"/>
    <p:sldId id="524" r:id="rId30"/>
    <p:sldId id="525" r:id="rId31"/>
    <p:sldId id="526" r:id="rId32"/>
    <p:sldId id="527" r:id="rId33"/>
    <p:sldId id="528" r:id="rId34"/>
  </p:sldIdLst>
  <p:sldSz cx="10058400" cy="7772400"/>
  <p:notesSz cx="7315200" cy="9601200"/>
  <p:defaultTextStyle>
    <a:defPPr>
      <a:defRPr lang="en-US"/>
    </a:defPPr>
    <a:lvl1pPr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1pPr>
    <a:lvl2pPr marL="4572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2pPr>
    <a:lvl3pPr marL="9144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3pPr>
    <a:lvl4pPr marL="13716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4pPr>
    <a:lvl5pPr marL="18288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5pPr>
    <a:lvl6pPr marL="2286000" algn="l" defTabSz="457200" rtl="0" eaLnBrk="1" latinLnBrk="0" hangingPunct="1">
      <a:defRPr kern="1200">
        <a:solidFill>
          <a:schemeClr val="tx2"/>
        </a:solidFill>
        <a:latin typeface="Book Antiqua" charset="0"/>
        <a:ea typeface="ＭＳ Ｐゴシック" charset="-128"/>
        <a:cs typeface="ＭＳ Ｐゴシック" charset="-128"/>
      </a:defRPr>
    </a:lvl6pPr>
    <a:lvl7pPr marL="2743200" algn="l" defTabSz="457200" rtl="0" eaLnBrk="1" latinLnBrk="0" hangingPunct="1">
      <a:defRPr kern="1200">
        <a:solidFill>
          <a:schemeClr val="tx2"/>
        </a:solidFill>
        <a:latin typeface="Book Antiqua" charset="0"/>
        <a:ea typeface="ＭＳ Ｐゴシック" charset="-128"/>
        <a:cs typeface="ＭＳ Ｐゴシック" charset="-128"/>
      </a:defRPr>
    </a:lvl7pPr>
    <a:lvl8pPr marL="3200400" algn="l" defTabSz="457200" rtl="0" eaLnBrk="1" latinLnBrk="0" hangingPunct="1">
      <a:defRPr kern="1200">
        <a:solidFill>
          <a:schemeClr val="tx2"/>
        </a:solidFill>
        <a:latin typeface="Book Antiqua" charset="0"/>
        <a:ea typeface="ＭＳ Ｐゴシック" charset="-128"/>
        <a:cs typeface="ＭＳ Ｐゴシック" charset="-128"/>
      </a:defRPr>
    </a:lvl8pPr>
    <a:lvl9pPr marL="3657600" algn="l" defTabSz="457200" rtl="0" eaLnBrk="1" latinLnBrk="0" hangingPunct="1">
      <a:defRPr kern="1200">
        <a:solidFill>
          <a:schemeClr val="tx2"/>
        </a:solidFill>
        <a:latin typeface="Book Antiqua"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useTimings="0">
    <p:present/>
    <p:sldAll/>
    <p:penClr>
      <a:schemeClr val="bg1"/>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CC"/>
    <a:srgbClr val="FFFFDB"/>
    <a:srgbClr val="FFFFA3"/>
    <a:srgbClr val="FFFF89"/>
    <a:srgbClr val="F7E324"/>
    <a:srgbClr val="CAFEB2"/>
    <a:srgbClr val="70898E"/>
    <a:srgbClr val="8BA8AD"/>
    <a:srgbClr val="A7C8CD"/>
    <a:srgbClr val="50B1CB"/>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1441" autoAdjust="0"/>
  </p:normalViewPr>
  <p:slideViewPr>
    <p:cSldViewPr snapToGrid="0">
      <p:cViewPr varScale="1">
        <p:scale>
          <a:sx n="89" d="100"/>
          <a:sy n="89" d="100"/>
        </p:scale>
        <p:origin x="-108" y="-222"/>
      </p:cViewPr>
      <p:guideLst>
        <p:guide orient="horz" pos="2448"/>
        <p:guide pos="3168"/>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656" y="-1640"/>
            <a:ext cx="3168927" cy="480388"/>
          </a:xfrm>
          <a:prstGeom prst="rect">
            <a:avLst/>
          </a:prstGeom>
          <a:noFill/>
          <a:ln w="9525">
            <a:noFill/>
            <a:miter lim="800000"/>
            <a:headEnd/>
            <a:tailEnd/>
          </a:ln>
          <a:effectLst/>
        </p:spPr>
        <p:txBody>
          <a:bodyPr vert="horz" wrap="square" lIns="19768" tIns="0" rIns="19768" bIns="0" numCol="1" anchor="t" anchorCtr="0" compatLnSpc="1">
            <a:prstTxWarp prst="textNoShape">
              <a:avLst/>
            </a:prstTxWarp>
          </a:bodyPr>
          <a:lstStyle>
            <a:lvl1pPr algn="l" defTabSz="987905">
              <a:defRPr sz="1000" i="1"/>
            </a:lvl1pPr>
          </a:lstStyle>
          <a:p>
            <a:pPr>
              <a:defRPr/>
            </a:pPr>
            <a:endParaRPr lang="en-US"/>
          </a:p>
        </p:txBody>
      </p:sp>
      <p:sp>
        <p:nvSpPr>
          <p:cNvPr id="3075" name="Rectangle 3"/>
          <p:cNvSpPr>
            <a:spLocks noGrp="1" noChangeArrowheads="1"/>
          </p:cNvSpPr>
          <p:nvPr>
            <p:ph type="dt" sz="quarter" idx="1"/>
          </p:nvPr>
        </p:nvSpPr>
        <p:spPr bwMode="auto">
          <a:xfrm>
            <a:off x="4146275" y="-1640"/>
            <a:ext cx="3168926" cy="480388"/>
          </a:xfrm>
          <a:prstGeom prst="rect">
            <a:avLst/>
          </a:prstGeom>
          <a:noFill/>
          <a:ln w="9525">
            <a:noFill/>
            <a:miter lim="800000"/>
            <a:headEnd/>
            <a:tailEnd/>
          </a:ln>
          <a:effectLst/>
        </p:spPr>
        <p:txBody>
          <a:bodyPr vert="horz" wrap="square" lIns="19768" tIns="0" rIns="19768" bIns="0" numCol="1" anchor="t" anchorCtr="0" compatLnSpc="1">
            <a:prstTxWarp prst="textNoShape">
              <a:avLst/>
            </a:prstTxWarp>
          </a:bodyPr>
          <a:lstStyle>
            <a:lvl1pPr defTabSz="987905">
              <a:defRPr sz="1000" i="1"/>
            </a:lvl1pPr>
          </a:lstStyle>
          <a:p>
            <a:pPr>
              <a:defRPr/>
            </a:pPr>
            <a:endParaRPr lang="en-US"/>
          </a:p>
        </p:txBody>
      </p:sp>
      <p:sp>
        <p:nvSpPr>
          <p:cNvPr id="3076" name="Rectangle 4"/>
          <p:cNvSpPr>
            <a:spLocks noGrp="1" noChangeArrowheads="1"/>
          </p:cNvSpPr>
          <p:nvPr>
            <p:ph type="ftr" sz="quarter" idx="2"/>
          </p:nvPr>
        </p:nvSpPr>
        <p:spPr bwMode="auto">
          <a:xfrm>
            <a:off x="-1656" y="9122452"/>
            <a:ext cx="3168927" cy="480388"/>
          </a:xfrm>
          <a:prstGeom prst="rect">
            <a:avLst/>
          </a:prstGeom>
          <a:noFill/>
          <a:ln w="9525">
            <a:noFill/>
            <a:miter lim="800000"/>
            <a:headEnd/>
            <a:tailEnd/>
          </a:ln>
          <a:effectLst/>
        </p:spPr>
        <p:txBody>
          <a:bodyPr vert="horz" wrap="square" lIns="19768" tIns="0" rIns="19768" bIns="0" numCol="1" anchor="b" anchorCtr="0" compatLnSpc="1">
            <a:prstTxWarp prst="textNoShape">
              <a:avLst/>
            </a:prstTxWarp>
          </a:bodyPr>
          <a:lstStyle>
            <a:lvl1pPr algn="l" defTabSz="987905">
              <a:defRPr sz="1000" i="1"/>
            </a:lvl1pPr>
          </a:lstStyle>
          <a:p>
            <a:pPr>
              <a:defRPr/>
            </a:pPr>
            <a:endParaRPr lang="en-US"/>
          </a:p>
        </p:txBody>
      </p:sp>
      <p:sp>
        <p:nvSpPr>
          <p:cNvPr id="3077" name="Rectangle 5"/>
          <p:cNvSpPr>
            <a:spLocks noGrp="1" noChangeArrowheads="1"/>
          </p:cNvSpPr>
          <p:nvPr>
            <p:ph type="sldNum" sz="quarter" idx="3"/>
          </p:nvPr>
        </p:nvSpPr>
        <p:spPr bwMode="auto">
          <a:xfrm>
            <a:off x="4146275" y="9122452"/>
            <a:ext cx="3168926" cy="480388"/>
          </a:xfrm>
          <a:prstGeom prst="rect">
            <a:avLst/>
          </a:prstGeom>
          <a:noFill/>
          <a:ln w="9525">
            <a:noFill/>
            <a:miter lim="800000"/>
            <a:headEnd/>
            <a:tailEnd/>
          </a:ln>
          <a:effectLst/>
        </p:spPr>
        <p:txBody>
          <a:bodyPr vert="horz" wrap="square" lIns="19768" tIns="0" rIns="19768" bIns="0" numCol="1" anchor="b" anchorCtr="0" compatLnSpc="1">
            <a:prstTxWarp prst="textNoShape">
              <a:avLst/>
            </a:prstTxWarp>
          </a:bodyPr>
          <a:lstStyle>
            <a:lvl1pPr defTabSz="987905">
              <a:defRPr sz="1000" i="1"/>
            </a:lvl1pPr>
          </a:lstStyle>
          <a:p>
            <a:pPr>
              <a:defRPr/>
            </a:pPr>
            <a:fld id="{9FFC03EE-2879-4F41-A72A-15A9C64D4D23}" type="slidenum">
              <a:rPr lang="en-US"/>
              <a:pPr>
                <a:defRPr/>
              </a:pPr>
              <a:t>‹#›</a:t>
            </a:fld>
            <a:endParaRPr lang="en-US"/>
          </a:p>
        </p:txBody>
      </p:sp>
    </p:spTree>
    <p:extLst>
      <p:ext uri="{BB962C8B-B14F-4D97-AF65-F5344CB8AC3E}">
        <p14:creationId xmlns="" xmlns:p14="http://schemas.microsoft.com/office/powerpoint/2010/main" val="2106270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656" y="-1640"/>
            <a:ext cx="3168927" cy="480388"/>
          </a:xfrm>
          <a:prstGeom prst="rect">
            <a:avLst/>
          </a:prstGeom>
          <a:noFill/>
          <a:ln w="9525">
            <a:noFill/>
            <a:miter lim="800000"/>
            <a:headEnd/>
            <a:tailEnd/>
          </a:ln>
          <a:effectLst/>
        </p:spPr>
        <p:txBody>
          <a:bodyPr vert="horz" wrap="square" lIns="19768" tIns="0" rIns="19768" bIns="0" numCol="1" anchor="t" anchorCtr="0" compatLnSpc="1">
            <a:prstTxWarp prst="textNoShape">
              <a:avLst/>
            </a:prstTxWarp>
          </a:bodyPr>
          <a:lstStyle>
            <a:lvl1pPr algn="l" defTabSz="987905">
              <a:defRPr sz="1000" i="1">
                <a:solidFill>
                  <a:schemeClr val="tx1"/>
                </a:solidFill>
                <a:latin typeface="Times New Roman" charset="0"/>
              </a:defRPr>
            </a:lvl1pPr>
          </a:lstStyle>
          <a:p>
            <a:pPr>
              <a:defRPr/>
            </a:pPr>
            <a:endParaRPr lang="en-US"/>
          </a:p>
        </p:txBody>
      </p:sp>
      <p:sp>
        <p:nvSpPr>
          <p:cNvPr id="2051" name="Rectangle 3"/>
          <p:cNvSpPr>
            <a:spLocks noGrp="1" noChangeArrowheads="1"/>
          </p:cNvSpPr>
          <p:nvPr>
            <p:ph type="dt" idx="1"/>
          </p:nvPr>
        </p:nvSpPr>
        <p:spPr bwMode="auto">
          <a:xfrm>
            <a:off x="4146275" y="-1640"/>
            <a:ext cx="3168926" cy="480388"/>
          </a:xfrm>
          <a:prstGeom prst="rect">
            <a:avLst/>
          </a:prstGeom>
          <a:noFill/>
          <a:ln w="9525">
            <a:noFill/>
            <a:miter lim="800000"/>
            <a:headEnd/>
            <a:tailEnd/>
          </a:ln>
          <a:effectLst/>
        </p:spPr>
        <p:txBody>
          <a:bodyPr vert="horz" wrap="square" lIns="19768" tIns="0" rIns="19768" bIns="0" numCol="1" anchor="t" anchorCtr="0" compatLnSpc="1">
            <a:prstTxWarp prst="textNoShape">
              <a:avLst/>
            </a:prstTxWarp>
          </a:bodyPr>
          <a:lstStyle>
            <a:lvl1pPr defTabSz="987905">
              <a:defRPr sz="1000" i="1">
                <a:solidFill>
                  <a:schemeClr val="tx1"/>
                </a:solidFill>
                <a:latin typeface="Times New Roman" charset="0"/>
              </a:defRPr>
            </a:lvl1pPr>
          </a:lstStyle>
          <a:p>
            <a:pPr>
              <a:defRPr/>
            </a:pPr>
            <a:endParaRPr lang="en-US"/>
          </a:p>
        </p:txBody>
      </p:sp>
      <p:sp>
        <p:nvSpPr>
          <p:cNvPr id="2052" name="Rectangle 4"/>
          <p:cNvSpPr>
            <a:spLocks noGrp="1" noChangeArrowheads="1"/>
          </p:cNvSpPr>
          <p:nvPr>
            <p:ph type="ftr" sz="quarter" idx="4"/>
          </p:nvPr>
        </p:nvSpPr>
        <p:spPr bwMode="auto">
          <a:xfrm>
            <a:off x="-1656" y="9122452"/>
            <a:ext cx="3168927" cy="480388"/>
          </a:xfrm>
          <a:prstGeom prst="rect">
            <a:avLst/>
          </a:prstGeom>
          <a:noFill/>
          <a:ln w="9525">
            <a:noFill/>
            <a:miter lim="800000"/>
            <a:headEnd/>
            <a:tailEnd/>
          </a:ln>
          <a:effectLst/>
        </p:spPr>
        <p:txBody>
          <a:bodyPr vert="horz" wrap="square" lIns="19768" tIns="0" rIns="19768" bIns="0" numCol="1" anchor="b" anchorCtr="0" compatLnSpc="1">
            <a:prstTxWarp prst="textNoShape">
              <a:avLst/>
            </a:prstTxWarp>
          </a:bodyPr>
          <a:lstStyle>
            <a:lvl1pPr algn="l" defTabSz="987905">
              <a:defRPr sz="1000" i="1">
                <a:solidFill>
                  <a:schemeClr val="tx1"/>
                </a:solidFill>
                <a:latin typeface="Times New Roman" charset="0"/>
              </a:defRPr>
            </a:lvl1pPr>
          </a:lstStyle>
          <a:p>
            <a:pPr>
              <a:defRPr/>
            </a:pPr>
            <a:endParaRPr lang="en-US"/>
          </a:p>
        </p:txBody>
      </p:sp>
      <p:sp>
        <p:nvSpPr>
          <p:cNvPr id="2053" name="Rectangle 5"/>
          <p:cNvSpPr>
            <a:spLocks noGrp="1" noChangeArrowheads="1"/>
          </p:cNvSpPr>
          <p:nvPr>
            <p:ph type="sldNum" sz="quarter" idx="5"/>
          </p:nvPr>
        </p:nvSpPr>
        <p:spPr bwMode="auto">
          <a:xfrm>
            <a:off x="4146275" y="9122452"/>
            <a:ext cx="3168926" cy="480388"/>
          </a:xfrm>
          <a:prstGeom prst="rect">
            <a:avLst/>
          </a:prstGeom>
          <a:noFill/>
          <a:ln w="9525">
            <a:noFill/>
            <a:miter lim="800000"/>
            <a:headEnd/>
            <a:tailEnd/>
          </a:ln>
          <a:effectLst/>
        </p:spPr>
        <p:txBody>
          <a:bodyPr vert="horz" wrap="square" lIns="19768" tIns="0" rIns="19768" bIns="0" numCol="1" anchor="b" anchorCtr="0" compatLnSpc="1">
            <a:prstTxWarp prst="textNoShape">
              <a:avLst/>
            </a:prstTxWarp>
          </a:bodyPr>
          <a:lstStyle>
            <a:lvl1pPr defTabSz="987905">
              <a:defRPr sz="1000" i="1">
                <a:solidFill>
                  <a:schemeClr val="tx1"/>
                </a:solidFill>
                <a:latin typeface="Times New Roman" charset="0"/>
              </a:defRPr>
            </a:lvl1pPr>
          </a:lstStyle>
          <a:p>
            <a:pPr>
              <a:defRPr/>
            </a:pPr>
            <a:fld id="{3FA952C1-0F39-B041-8D51-B7A31F96C81E}" type="slidenum">
              <a:rPr lang="en-US"/>
              <a:pPr>
                <a:defRPr/>
              </a:pPr>
              <a:t>‹#›</a:t>
            </a:fld>
            <a:endParaRPr lang="en-US"/>
          </a:p>
        </p:txBody>
      </p:sp>
      <p:sp>
        <p:nvSpPr>
          <p:cNvPr id="2054" name="Rectangle 6"/>
          <p:cNvSpPr>
            <a:spLocks noGrp="1" noChangeArrowheads="1"/>
          </p:cNvSpPr>
          <p:nvPr>
            <p:ph type="body" sz="quarter" idx="3"/>
          </p:nvPr>
        </p:nvSpPr>
        <p:spPr bwMode="auto">
          <a:xfrm>
            <a:off x="975693" y="4561227"/>
            <a:ext cx="5362160" cy="4318573"/>
          </a:xfrm>
          <a:prstGeom prst="rect">
            <a:avLst/>
          </a:prstGeom>
          <a:noFill/>
          <a:ln w="9525">
            <a:noFill/>
            <a:miter lim="800000"/>
            <a:headEnd/>
            <a:tailEnd/>
          </a:ln>
          <a:effectLst/>
        </p:spPr>
        <p:txBody>
          <a:bodyPr vert="horz" wrap="square" lIns="97190" tIns="49419" rIns="97190" bIns="49419"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7" name="Rectangle 7"/>
          <p:cNvSpPr>
            <a:spLocks noGrp="1" noRot="1" noChangeAspect="1" noChangeArrowheads="1" noTextEdit="1"/>
          </p:cNvSpPr>
          <p:nvPr>
            <p:ph type="sldImg" idx="2"/>
          </p:nvPr>
        </p:nvSpPr>
        <p:spPr bwMode="auto">
          <a:xfrm>
            <a:off x="1325563" y="720725"/>
            <a:ext cx="4660900" cy="3602038"/>
          </a:xfrm>
          <a:prstGeom prst="rect">
            <a:avLst/>
          </a:prstGeom>
          <a:noFill/>
          <a:ln w="12700">
            <a:solidFill>
              <a:schemeClr val="tx1"/>
            </a:solidFill>
            <a:miter lim="800000"/>
            <a:headEnd/>
            <a:tailEnd/>
          </a:ln>
        </p:spPr>
      </p:sp>
    </p:spTree>
    <p:extLst>
      <p:ext uri="{BB962C8B-B14F-4D97-AF65-F5344CB8AC3E}">
        <p14:creationId xmlns="" xmlns:p14="http://schemas.microsoft.com/office/powerpoint/2010/main" val="2221691413"/>
      </p:ext>
    </p:extLst>
  </p:cSld>
  <p:clrMap bg1="lt1" tx1="dk1" bg2="lt2" tx2="dk2" accent1="accent1" accent2="accent2" accent3="accent3" accent4="accent4" accent5="accent5" accent6="accent6" hlink="hlink" folHlink="folHlink"/>
  <p:hf hdr="0" ftr="0" dt="0"/>
  <p:notesStyle>
    <a:lvl1pPr algn="l" defTabSz="952500"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66725"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33450"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98588"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65313"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p:cNvSpPr>
          <p:nvPr>
            <p:ph type="sldImg"/>
          </p:nvPr>
        </p:nvSpPr>
        <p:spPr>
          <a:ln/>
        </p:spPr>
      </p:sp>
      <p:sp>
        <p:nvSpPr>
          <p:cNvPr id="32771" name="Notes Placeholder 2"/>
          <p:cNvSpPr>
            <a:spLocks noGrp="1"/>
          </p:cNvSpPr>
          <p:nvPr>
            <p:ph type="body" idx="1"/>
          </p:nvPr>
        </p:nvSpPr>
        <p:spPr>
          <a:noFill/>
          <a:ln/>
        </p:spPr>
        <p:txBody>
          <a:bodyPr/>
          <a:lstStyle/>
          <a:p>
            <a:endParaRPr lang="en-US"/>
          </a:p>
        </p:txBody>
      </p:sp>
      <p:sp>
        <p:nvSpPr>
          <p:cNvPr id="32772" name="Slide Number Placeholder 3"/>
          <p:cNvSpPr>
            <a:spLocks noGrp="1"/>
          </p:cNvSpPr>
          <p:nvPr>
            <p:ph type="sldNum" sz="quarter" idx="5"/>
          </p:nvPr>
        </p:nvSpPr>
        <p:spPr>
          <a:noFill/>
        </p:spPr>
        <p:txBody>
          <a:bodyPr/>
          <a:lstStyle/>
          <a:p>
            <a:fld id="{EAE66E4A-7140-6A48-9BA4-B7989D740E00}"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10</a:t>
            </a:fld>
            <a:endParaRPr lang="en-US"/>
          </a:p>
        </p:txBody>
      </p:sp>
    </p:spTree>
    <p:extLst>
      <p:ext uri="{BB962C8B-B14F-4D97-AF65-F5344CB8AC3E}">
        <p14:creationId xmlns="" xmlns:p14="http://schemas.microsoft.com/office/powerpoint/2010/main" val="2034620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11</a:t>
            </a:fld>
            <a:endParaRPr lang="en-US"/>
          </a:p>
        </p:txBody>
      </p:sp>
    </p:spTree>
    <p:extLst>
      <p:ext uri="{BB962C8B-B14F-4D97-AF65-F5344CB8AC3E}">
        <p14:creationId xmlns="" xmlns:p14="http://schemas.microsoft.com/office/powerpoint/2010/main" val="36800546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12</a:t>
            </a:fld>
            <a:endParaRPr lang="en-US"/>
          </a:p>
        </p:txBody>
      </p:sp>
    </p:spTree>
    <p:extLst>
      <p:ext uri="{BB962C8B-B14F-4D97-AF65-F5344CB8AC3E}">
        <p14:creationId xmlns="" xmlns:p14="http://schemas.microsoft.com/office/powerpoint/2010/main" val="26751117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RG: In this single link</a:t>
            </a:r>
            <a:r>
              <a:rPr lang="en-US" baseline="0" dirty="0" smtClean="0"/>
              <a:t> scenario, lost packets never waste bandwidth on the bottleneck link out of the router (there is plenty of spare capacity on the link from the senders to the router). Packets coming out of the router’s buffer are never duplicates since </a:t>
            </a:r>
            <a:r>
              <a:rPr lang="en-US" baseline="0" dirty="0" err="1" smtClean="0"/>
              <a:t>retranmissions</a:t>
            </a:r>
            <a:r>
              <a:rPr lang="en-US" baseline="0" dirty="0" smtClean="0"/>
              <a:t> only take place if a packet is known to be lost.</a:t>
            </a:r>
            <a:endParaRPr lang="en-US" dirty="0" smtClean="0"/>
          </a:p>
          <a:p>
            <a:r>
              <a:rPr lang="en-US" dirty="0" smtClean="0"/>
              <a:t>JDD</a:t>
            </a:r>
            <a:r>
              <a:rPr lang="en-US" dirty="0" smtClean="0"/>
              <a:t>: Why is asymptote</a:t>
            </a:r>
            <a:r>
              <a:rPr lang="en-US" baseline="0" dirty="0" smtClean="0"/>
              <a:t> R/2?</a:t>
            </a:r>
          </a:p>
          <a:p>
            <a:r>
              <a:rPr lang="en-US" baseline="0" dirty="0" smtClean="0"/>
              <a:t>Because of definition of scenario, Host only resends packets that are lost. </a:t>
            </a:r>
          </a:p>
          <a:p>
            <a:r>
              <a:rPr lang="en-US" baseline="0" dirty="0" smtClean="0">
                <a:latin typeface="Arial"/>
                <a:cs typeface="Arial"/>
              </a:rPr>
              <a:t>So, what comes out of buffer is always </a:t>
            </a:r>
            <a:r>
              <a:rPr lang="en-US" baseline="0" dirty="0" err="1" smtClean="0">
                <a:latin typeface="Arial"/>
                <a:cs typeface="Arial"/>
              </a:rPr>
              <a:t>goodput</a:t>
            </a:r>
            <a:r>
              <a:rPr lang="en-US" baseline="0" dirty="0" smtClean="0">
                <a:latin typeface="Arial"/>
                <a:cs typeface="Arial"/>
              </a:rPr>
              <a:t>.</a:t>
            </a:r>
          </a:p>
          <a:p>
            <a:r>
              <a:rPr lang="en-US" baseline="0" dirty="0" smtClean="0">
                <a:solidFill>
                  <a:schemeClr val="tx1"/>
                </a:solidFill>
                <a:latin typeface="Arial"/>
                <a:cs typeface="Arial"/>
              </a:rPr>
              <a:t>If we continue to increase </a:t>
            </a:r>
            <a:r>
              <a:rPr lang="en-US" sz="1200" baseline="0" dirty="0" smtClean="0">
                <a:solidFill>
                  <a:schemeClr val="tx1"/>
                </a:solidFill>
                <a:latin typeface="Arial"/>
                <a:cs typeface="Arial"/>
              </a:rPr>
              <a:t>input rate, </a:t>
            </a:r>
          </a:p>
          <a:p>
            <a:r>
              <a:rPr lang="en-US" sz="1200" baseline="0" dirty="0" smtClean="0">
                <a:solidFill>
                  <a:schemeClr val="tx1"/>
                </a:solidFill>
                <a:latin typeface="Arial"/>
                <a:cs typeface="Arial"/>
              </a:rPr>
              <a:t>we should expect to continue to increase</a:t>
            </a:r>
          </a:p>
          <a:p>
            <a:r>
              <a:rPr lang="en-US" sz="1200" baseline="0" dirty="0" smtClean="0">
                <a:solidFill>
                  <a:schemeClr val="tx1"/>
                </a:solidFill>
                <a:latin typeface="Arial"/>
                <a:cs typeface="Arial"/>
              </a:rPr>
              <a:t>data rate coming out of buffer but it will never exceed R/2.</a:t>
            </a:r>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13</a:t>
            </a:fld>
            <a:endParaRPr lang="en-US"/>
          </a:p>
        </p:txBody>
      </p:sp>
    </p:spTree>
    <p:extLst>
      <p:ext uri="{BB962C8B-B14F-4D97-AF65-F5344CB8AC3E}">
        <p14:creationId xmlns="" xmlns:p14="http://schemas.microsoft.com/office/powerpoint/2010/main" val="39033837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14</a:t>
            </a:fld>
            <a:endParaRPr lang="en-US"/>
          </a:p>
        </p:txBody>
      </p:sp>
    </p:spTree>
    <p:extLst>
      <p:ext uri="{BB962C8B-B14F-4D97-AF65-F5344CB8AC3E}">
        <p14:creationId xmlns="" xmlns:p14="http://schemas.microsoft.com/office/powerpoint/2010/main" val="2303373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input rate increases</a:t>
            </a:r>
            <a:r>
              <a:rPr lang="en-US" baseline="0" dirty="0" smtClean="0"/>
              <a:t> for each Host, the second hop router for a path will have traffic arriving</a:t>
            </a:r>
          </a:p>
          <a:p>
            <a:r>
              <a:rPr lang="en-US" baseline="0" dirty="0" smtClean="0"/>
              <a:t>from two sources, a host and a router. The traffic from the host becomes a larger and larger</a:t>
            </a:r>
          </a:p>
          <a:p>
            <a:r>
              <a:rPr lang="en-US" baseline="0" dirty="0" smtClean="0"/>
              <a:t>percentage of the load offered to the router and the throughput for the traffic from the router</a:t>
            </a:r>
          </a:p>
          <a:p>
            <a:r>
              <a:rPr lang="en-US" baseline="0" dirty="0" smtClean="0"/>
              <a:t>goes to 0.</a:t>
            </a:r>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15</a:t>
            </a:fld>
            <a:endParaRPr lang="en-US"/>
          </a:p>
        </p:txBody>
      </p:sp>
    </p:spTree>
    <p:extLst>
      <p:ext uri="{BB962C8B-B14F-4D97-AF65-F5344CB8AC3E}">
        <p14:creationId xmlns="" xmlns:p14="http://schemas.microsoft.com/office/powerpoint/2010/main" val="3528055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input rate increases</a:t>
            </a:r>
            <a:r>
              <a:rPr lang="en-US" baseline="0" dirty="0" smtClean="0"/>
              <a:t> for each Host, the second hop router for a path will have traffic arriving</a:t>
            </a:r>
          </a:p>
          <a:p>
            <a:r>
              <a:rPr lang="en-US" baseline="0" dirty="0" smtClean="0"/>
              <a:t>from two sources, a host and a router. The traffic from the host becomes a larger and larger</a:t>
            </a:r>
          </a:p>
          <a:p>
            <a:r>
              <a:rPr lang="en-US" baseline="0" dirty="0" smtClean="0"/>
              <a:t>percentage of the load offered to the router and the throughput for the traffic from the router</a:t>
            </a:r>
          </a:p>
          <a:p>
            <a:r>
              <a:rPr lang="en-US" baseline="0" dirty="0" smtClean="0"/>
              <a:t>goes to 0.</a:t>
            </a:r>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16</a:t>
            </a:fld>
            <a:endParaRPr lang="en-US"/>
          </a:p>
        </p:txBody>
      </p:sp>
    </p:spTree>
    <p:extLst>
      <p:ext uri="{BB962C8B-B14F-4D97-AF65-F5344CB8AC3E}">
        <p14:creationId xmlns="" xmlns:p14="http://schemas.microsoft.com/office/powerpoint/2010/main" val="3528055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17</a:t>
            </a:fld>
            <a:endParaRPr lang="en-US"/>
          </a:p>
        </p:txBody>
      </p:sp>
    </p:spTree>
    <p:extLst>
      <p:ext uri="{BB962C8B-B14F-4D97-AF65-F5344CB8AC3E}">
        <p14:creationId xmlns="" xmlns:p14="http://schemas.microsoft.com/office/powerpoint/2010/main" val="30371845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18</a:t>
            </a:fld>
            <a:endParaRPr lang="en-US"/>
          </a:p>
        </p:txBody>
      </p:sp>
    </p:spTree>
    <p:extLst>
      <p:ext uri="{BB962C8B-B14F-4D97-AF65-F5344CB8AC3E}">
        <p14:creationId xmlns="" xmlns:p14="http://schemas.microsoft.com/office/powerpoint/2010/main" val="8681665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1314" name="Rectangle 8"/>
          <p:cNvSpPr>
            <a:spLocks noGrp="1" noChangeArrowheads="1"/>
          </p:cNvSpPr>
          <p:nvPr>
            <p:ph type="sldNum" sz="quarter"/>
          </p:nvPr>
        </p:nvSpPr>
        <p:spPr>
          <a:noFill/>
        </p:spPr>
        <p:txBody>
          <a:bodyPr/>
          <a:lstStyle/>
          <a:p>
            <a:pPr>
              <a:buFont typeface="Arial" pitchFamily="34" charset="0"/>
              <a:buNone/>
            </a:pPr>
            <a:fld id="{9CF401CA-51B0-4724-A506-9516C7927AA3}" type="slidenum">
              <a:rPr lang="en-GB" smtClean="0">
                <a:latin typeface="Arial" pitchFamily="34" charset="0"/>
              </a:rPr>
              <a:pPr>
                <a:buFont typeface="Arial" pitchFamily="34" charset="0"/>
                <a:buNone/>
              </a:pPr>
              <a:t>19</a:t>
            </a:fld>
            <a:endParaRPr lang="en-GB" smtClean="0">
              <a:latin typeface="Arial" pitchFamily="34" charset="0"/>
            </a:endParaRPr>
          </a:p>
        </p:txBody>
      </p:sp>
      <p:sp>
        <p:nvSpPr>
          <p:cNvPr id="141315" name="Text Box 1"/>
          <p:cNvSpPr txBox="1">
            <a:spLocks noChangeArrowheads="1"/>
          </p:cNvSpPr>
          <p:nvPr/>
        </p:nvSpPr>
        <p:spPr bwMode="auto">
          <a:xfrm>
            <a:off x="2269109" y="719821"/>
            <a:ext cx="2775728" cy="3601265"/>
          </a:xfrm>
          <a:prstGeom prst="rect">
            <a:avLst/>
          </a:prstGeom>
          <a:solidFill>
            <a:srgbClr val="FFFFFF"/>
          </a:solidFill>
          <a:ln w="9525">
            <a:solidFill>
              <a:srgbClr val="000000"/>
            </a:solidFill>
            <a:miter lim="800000"/>
            <a:headEnd/>
            <a:tailEnd/>
          </a:ln>
        </p:spPr>
        <p:txBody>
          <a:bodyPr wrap="none" lIns="94839" tIns="47419" rIns="94839" bIns="47419" anchor="ctr"/>
          <a:lstStyle/>
          <a:p>
            <a:endParaRPr lang="en-US">
              <a:ea typeface="msmincho" charset="0"/>
              <a:cs typeface="msmincho" charset="0"/>
            </a:endParaRPr>
          </a:p>
        </p:txBody>
      </p:sp>
      <p:sp>
        <p:nvSpPr>
          <p:cNvPr id="141316" name="Rectangle 2"/>
          <p:cNvSpPr>
            <a:spLocks noGrp="1" noChangeArrowheads="1"/>
          </p:cNvSpPr>
          <p:nvPr>
            <p:ph type="body"/>
          </p:nvPr>
        </p:nvSpPr>
        <p:spPr>
          <a:xfrm>
            <a:off x="731646" y="4562474"/>
            <a:ext cx="5849395" cy="4318908"/>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a:t>
            </a:fld>
            <a:endParaRPr lang="en-US"/>
          </a:p>
        </p:txBody>
      </p:sp>
    </p:spTree>
    <p:extLst>
      <p:ext uri="{BB962C8B-B14F-4D97-AF65-F5344CB8AC3E}">
        <p14:creationId xmlns="" xmlns:p14="http://schemas.microsoft.com/office/powerpoint/2010/main" val="10847472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1314" name="Rectangle 8"/>
          <p:cNvSpPr>
            <a:spLocks noGrp="1" noChangeArrowheads="1"/>
          </p:cNvSpPr>
          <p:nvPr>
            <p:ph type="sldNum" sz="quarter"/>
          </p:nvPr>
        </p:nvSpPr>
        <p:spPr>
          <a:noFill/>
        </p:spPr>
        <p:txBody>
          <a:bodyPr/>
          <a:lstStyle/>
          <a:p>
            <a:pPr>
              <a:buFont typeface="Arial" pitchFamily="34" charset="0"/>
              <a:buNone/>
            </a:pPr>
            <a:fld id="{9CF401CA-51B0-4724-A506-9516C7927AA3}" type="slidenum">
              <a:rPr lang="en-GB" smtClean="0">
                <a:latin typeface="Arial" pitchFamily="34" charset="0"/>
              </a:rPr>
              <a:pPr>
                <a:buFont typeface="Arial" pitchFamily="34" charset="0"/>
                <a:buNone/>
              </a:pPr>
              <a:t>20</a:t>
            </a:fld>
            <a:endParaRPr lang="en-GB" smtClean="0">
              <a:latin typeface="Arial" pitchFamily="34" charset="0"/>
            </a:endParaRPr>
          </a:p>
        </p:txBody>
      </p:sp>
      <p:sp>
        <p:nvSpPr>
          <p:cNvPr id="141315" name="Text Box 1"/>
          <p:cNvSpPr txBox="1">
            <a:spLocks noChangeArrowheads="1"/>
          </p:cNvSpPr>
          <p:nvPr/>
        </p:nvSpPr>
        <p:spPr bwMode="auto">
          <a:xfrm>
            <a:off x="2269109" y="719821"/>
            <a:ext cx="2775728" cy="3601265"/>
          </a:xfrm>
          <a:prstGeom prst="rect">
            <a:avLst/>
          </a:prstGeom>
          <a:solidFill>
            <a:srgbClr val="FFFFFF"/>
          </a:solidFill>
          <a:ln w="9525">
            <a:solidFill>
              <a:srgbClr val="000000"/>
            </a:solidFill>
            <a:miter lim="800000"/>
            <a:headEnd/>
            <a:tailEnd/>
          </a:ln>
        </p:spPr>
        <p:txBody>
          <a:bodyPr wrap="none" lIns="94839" tIns="47419" rIns="94839" bIns="47419" anchor="ctr"/>
          <a:lstStyle/>
          <a:p>
            <a:endParaRPr lang="en-US">
              <a:ea typeface="msmincho" charset="0"/>
              <a:cs typeface="msmincho" charset="0"/>
            </a:endParaRPr>
          </a:p>
        </p:txBody>
      </p:sp>
      <p:sp>
        <p:nvSpPr>
          <p:cNvPr id="141316" name="Rectangle 2"/>
          <p:cNvSpPr>
            <a:spLocks noGrp="1" noChangeArrowheads="1"/>
          </p:cNvSpPr>
          <p:nvPr>
            <p:ph type="body"/>
          </p:nvPr>
        </p:nvSpPr>
        <p:spPr>
          <a:xfrm>
            <a:off x="731646" y="4562474"/>
            <a:ext cx="5849395" cy="4318908"/>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21</a:t>
            </a:fld>
            <a:endParaRPr lang="en-US"/>
          </a:p>
        </p:txBody>
      </p:sp>
    </p:spTree>
    <p:extLst>
      <p:ext uri="{BB962C8B-B14F-4D97-AF65-F5344CB8AC3E}">
        <p14:creationId xmlns="" xmlns:p14="http://schemas.microsoft.com/office/powerpoint/2010/main" val="23308769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2578" name="Rectangle 8"/>
          <p:cNvSpPr>
            <a:spLocks noGrp="1" noChangeArrowheads="1"/>
          </p:cNvSpPr>
          <p:nvPr>
            <p:ph type="sldNum" sz="quarter"/>
          </p:nvPr>
        </p:nvSpPr>
        <p:spPr>
          <a:noFill/>
        </p:spPr>
        <p:txBody>
          <a:bodyPr/>
          <a:lstStyle/>
          <a:p>
            <a:pPr>
              <a:buFont typeface="Arial" pitchFamily="34" charset="0"/>
              <a:buNone/>
            </a:pPr>
            <a:fld id="{6D9CA235-A659-42DD-9120-92FF40567515}" type="slidenum">
              <a:rPr lang="en-GB" smtClean="0">
                <a:latin typeface="Arial" pitchFamily="34" charset="0"/>
              </a:rPr>
              <a:pPr>
                <a:buFont typeface="Arial" pitchFamily="34" charset="0"/>
                <a:buNone/>
              </a:pPr>
              <a:t>22</a:t>
            </a:fld>
            <a:endParaRPr lang="en-GB" smtClean="0">
              <a:latin typeface="Arial" pitchFamily="34" charset="0"/>
            </a:endParaRPr>
          </a:p>
        </p:txBody>
      </p:sp>
      <p:sp>
        <p:nvSpPr>
          <p:cNvPr id="152579" name="Text Box 1"/>
          <p:cNvSpPr txBox="1">
            <a:spLocks noChangeArrowheads="1"/>
          </p:cNvSpPr>
          <p:nvPr/>
        </p:nvSpPr>
        <p:spPr bwMode="auto">
          <a:xfrm>
            <a:off x="2269109" y="719821"/>
            <a:ext cx="2775728" cy="3601265"/>
          </a:xfrm>
          <a:prstGeom prst="rect">
            <a:avLst/>
          </a:prstGeom>
          <a:solidFill>
            <a:srgbClr val="FFFFFF"/>
          </a:solidFill>
          <a:ln w="9525">
            <a:solidFill>
              <a:srgbClr val="000000"/>
            </a:solidFill>
            <a:miter lim="800000"/>
            <a:headEnd/>
            <a:tailEnd/>
          </a:ln>
        </p:spPr>
        <p:txBody>
          <a:bodyPr wrap="none" lIns="94839" tIns="47419" rIns="94839" bIns="47419" anchor="ctr"/>
          <a:lstStyle/>
          <a:p>
            <a:endParaRPr lang="en-US">
              <a:ea typeface="msmincho" charset="0"/>
              <a:cs typeface="msmincho" charset="0"/>
            </a:endParaRPr>
          </a:p>
        </p:txBody>
      </p:sp>
      <p:sp>
        <p:nvSpPr>
          <p:cNvPr id="152580" name="Rectangle 2"/>
          <p:cNvSpPr>
            <a:spLocks noGrp="1" noChangeArrowheads="1"/>
          </p:cNvSpPr>
          <p:nvPr>
            <p:ph type="body"/>
          </p:nvPr>
        </p:nvSpPr>
        <p:spPr>
          <a:xfrm>
            <a:off x="731646" y="4562474"/>
            <a:ext cx="5849395" cy="4318908"/>
          </a:xfrm>
          <a:noFill/>
          <a:ln/>
        </p:spPr>
        <p:txBody>
          <a:bodyPr wrap="none" anchor="ctr"/>
          <a:lstStyle/>
          <a:p>
            <a:endParaRPr lang="en-US" dirty="0" smtClean="0">
              <a:latin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idx="10"/>
          </p:nvPr>
        </p:nvSpPr>
        <p:spPr/>
        <p:txBody>
          <a:bodyPr/>
          <a:lstStyle/>
          <a:p>
            <a:pPr>
              <a:defRPr/>
            </a:pPr>
            <a:fld id="{C478D9D8-A94B-4DA3-B227-601B2134C355}" type="slidenum">
              <a:rPr lang="en-GB" smtClean="0"/>
              <a:pPr>
                <a:defRPr/>
              </a:pPr>
              <a:t>23</a:t>
            </a:fld>
            <a:endParaRPr lang="en-GB"/>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idx="10"/>
          </p:nvPr>
        </p:nvSpPr>
        <p:spPr/>
        <p:txBody>
          <a:bodyPr/>
          <a:lstStyle/>
          <a:p>
            <a:pPr>
              <a:defRPr/>
            </a:pPr>
            <a:fld id="{C478D9D8-A94B-4DA3-B227-601B2134C355}" type="slidenum">
              <a:rPr lang="en-GB" smtClean="0"/>
              <a:pPr>
                <a:defRPr/>
              </a:pPr>
              <a:t>24</a:t>
            </a:fld>
            <a:endParaRPr lang="en-GB"/>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idx="10"/>
          </p:nvPr>
        </p:nvSpPr>
        <p:spPr/>
        <p:txBody>
          <a:bodyPr/>
          <a:lstStyle/>
          <a:p>
            <a:pPr>
              <a:defRPr/>
            </a:pPr>
            <a:fld id="{C478D9D8-A94B-4DA3-B227-601B2134C355}" type="slidenum">
              <a:rPr lang="en-GB" smtClean="0"/>
              <a:pPr>
                <a:defRPr/>
              </a:pPr>
              <a:t>25</a:t>
            </a:fld>
            <a:endParaRPr lang="en-GB"/>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there is always something in the queue then we</a:t>
            </a:r>
            <a:r>
              <a:rPr lang="en-US" baseline="0" dirty="0" smtClean="0"/>
              <a:t> are guaranteed to keep output </a:t>
            </a:r>
            <a:r>
              <a:rPr lang="en-US" baseline="0" smtClean="0"/>
              <a:t>link busy.</a:t>
            </a:r>
          </a:p>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26</a:t>
            </a:fld>
            <a:endParaRPr lang="en-US"/>
          </a:p>
        </p:txBody>
      </p:sp>
    </p:spTree>
    <p:extLst>
      <p:ext uri="{BB962C8B-B14F-4D97-AF65-F5344CB8AC3E}">
        <p14:creationId xmlns="" xmlns:p14="http://schemas.microsoft.com/office/powerpoint/2010/main" val="40007328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29</a:t>
            </a:fld>
            <a:endParaRPr lang="en-US"/>
          </a:p>
        </p:txBody>
      </p:sp>
    </p:spTree>
    <p:extLst>
      <p:ext uri="{BB962C8B-B14F-4D97-AF65-F5344CB8AC3E}">
        <p14:creationId xmlns="" xmlns:p14="http://schemas.microsoft.com/office/powerpoint/2010/main" val="42022304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a:t>
            </a:fld>
            <a:endParaRPr lang="en-US"/>
          </a:p>
        </p:txBody>
      </p:sp>
    </p:spTree>
    <p:extLst>
      <p:ext uri="{BB962C8B-B14F-4D97-AF65-F5344CB8AC3E}">
        <p14:creationId xmlns="" xmlns:p14="http://schemas.microsoft.com/office/powerpoint/2010/main" val="293703647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30</a:t>
            </a:fld>
            <a:endParaRPr lang="en-US"/>
          </a:p>
        </p:txBody>
      </p:sp>
    </p:spTree>
    <p:extLst>
      <p:ext uri="{BB962C8B-B14F-4D97-AF65-F5344CB8AC3E}">
        <p14:creationId xmlns="" xmlns:p14="http://schemas.microsoft.com/office/powerpoint/2010/main" val="42022304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31</a:t>
            </a:fld>
            <a:endParaRPr lang="en-US"/>
          </a:p>
        </p:txBody>
      </p:sp>
    </p:spTree>
    <p:extLst>
      <p:ext uri="{BB962C8B-B14F-4D97-AF65-F5344CB8AC3E}">
        <p14:creationId xmlns="" xmlns:p14="http://schemas.microsoft.com/office/powerpoint/2010/main" val="42022304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32</a:t>
            </a:fld>
            <a:endParaRPr lang="en-US"/>
          </a:p>
        </p:txBody>
      </p:sp>
    </p:spTree>
    <p:extLst>
      <p:ext uri="{BB962C8B-B14F-4D97-AF65-F5344CB8AC3E}">
        <p14:creationId xmlns="" xmlns:p14="http://schemas.microsoft.com/office/powerpoint/2010/main" val="4202230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6978" name="Rectangle 8"/>
          <p:cNvSpPr>
            <a:spLocks noGrp="1" noChangeArrowheads="1"/>
          </p:cNvSpPr>
          <p:nvPr>
            <p:ph type="sldNum" sz="quarter"/>
          </p:nvPr>
        </p:nvSpPr>
        <p:spPr>
          <a:noFill/>
        </p:spPr>
        <p:txBody>
          <a:bodyPr/>
          <a:lstStyle/>
          <a:p>
            <a:pPr>
              <a:buFont typeface="Arial" pitchFamily="34" charset="0"/>
              <a:buNone/>
            </a:pPr>
            <a:fld id="{562C3EFA-6B0D-4F30-A84F-D22CD729E555}" type="slidenum">
              <a:rPr lang="en-GB" smtClean="0">
                <a:latin typeface="Arial" pitchFamily="34" charset="0"/>
              </a:rPr>
              <a:pPr>
                <a:buFont typeface="Arial" pitchFamily="34" charset="0"/>
                <a:buNone/>
              </a:pPr>
              <a:t>4</a:t>
            </a:fld>
            <a:endParaRPr lang="en-GB" smtClean="0">
              <a:latin typeface="Arial" pitchFamily="34" charset="0"/>
            </a:endParaRPr>
          </a:p>
        </p:txBody>
      </p:sp>
      <p:sp>
        <p:nvSpPr>
          <p:cNvPr id="126979" name="Text Box 1"/>
          <p:cNvSpPr txBox="1">
            <a:spLocks noChangeArrowheads="1"/>
          </p:cNvSpPr>
          <p:nvPr/>
        </p:nvSpPr>
        <p:spPr bwMode="auto">
          <a:xfrm>
            <a:off x="2269109" y="719821"/>
            <a:ext cx="2775728" cy="3601265"/>
          </a:xfrm>
          <a:prstGeom prst="rect">
            <a:avLst/>
          </a:prstGeom>
          <a:solidFill>
            <a:srgbClr val="FFFFFF"/>
          </a:solidFill>
          <a:ln w="9525">
            <a:solidFill>
              <a:srgbClr val="000000"/>
            </a:solidFill>
            <a:miter lim="800000"/>
            <a:headEnd/>
            <a:tailEnd/>
          </a:ln>
        </p:spPr>
        <p:txBody>
          <a:bodyPr wrap="none" lIns="94839" tIns="47419" rIns="94839" bIns="47419" anchor="ctr"/>
          <a:lstStyle/>
          <a:p>
            <a:endParaRPr lang="en-US">
              <a:ea typeface="msmincho" charset="0"/>
              <a:cs typeface="msmincho" charset="0"/>
            </a:endParaRPr>
          </a:p>
        </p:txBody>
      </p:sp>
      <p:sp>
        <p:nvSpPr>
          <p:cNvPr id="126980" name="Rectangle 2"/>
          <p:cNvSpPr>
            <a:spLocks noGrp="1" noChangeArrowheads="1"/>
          </p:cNvSpPr>
          <p:nvPr>
            <p:ph type="body"/>
          </p:nvPr>
        </p:nvSpPr>
        <p:spPr>
          <a:xfrm>
            <a:off x="731646" y="4562474"/>
            <a:ext cx="5849395" cy="4318908"/>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6978" name="Rectangle 8"/>
          <p:cNvSpPr>
            <a:spLocks noGrp="1" noChangeArrowheads="1"/>
          </p:cNvSpPr>
          <p:nvPr>
            <p:ph type="sldNum" sz="quarter"/>
          </p:nvPr>
        </p:nvSpPr>
        <p:spPr>
          <a:noFill/>
        </p:spPr>
        <p:txBody>
          <a:bodyPr/>
          <a:lstStyle/>
          <a:p>
            <a:pPr>
              <a:buFont typeface="Arial" pitchFamily="34" charset="0"/>
              <a:buNone/>
            </a:pPr>
            <a:fld id="{562C3EFA-6B0D-4F30-A84F-D22CD729E555}" type="slidenum">
              <a:rPr lang="en-GB" smtClean="0">
                <a:latin typeface="Arial" pitchFamily="34" charset="0"/>
              </a:rPr>
              <a:pPr>
                <a:buFont typeface="Arial" pitchFamily="34" charset="0"/>
                <a:buNone/>
              </a:pPr>
              <a:t>5</a:t>
            </a:fld>
            <a:endParaRPr lang="en-GB" smtClean="0">
              <a:latin typeface="Arial" pitchFamily="34" charset="0"/>
            </a:endParaRPr>
          </a:p>
        </p:txBody>
      </p:sp>
      <p:sp>
        <p:nvSpPr>
          <p:cNvPr id="126979" name="Text Box 1"/>
          <p:cNvSpPr txBox="1">
            <a:spLocks noChangeArrowheads="1"/>
          </p:cNvSpPr>
          <p:nvPr/>
        </p:nvSpPr>
        <p:spPr bwMode="auto">
          <a:xfrm>
            <a:off x="2269109" y="719821"/>
            <a:ext cx="2775728" cy="3601265"/>
          </a:xfrm>
          <a:prstGeom prst="rect">
            <a:avLst/>
          </a:prstGeom>
          <a:solidFill>
            <a:srgbClr val="FFFFFF"/>
          </a:solidFill>
          <a:ln w="9525">
            <a:solidFill>
              <a:srgbClr val="000000"/>
            </a:solidFill>
            <a:miter lim="800000"/>
            <a:headEnd/>
            <a:tailEnd/>
          </a:ln>
        </p:spPr>
        <p:txBody>
          <a:bodyPr wrap="none" lIns="94839" tIns="47419" rIns="94839" bIns="47419" anchor="ctr"/>
          <a:lstStyle/>
          <a:p>
            <a:endParaRPr lang="en-US">
              <a:ea typeface="msmincho" charset="0"/>
              <a:cs typeface="msmincho" charset="0"/>
            </a:endParaRPr>
          </a:p>
        </p:txBody>
      </p:sp>
      <p:sp>
        <p:nvSpPr>
          <p:cNvPr id="126980" name="Rectangle 2"/>
          <p:cNvSpPr>
            <a:spLocks noGrp="1" noChangeArrowheads="1"/>
          </p:cNvSpPr>
          <p:nvPr>
            <p:ph type="body"/>
          </p:nvPr>
        </p:nvSpPr>
        <p:spPr>
          <a:xfrm>
            <a:off x="731646" y="4562474"/>
            <a:ext cx="5849395" cy="4318908"/>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8002" name="Rectangle 8"/>
          <p:cNvSpPr>
            <a:spLocks noGrp="1" noChangeArrowheads="1"/>
          </p:cNvSpPr>
          <p:nvPr>
            <p:ph type="sldNum" sz="quarter"/>
          </p:nvPr>
        </p:nvSpPr>
        <p:spPr>
          <a:noFill/>
        </p:spPr>
        <p:txBody>
          <a:bodyPr/>
          <a:lstStyle/>
          <a:p>
            <a:pPr>
              <a:buFont typeface="Arial" pitchFamily="34" charset="0"/>
              <a:buNone/>
            </a:pPr>
            <a:fld id="{3200D075-D63C-4F73-A15A-18551C868F87}" type="slidenum">
              <a:rPr lang="en-GB" smtClean="0">
                <a:latin typeface="Arial" pitchFamily="34" charset="0"/>
              </a:rPr>
              <a:pPr>
                <a:buFont typeface="Arial" pitchFamily="34" charset="0"/>
                <a:buNone/>
              </a:pPr>
              <a:t>6</a:t>
            </a:fld>
            <a:endParaRPr lang="en-GB" smtClean="0">
              <a:latin typeface="Arial" pitchFamily="34" charset="0"/>
            </a:endParaRPr>
          </a:p>
        </p:txBody>
      </p:sp>
      <p:sp>
        <p:nvSpPr>
          <p:cNvPr id="128003" name="Text Box 1"/>
          <p:cNvSpPr txBox="1">
            <a:spLocks noChangeArrowheads="1"/>
          </p:cNvSpPr>
          <p:nvPr/>
        </p:nvSpPr>
        <p:spPr bwMode="auto">
          <a:xfrm>
            <a:off x="2269109" y="719821"/>
            <a:ext cx="2775728" cy="3601265"/>
          </a:xfrm>
          <a:prstGeom prst="rect">
            <a:avLst/>
          </a:prstGeom>
          <a:solidFill>
            <a:srgbClr val="FFFFFF"/>
          </a:solidFill>
          <a:ln w="9525">
            <a:solidFill>
              <a:srgbClr val="000000"/>
            </a:solidFill>
            <a:miter lim="800000"/>
            <a:headEnd/>
            <a:tailEnd/>
          </a:ln>
        </p:spPr>
        <p:txBody>
          <a:bodyPr wrap="none" lIns="94839" tIns="47419" rIns="94839" bIns="47419" anchor="ctr"/>
          <a:lstStyle/>
          <a:p>
            <a:endParaRPr lang="en-US">
              <a:ea typeface="msmincho" charset="0"/>
              <a:cs typeface="msmincho" charset="0"/>
            </a:endParaRPr>
          </a:p>
        </p:txBody>
      </p:sp>
      <p:sp>
        <p:nvSpPr>
          <p:cNvPr id="128004" name="Rectangle 2"/>
          <p:cNvSpPr>
            <a:spLocks noGrp="1" noChangeArrowheads="1"/>
          </p:cNvSpPr>
          <p:nvPr>
            <p:ph type="body"/>
          </p:nvPr>
        </p:nvSpPr>
        <p:spPr>
          <a:xfrm>
            <a:off x="731646" y="4562474"/>
            <a:ext cx="5849395" cy="4318908"/>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9026" name="Rectangle 8"/>
          <p:cNvSpPr>
            <a:spLocks noGrp="1" noChangeArrowheads="1"/>
          </p:cNvSpPr>
          <p:nvPr>
            <p:ph type="sldNum" sz="quarter"/>
          </p:nvPr>
        </p:nvSpPr>
        <p:spPr>
          <a:noFill/>
        </p:spPr>
        <p:txBody>
          <a:bodyPr/>
          <a:lstStyle/>
          <a:p>
            <a:pPr>
              <a:buFont typeface="Arial" pitchFamily="34" charset="0"/>
              <a:buNone/>
            </a:pPr>
            <a:fld id="{29AAF7AD-E1EC-402A-93AE-EA6238A4AA2E}" type="slidenum">
              <a:rPr lang="en-GB" smtClean="0">
                <a:latin typeface="Arial" pitchFamily="34" charset="0"/>
              </a:rPr>
              <a:pPr>
                <a:buFont typeface="Arial" pitchFamily="34" charset="0"/>
                <a:buNone/>
              </a:pPr>
              <a:t>7</a:t>
            </a:fld>
            <a:endParaRPr lang="en-GB" smtClean="0">
              <a:latin typeface="Arial" pitchFamily="34" charset="0"/>
            </a:endParaRPr>
          </a:p>
        </p:txBody>
      </p:sp>
      <p:sp>
        <p:nvSpPr>
          <p:cNvPr id="129027" name="Text Box 1"/>
          <p:cNvSpPr txBox="1">
            <a:spLocks noChangeArrowheads="1"/>
          </p:cNvSpPr>
          <p:nvPr/>
        </p:nvSpPr>
        <p:spPr bwMode="auto">
          <a:xfrm>
            <a:off x="2269109" y="719821"/>
            <a:ext cx="2775728" cy="3601265"/>
          </a:xfrm>
          <a:prstGeom prst="rect">
            <a:avLst/>
          </a:prstGeom>
          <a:solidFill>
            <a:srgbClr val="FFFFFF"/>
          </a:solidFill>
          <a:ln w="9525">
            <a:solidFill>
              <a:srgbClr val="000000"/>
            </a:solidFill>
            <a:miter lim="800000"/>
            <a:headEnd/>
            <a:tailEnd/>
          </a:ln>
        </p:spPr>
        <p:txBody>
          <a:bodyPr wrap="none" lIns="94839" tIns="47419" rIns="94839" bIns="47419" anchor="ctr"/>
          <a:lstStyle/>
          <a:p>
            <a:endParaRPr lang="en-US">
              <a:ea typeface="msmincho" charset="0"/>
              <a:cs typeface="msmincho" charset="0"/>
            </a:endParaRPr>
          </a:p>
        </p:txBody>
      </p:sp>
      <p:sp>
        <p:nvSpPr>
          <p:cNvPr id="129028" name="Rectangle 2"/>
          <p:cNvSpPr>
            <a:spLocks noGrp="1" noChangeArrowheads="1"/>
          </p:cNvSpPr>
          <p:nvPr>
            <p:ph type="body"/>
          </p:nvPr>
        </p:nvSpPr>
        <p:spPr>
          <a:xfrm>
            <a:off x="731646" y="4562474"/>
            <a:ext cx="5849395" cy="4318908"/>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0050" name="Rectangle 8"/>
          <p:cNvSpPr>
            <a:spLocks noGrp="1" noChangeArrowheads="1"/>
          </p:cNvSpPr>
          <p:nvPr>
            <p:ph type="sldNum" sz="quarter"/>
          </p:nvPr>
        </p:nvSpPr>
        <p:spPr>
          <a:noFill/>
        </p:spPr>
        <p:txBody>
          <a:bodyPr/>
          <a:lstStyle/>
          <a:p>
            <a:pPr>
              <a:buFont typeface="Arial" pitchFamily="34" charset="0"/>
              <a:buNone/>
            </a:pPr>
            <a:fld id="{E53B7EA4-73E6-422F-9A28-CC8C6FBE32B1}" type="slidenum">
              <a:rPr lang="en-GB" smtClean="0">
                <a:latin typeface="Arial" pitchFamily="34" charset="0"/>
              </a:rPr>
              <a:pPr>
                <a:buFont typeface="Arial" pitchFamily="34" charset="0"/>
                <a:buNone/>
              </a:pPr>
              <a:t>8</a:t>
            </a:fld>
            <a:endParaRPr lang="en-GB" smtClean="0">
              <a:latin typeface="Arial" pitchFamily="34" charset="0"/>
            </a:endParaRPr>
          </a:p>
        </p:txBody>
      </p:sp>
      <p:sp>
        <p:nvSpPr>
          <p:cNvPr id="130051" name="Text Box 1"/>
          <p:cNvSpPr txBox="1">
            <a:spLocks noChangeArrowheads="1"/>
          </p:cNvSpPr>
          <p:nvPr/>
        </p:nvSpPr>
        <p:spPr bwMode="auto">
          <a:xfrm>
            <a:off x="2269109" y="719821"/>
            <a:ext cx="2775728" cy="3601265"/>
          </a:xfrm>
          <a:prstGeom prst="rect">
            <a:avLst/>
          </a:prstGeom>
          <a:solidFill>
            <a:srgbClr val="FFFFFF"/>
          </a:solidFill>
          <a:ln w="9525">
            <a:solidFill>
              <a:srgbClr val="000000"/>
            </a:solidFill>
            <a:miter lim="800000"/>
            <a:headEnd/>
            <a:tailEnd/>
          </a:ln>
        </p:spPr>
        <p:txBody>
          <a:bodyPr wrap="none" lIns="94839" tIns="47419" rIns="94839" bIns="47419" anchor="ctr"/>
          <a:lstStyle/>
          <a:p>
            <a:endParaRPr lang="en-US">
              <a:ea typeface="msmincho" charset="0"/>
              <a:cs typeface="msmincho" charset="0"/>
            </a:endParaRPr>
          </a:p>
        </p:txBody>
      </p:sp>
      <p:sp>
        <p:nvSpPr>
          <p:cNvPr id="130052" name="Rectangle 2"/>
          <p:cNvSpPr>
            <a:spLocks noGrp="1" noChangeArrowheads="1"/>
          </p:cNvSpPr>
          <p:nvPr>
            <p:ph type="body"/>
          </p:nvPr>
        </p:nvSpPr>
        <p:spPr>
          <a:xfrm>
            <a:off x="731646" y="4562474"/>
            <a:ext cx="5849395" cy="4318908"/>
          </a:xfrm>
          <a:noFill/>
          <a:ln/>
        </p:spPr>
        <p:txBody>
          <a:bodyPr wrap="none" anchor="ctr"/>
          <a:lstStyle/>
          <a:p>
            <a:r>
              <a:rPr lang="en-US" dirty="0" smtClean="0">
                <a:latin typeface="Times New Roman" pitchFamily="18" charset="0"/>
              </a:rPr>
              <a:t>1.5Mbps = 1500000 bits/sec</a:t>
            </a:r>
          </a:p>
          <a:p>
            <a:endParaRPr lang="en-US" dirty="0"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9</a:t>
            </a:fld>
            <a:endParaRPr lang="en-US"/>
          </a:p>
        </p:txBody>
      </p:sp>
    </p:spTree>
    <p:extLst>
      <p:ext uri="{BB962C8B-B14F-4D97-AF65-F5344CB8AC3E}">
        <p14:creationId xmlns="" xmlns:p14="http://schemas.microsoft.com/office/powerpoint/2010/main" val="128685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14588"/>
            <a:ext cx="8550275" cy="16652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4403725"/>
            <a:ext cx="7042150" cy="1987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p>
            <a:fld id="{3D3B5F21-1A54-0B47-ADF7-1313D7E1CAF8}"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288" y="1985963"/>
            <a:ext cx="4365625" cy="466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32313" y="1985963"/>
            <a:ext cx="4367212" cy="466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p>
            <a:fld id="{3D3B5F21-1A54-0B47-ADF7-1313D7E1CAF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ftr" idx="10"/>
          </p:nvPr>
        </p:nvSpPr>
        <p:spPr>
          <a:xfrm>
            <a:off x="515144" y="7077922"/>
            <a:ext cx="6103143" cy="536152"/>
          </a:xfrm>
          <a:prstGeom prst="rect">
            <a:avLst/>
          </a:prstGeom>
          <a:ln/>
        </p:spPr>
        <p:txBody>
          <a:bodyPr lIns="101882" tIns="50941" rIns="101882" bIns="50941"/>
          <a:lstStyle>
            <a:lvl1pPr>
              <a:defRPr/>
            </a:lvl1pPr>
          </a:lstStyle>
          <a:p>
            <a:pPr>
              <a:defRPr/>
            </a:pPr>
            <a:r>
              <a:rPr lang="en-US" smtClean="0"/>
              <a:t>ESE 404/TCOM 500 - Introduction to Networks and Protocols</a:t>
            </a:r>
            <a:endParaRPr lang="en-GB"/>
          </a:p>
        </p:txBody>
      </p:sp>
      <p:sp>
        <p:nvSpPr>
          <p:cNvPr id="4" name="Rectangle 4"/>
          <p:cNvSpPr>
            <a:spLocks noGrp="1" noChangeArrowheads="1"/>
          </p:cNvSpPr>
          <p:nvPr>
            <p:ph type="sldNum" idx="11"/>
          </p:nvPr>
        </p:nvSpPr>
        <p:spPr>
          <a:ln/>
        </p:spPr>
        <p:txBody>
          <a:bodyPr/>
          <a:lstStyle>
            <a:lvl1pPr>
              <a:defRPr/>
            </a:lvl1pPr>
          </a:lstStyle>
          <a:p>
            <a:pPr>
              <a:defRPr/>
            </a:pPr>
            <a:fld id="{E5F19CBB-65DF-4CE6-BB3B-B08893C013FC}"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3" descr="PPT_banner"/>
          <p:cNvPicPr>
            <a:picLocks noChangeAspect="1" noChangeArrowheads="1"/>
          </p:cNvPicPr>
          <p:nvPr userDrawn="1"/>
        </p:nvPicPr>
        <p:blipFill>
          <a:blip r:embed="rId3" cstate="print"/>
          <a:srcRect/>
          <a:stretch>
            <a:fillRect/>
          </a:stretch>
        </p:blipFill>
        <p:spPr bwMode="auto">
          <a:xfrm>
            <a:off x="0" y="0"/>
            <a:ext cx="10059988" cy="706438"/>
          </a:xfrm>
          <a:prstGeom prst="rect">
            <a:avLst/>
          </a:prstGeom>
          <a:noFill/>
          <a:ln w="9525">
            <a:noFill/>
            <a:miter lim="800000"/>
            <a:headEnd/>
            <a:tailEnd/>
          </a:ln>
        </p:spPr>
      </p:pic>
      <p:sp>
        <p:nvSpPr>
          <p:cNvPr id="1028" name="Rectangle 2"/>
          <p:cNvSpPr>
            <a:spLocks noGrp="1" noChangeArrowheads="1"/>
          </p:cNvSpPr>
          <p:nvPr>
            <p:ph type="title"/>
          </p:nvPr>
        </p:nvSpPr>
        <p:spPr bwMode="auto">
          <a:xfrm>
            <a:off x="434975" y="1557338"/>
            <a:ext cx="8921750" cy="950912"/>
          </a:xfrm>
          <a:prstGeom prst="rect">
            <a:avLst/>
          </a:prstGeom>
          <a:noFill/>
          <a:ln w="9525">
            <a:noFill/>
            <a:miter lim="800000"/>
            <a:headEnd/>
            <a:tailEnd/>
          </a:ln>
        </p:spPr>
        <p:txBody>
          <a:bodyPr vert="horz" wrap="square" lIns="101858" tIns="50929" rIns="101858" bIns="50929" numCol="1" anchor="ctr" anchorCtr="0" compatLnSpc="1">
            <a:prstTxWarp prst="textNoShape">
              <a:avLst/>
            </a:prstTxWarp>
          </a:bodyPr>
          <a:lstStyle/>
          <a:p>
            <a:pPr lvl="0"/>
            <a:r>
              <a:rPr lang="en-US"/>
              <a:t>Click to edit Master title style</a:t>
            </a:r>
          </a:p>
        </p:txBody>
      </p:sp>
      <p:sp>
        <p:nvSpPr>
          <p:cNvPr id="134148" name="Rectangle 4"/>
          <p:cNvSpPr>
            <a:spLocks noChangeArrowheads="1"/>
          </p:cNvSpPr>
          <p:nvPr userDrawn="1"/>
        </p:nvSpPr>
        <p:spPr bwMode="auto">
          <a:xfrm>
            <a:off x="0" y="3886200"/>
            <a:ext cx="10058400" cy="3886200"/>
          </a:xfrm>
          <a:prstGeom prst="rect">
            <a:avLst/>
          </a:prstGeom>
          <a:solidFill>
            <a:srgbClr val="7F0813"/>
          </a:solidFill>
          <a:ln w="0">
            <a:noFill/>
            <a:miter lim="800000"/>
            <a:headEnd/>
            <a:tailEnd/>
          </a:ln>
        </p:spPr>
        <p:txBody>
          <a:bodyPr wrap="none" anchor="ctr">
            <a:prstTxWarp prst="textNoShape">
              <a:avLst/>
            </a:prstTxWarp>
          </a:bodyPr>
          <a:lstStyle/>
          <a:p>
            <a:pPr>
              <a:defRPr/>
            </a:pPr>
            <a:endParaRPr lang="en-US"/>
          </a:p>
        </p:txBody>
      </p:sp>
      <p:sp>
        <p:nvSpPr>
          <p:cNvPr id="1030" name="Rectangle 5"/>
          <p:cNvSpPr>
            <a:spLocks noGrp="1" noChangeArrowheads="1"/>
          </p:cNvSpPr>
          <p:nvPr>
            <p:ph type="body" idx="1"/>
          </p:nvPr>
        </p:nvSpPr>
        <p:spPr bwMode="auto">
          <a:xfrm>
            <a:off x="314325" y="5072063"/>
            <a:ext cx="8885238" cy="1296987"/>
          </a:xfrm>
          <a:prstGeom prst="rect">
            <a:avLst/>
          </a:prstGeom>
          <a:noFill/>
          <a:ln w="9525">
            <a:noFill/>
            <a:miter lim="800000"/>
            <a:headEnd/>
            <a:tailEnd/>
          </a:ln>
        </p:spPr>
        <p:txBody>
          <a:bodyPr vert="horz" wrap="square" lIns="101858" tIns="50929" rIns="101858" bIns="50929" numCol="1" anchor="t" anchorCtr="0" compatLnSpc="1">
            <a:prstTxWarp prst="textNoShape">
              <a:avLst/>
            </a:prstTxWarp>
          </a:bodyPr>
          <a:lstStyle/>
          <a:p>
            <a:pPr lvl="0"/>
            <a:r>
              <a:rPr lang="en-US"/>
              <a:t>Click to edit Master text styles</a:t>
            </a:r>
          </a:p>
        </p:txBody>
      </p:sp>
    </p:spTree>
  </p:cSld>
  <p:clrMap bg1="lt1" tx1="dk1" bg2="lt2" tx2="dk2" accent1="accent1" accent2="accent2" accent3="accent3" accent4="accent4" accent5="accent5" accent6="accent6" hlink="hlink" folHlink="folHlink"/>
  <p:sldLayoutIdLst>
    <p:sldLayoutId id="2147483677" r:id="rId1"/>
  </p:sldLayoutIdLst>
  <p:timing>
    <p:tnLst>
      <p:par>
        <p:cTn id="1" dur="indefinite" restart="never" nodeType="tmRoot"/>
      </p:par>
    </p:tnLst>
  </p:timing>
  <p:hf hdr="0" ftr="0" dt="0"/>
  <p:txStyles>
    <p:titleStyle>
      <a:lvl1pPr algn="l" defTabSz="1019175" rtl="0" eaLnBrk="0" fontAlgn="base" hangingPunct="0">
        <a:spcBef>
          <a:spcPct val="0"/>
        </a:spcBef>
        <a:spcAft>
          <a:spcPct val="0"/>
        </a:spcAft>
        <a:defRPr sz="4700">
          <a:solidFill>
            <a:srgbClr val="7F0813"/>
          </a:solidFill>
          <a:latin typeface="+mj-lt"/>
          <a:ea typeface="+mj-ea"/>
          <a:cs typeface="ＭＳ Ｐゴシック" charset="-128"/>
        </a:defRPr>
      </a:lvl1pPr>
      <a:lvl2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2pPr>
      <a:lvl3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3pPr>
      <a:lvl4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4pPr>
      <a:lvl5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5pPr>
      <a:lvl6pPr marL="457200" algn="l" defTabSz="1019175" rtl="0" fontAlgn="base">
        <a:spcBef>
          <a:spcPct val="0"/>
        </a:spcBef>
        <a:spcAft>
          <a:spcPct val="0"/>
        </a:spcAft>
        <a:defRPr sz="4700">
          <a:solidFill>
            <a:srgbClr val="7F0813"/>
          </a:solidFill>
          <a:latin typeface="Verdana" pitchFamily="34" charset="0"/>
          <a:ea typeface="ＭＳ Ｐゴシック" pitchFamily="1" charset="-128"/>
        </a:defRPr>
      </a:lvl6pPr>
      <a:lvl7pPr marL="914400" algn="l" defTabSz="1019175" rtl="0" fontAlgn="base">
        <a:spcBef>
          <a:spcPct val="0"/>
        </a:spcBef>
        <a:spcAft>
          <a:spcPct val="0"/>
        </a:spcAft>
        <a:defRPr sz="4700">
          <a:solidFill>
            <a:srgbClr val="7F0813"/>
          </a:solidFill>
          <a:latin typeface="Verdana" pitchFamily="34" charset="0"/>
          <a:ea typeface="ＭＳ Ｐゴシック" pitchFamily="1" charset="-128"/>
        </a:defRPr>
      </a:lvl7pPr>
      <a:lvl8pPr marL="1371600" algn="l" defTabSz="1019175" rtl="0" fontAlgn="base">
        <a:spcBef>
          <a:spcPct val="0"/>
        </a:spcBef>
        <a:spcAft>
          <a:spcPct val="0"/>
        </a:spcAft>
        <a:defRPr sz="4700">
          <a:solidFill>
            <a:srgbClr val="7F0813"/>
          </a:solidFill>
          <a:latin typeface="Verdana" pitchFamily="34" charset="0"/>
          <a:ea typeface="ＭＳ Ｐゴシック" pitchFamily="1" charset="-128"/>
        </a:defRPr>
      </a:lvl8pPr>
      <a:lvl9pPr marL="1828800" algn="l" defTabSz="1019175" rtl="0" fontAlgn="base">
        <a:spcBef>
          <a:spcPct val="0"/>
        </a:spcBef>
        <a:spcAft>
          <a:spcPct val="0"/>
        </a:spcAft>
        <a:defRPr sz="4700">
          <a:solidFill>
            <a:srgbClr val="7F0813"/>
          </a:solidFill>
          <a:latin typeface="Verdana" pitchFamily="34" charset="0"/>
          <a:ea typeface="ＭＳ Ｐゴシック" pitchFamily="1" charset="-128"/>
        </a:defRPr>
      </a:lvl9pPr>
    </p:titleStyle>
    <p:bodyStyle>
      <a:lvl1pPr marL="382588" indent="-258763" algn="l" defTabSz="1019175" rtl="0" eaLnBrk="0" fontAlgn="base" hangingPunct="0">
        <a:spcBef>
          <a:spcPct val="20000"/>
        </a:spcBef>
        <a:spcAft>
          <a:spcPct val="0"/>
        </a:spcAft>
        <a:defRPr sz="3300">
          <a:solidFill>
            <a:schemeClr val="bg1"/>
          </a:solidFill>
          <a:latin typeface="+mn-lt"/>
          <a:ea typeface="+mn-ea"/>
          <a:cs typeface="ＭＳ Ｐゴシック" charset="-128"/>
        </a:defRPr>
      </a:lvl1pPr>
      <a:lvl2pPr marL="827088" indent="-317500" algn="l" defTabSz="1019175" rtl="0" eaLnBrk="0" fontAlgn="base" hangingPunct="0">
        <a:spcBef>
          <a:spcPct val="20000"/>
        </a:spcBef>
        <a:spcAft>
          <a:spcPct val="0"/>
        </a:spcAft>
        <a:buChar char="–"/>
        <a:defRPr sz="3100">
          <a:solidFill>
            <a:schemeClr val="bg1"/>
          </a:solidFill>
          <a:latin typeface="Arial" charset="0"/>
          <a:ea typeface="+mn-ea"/>
        </a:defRPr>
      </a:lvl2pPr>
      <a:lvl3pPr marL="1273175" indent="-254000" algn="l" defTabSz="1019175" rtl="0" eaLnBrk="0" fontAlgn="base" hangingPunct="0">
        <a:spcBef>
          <a:spcPct val="20000"/>
        </a:spcBef>
        <a:spcAft>
          <a:spcPct val="0"/>
        </a:spcAft>
        <a:buChar char="•"/>
        <a:defRPr sz="2700">
          <a:solidFill>
            <a:schemeClr val="bg1"/>
          </a:solidFill>
          <a:latin typeface="Arial" charset="0"/>
          <a:ea typeface="+mn-ea"/>
        </a:defRPr>
      </a:lvl3pPr>
      <a:lvl4pPr marL="1782763" indent="-254000" algn="l" defTabSz="1019175" rtl="0" eaLnBrk="0" fontAlgn="base" hangingPunct="0">
        <a:spcBef>
          <a:spcPct val="20000"/>
        </a:spcBef>
        <a:spcAft>
          <a:spcPct val="0"/>
        </a:spcAft>
        <a:buChar char="–"/>
        <a:defRPr sz="2200">
          <a:solidFill>
            <a:schemeClr val="bg1"/>
          </a:solidFill>
          <a:latin typeface="Arial" charset="0"/>
          <a:ea typeface="+mn-ea"/>
        </a:defRPr>
      </a:lvl4pPr>
      <a:lvl5pPr marL="2292350" indent="-254000" algn="l" defTabSz="1019175" rtl="0" eaLnBrk="0" fontAlgn="base" hangingPunct="0">
        <a:spcBef>
          <a:spcPct val="20000"/>
        </a:spcBef>
        <a:spcAft>
          <a:spcPct val="0"/>
        </a:spcAft>
        <a:buChar char="»"/>
        <a:defRPr sz="2200">
          <a:solidFill>
            <a:schemeClr val="bg1"/>
          </a:solidFill>
          <a:latin typeface="Arial" charset="0"/>
          <a:ea typeface="+mn-ea"/>
        </a:defRPr>
      </a:lvl5pPr>
      <a:lvl6pPr marL="2749550" indent="-254000" algn="l" defTabSz="1019175" rtl="0" fontAlgn="base">
        <a:spcBef>
          <a:spcPct val="20000"/>
        </a:spcBef>
        <a:spcAft>
          <a:spcPct val="0"/>
        </a:spcAft>
        <a:buChar char="»"/>
        <a:defRPr sz="2200">
          <a:solidFill>
            <a:schemeClr val="bg1"/>
          </a:solidFill>
          <a:latin typeface="Arial" charset="0"/>
          <a:ea typeface="+mn-ea"/>
        </a:defRPr>
      </a:lvl6pPr>
      <a:lvl7pPr marL="3206750" indent="-254000" algn="l" defTabSz="1019175" rtl="0" fontAlgn="base">
        <a:spcBef>
          <a:spcPct val="20000"/>
        </a:spcBef>
        <a:spcAft>
          <a:spcPct val="0"/>
        </a:spcAft>
        <a:buChar char="»"/>
        <a:defRPr sz="2200">
          <a:solidFill>
            <a:schemeClr val="bg1"/>
          </a:solidFill>
          <a:latin typeface="Arial" charset="0"/>
          <a:ea typeface="+mn-ea"/>
        </a:defRPr>
      </a:lvl7pPr>
      <a:lvl8pPr marL="3663950" indent="-254000" algn="l" defTabSz="1019175" rtl="0" fontAlgn="base">
        <a:spcBef>
          <a:spcPct val="20000"/>
        </a:spcBef>
        <a:spcAft>
          <a:spcPct val="0"/>
        </a:spcAft>
        <a:buChar char="»"/>
        <a:defRPr sz="2200">
          <a:solidFill>
            <a:schemeClr val="bg1"/>
          </a:solidFill>
          <a:latin typeface="Arial" charset="0"/>
          <a:ea typeface="+mn-ea"/>
        </a:defRPr>
      </a:lvl8pPr>
      <a:lvl9pPr marL="4121150" indent="-254000" algn="l" defTabSz="1019175" rtl="0" fontAlgn="base">
        <a:spcBef>
          <a:spcPct val="20000"/>
        </a:spcBef>
        <a:spcAft>
          <a:spcPct val="0"/>
        </a:spcAft>
        <a:buChar char="»"/>
        <a:defRPr sz="2200">
          <a:solidFill>
            <a:schemeClr val="bg1"/>
          </a:solidFill>
          <a:latin typeface="Arial" charset="0"/>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314" name="Picture 4" descr="PPT_banner"/>
          <p:cNvPicPr>
            <a:picLocks noChangeAspect="1" noChangeArrowheads="1"/>
          </p:cNvPicPr>
          <p:nvPr userDrawn="1"/>
        </p:nvPicPr>
        <p:blipFill>
          <a:blip r:embed="rId5" cstate="print"/>
          <a:srcRect/>
          <a:stretch>
            <a:fillRect/>
          </a:stretch>
        </p:blipFill>
        <p:spPr bwMode="auto">
          <a:xfrm>
            <a:off x="0" y="0"/>
            <a:ext cx="10059988" cy="706438"/>
          </a:xfrm>
          <a:prstGeom prst="rect">
            <a:avLst/>
          </a:prstGeom>
          <a:noFill/>
          <a:ln w="9525">
            <a:noFill/>
            <a:miter lim="800000"/>
            <a:headEnd/>
            <a:tailEnd/>
          </a:ln>
        </p:spPr>
      </p:pic>
      <p:sp>
        <p:nvSpPr>
          <p:cNvPr id="13316" name="Rectangle 2"/>
          <p:cNvSpPr>
            <a:spLocks noGrp="1" noChangeArrowheads="1"/>
          </p:cNvSpPr>
          <p:nvPr>
            <p:ph type="body" idx="1"/>
          </p:nvPr>
        </p:nvSpPr>
        <p:spPr bwMode="auto">
          <a:xfrm>
            <a:off x="14288" y="1985963"/>
            <a:ext cx="8885237" cy="4664075"/>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317" name="Rectangle 3"/>
          <p:cNvSpPr>
            <a:spLocks noGrp="1" noChangeArrowheads="1"/>
          </p:cNvSpPr>
          <p:nvPr>
            <p:ph type="title"/>
          </p:nvPr>
        </p:nvSpPr>
        <p:spPr bwMode="auto">
          <a:xfrm>
            <a:off x="134938" y="644525"/>
            <a:ext cx="9625012" cy="949325"/>
          </a:xfrm>
          <a:prstGeom prst="rect">
            <a:avLst/>
          </a:prstGeom>
          <a:noFill/>
          <a:ln w="9525">
            <a:noFill/>
            <a:miter lim="800000"/>
            <a:headEnd/>
            <a:tailEnd/>
          </a:ln>
        </p:spPr>
        <p:txBody>
          <a:bodyPr vert="horz" wrap="square" lIns="101870" tIns="50935" rIns="101870" bIns="50935" numCol="1" anchor="ctr" anchorCtr="0" compatLnSpc="1">
            <a:prstTxWarp prst="textNoShape">
              <a:avLst/>
            </a:prstTxWarp>
          </a:bodyPr>
          <a:lstStyle/>
          <a:p>
            <a:pPr lvl="0"/>
            <a:r>
              <a:rPr lang="en-US"/>
              <a:t>Click to edit Master title style</a:t>
            </a:r>
          </a:p>
        </p:txBody>
      </p:sp>
      <p:sp>
        <p:nvSpPr>
          <p:cNvPr id="2" name="Slide Number Placeholder 1"/>
          <p:cNvSpPr>
            <a:spLocks noGrp="1"/>
          </p:cNvSpPr>
          <p:nvPr>
            <p:ph type="sldNum" sz="quarter" idx="4"/>
          </p:nvPr>
        </p:nvSpPr>
        <p:spPr>
          <a:xfrm>
            <a:off x="9678112" y="7534449"/>
            <a:ext cx="309981" cy="215444"/>
          </a:xfrm>
          <a:prstGeom prst="rect">
            <a:avLst/>
          </a:prstGeom>
        </p:spPr>
        <p:txBody>
          <a:bodyPr vert="horz" wrap="none" lIns="0" tIns="0" rIns="0" bIns="0" rtlCol="0" anchor="ctr">
            <a:spAutoFit/>
          </a:bodyPr>
          <a:lstStyle>
            <a:lvl1pPr algn="r">
              <a:defRPr sz="1400">
                <a:solidFill>
                  <a:srgbClr val="000000"/>
                </a:solidFill>
                <a:latin typeface="+mn-lt"/>
              </a:defRPr>
            </a:lvl1pPr>
          </a:lstStyle>
          <a:p>
            <a:fld id="{3D3B5F21-1A54-0B47-ADF7-1313D7E1CAF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9" r:id="rId1"/>
    <p:sldLayoutId id="2147483691" r:id="rId2"/>
    <p:sldLayoutId id="2147483692" r:id="rId3"/>
  </p:sldLayoutIdLst>
  <p:timing>
    <p:tnLst>
      <p:par>
        <p:cTn id="1" dur="indefinite" restart="never" nodeType="tmRoot"/>
      </p:par>
    </p:tnLst>
  </p:timing>
  <p:hf hdr="0" ftr="0" dt="0"/>
  <p:txStyles>
    <p:titleStyle>
      <a:lvl1pPr algn="l" defTabSz="1019175" rtl="0" eaLnBrk="0" fontAlgn="base" hangingPunct="0">
        <a:spcBef>
          <a:spcPct val="0"/>
        </a:spcBef>
        <a:spcAft>
          <a:spcPct val="0"/>
        </a:spcAft>
        <a:defRPr sz="4000">
          <a:solidFill>
            <a:srgbClr val="7F0813"/>
          </a:solidFill>
          <a:latin typeface="+mj-lt"/>
          <a:ea typeface="+mj-ea"/>
          <a:cs typeface="ＭＳ Ｐゴシック" charset="-128"/>
        </a:defRPr>
      </a:lvl1pPr>
      <a:lvl2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2pPr>
      <a:lvl3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3pPr>
      <a:lvl4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4pPr>
      <a:lvl5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5pPr>
      <a:lvl6pPr marL="457200" algn="l" defTabSz="1019175" rtl="0" fontAlgn="base">
        <a:spcBef>
          <a:spcPct val="0"/>
        </a:spcBef>
        <a:spcAft>
          <a:spcPct val="0"/>
        </a:spcAft>
        <a:defRPr sz="4000">
          <a:solidFill>
            <a:srgbClr val="7F0813"/>
          </a:solidFill>
          <a:latin typeface="Verdana" pitchFamily="34" charset="0"/>
          <a:ea typeface="ＭＳ Ｐゴシック" pitchFamily="1" charset="-128"/>
        </a:defRPr>
      </a:lvl6pPr>
      <a:lvl7pPr marL="914400" algn="l" defTabSz="1019175" rtl="0" fontAlgn="base">
        <a:spcBef>
          <a:spcPct val="0"/>
        </a:spcBef>
        <a:spcAft>
          <a:spcPct val="0"/>
        </a:spcAft>
        <a:defRPr sz="4000">
          <a:solidFill>
            <a:srgbClr val="7F0813"/>
          </a:solidFill>
          <a:latin typeface="Verdana" pitchFamily="34" charset="0"/>
          <a:ea typeface="ＭＳ Ｐゴシック" pitchFamily="1" charset="-128"/>
        </a:defRPr>
      </a:lvl7pPr>
      <a:lvl8pPr marL="1371600" algn="l" defTabSz="1019175" rtl="0" fontAlgn="base">
        <a:spcBef>
          <a:spcPct val="0"/>
        </a:spcBef>
        <a:spcAft>
          <a:spcPct val="0"/>
        </a:spcAft>
        <a:defRPr sz="4000">
          <a:solidFill>
            <a:srgbClr val="7F0813"/>
          </a:solidFill>
          <a:latin typeface="Verdana" pitchFamily="34" charset="0"/>
          <a:ea typeface="ＭＳ Ｐゴシック" pitchFamily="1" charset="-128"/>
        </a:defRPr>
      </a:lvl8pPr>
      <a:lvl9pPr marL="1828800" algn="l" defTabSz="1019175" rtl="0" fontAlgn="base">
        <a:spcBef>
          <a:spcPct val="0"/>
        </a:spcBef>
        <a:spcAft>
          <a:spcPct val="0"/>
        </a:spcAft>
        <a:defRPr sz="4000">
          <a:solidFill>
            <a:srgbClr val="7F0813"/>
          </a:solidFill>
          <a:latin typeface="Verdana" pitchFamily="34" charset="0"/>
          <a:ea typeface="ＭＳ Ｐゴシック" pitchFamily="1" charset="-128"/>
        </a:defRPr>
      </a:lvl9pPr>
    </p:titleStyle>
    <p:bodyStyle>
      <a:lvl1pPr marL="384175" indent="-254000" algn="l" defTabSz="1019175" rtl="0" eaLnBrk="0" fontAlgn="base" hangingPunct="0">
        <a:spcBef>
          <a:spcPct val="20000"/>
        </a:spcBef>
        <a:spcAft>
          <a:spcPct val="0"/>
        </a:spcAft>
        <a:buClr>
          <a:srgbClr val="993300"/>
        </a:buClr>
        <a:buSzPct val="75000"/>
        <a:buFont typeface="Wingdings" charset="2"/>
        <a:buChar char="n"/>
        <a:defRPr sz="2600">
          <a:solidFill>
            <a:schemeClr val="tx1"/>
          </a:solidFill>
          <a:latin typeface="+mn-lt"/>
          <a:ea typeface="+mn-ea"/>
          <a:cs typeface="ＭＳ Ｐゴシック" charset="-128"/>
        </a:defRPr>
      </a:lvl1pPr>
      <a:lvl2pPr marL="762000" indent="-250825" algn="l" defTabSz="1019175" rtl="0" eaLnBrk="0" fontAlgn="base" hangingPunct="0">
        <a:spcBef>
          <a:spcPct val="20000"/>
        </a:spcBef>
        <a:spcAft>
          <a:spcPct val="0"/>
        </a:spcAft>
        <a:buClr>
          <a:srgbClr val="006600"/>
        </a:buClr>
        <a:buChar char="»"/>
        <a:defRPr sz="2200">
          <a:solidFill>
            <a:schemeClr val="tx1"/>
          </a:solidFill>
          <a:latin typeface="+mn-lt"/>
          <a:ea typeface="+mn-ea"/>
        </a:defRPr>
      </a:lvl2pPr>
      <a:lvl3pPr marL="1143000" indent="-254000" algn="l" defTabSz="1019175" rtl="0" eaLnBrk="0" fontAlgn="base" hangingPunct="0">
        <a:spcBef>
          <a:spcPct val="20000"/>
        </a:spcBef>
        <a:spcAft>
          <a:spcPct val="0"/>
        </a:spcAft>
        <a:buChar char="•"/>
        <a:defRPr sz="2000">
          <a:solidFill>
            <a:schemeClr val="tx1"/>
          </a:solidFill>
          <a:latin typeface="+mn-lt"/>
          <a:ea typeface="+mn-ea"/>
        </a:defRPr>
      </a:lvl3pPr>
      <a:lvl4pPr marL="1460500" indent="-190500" algn="l" defTabSz="1019175" rtl="0" eaLnBrk="0" fontAlgn="base" hangingPunct="0">
        <a:spcBef>
          <a:spcPct val="20000"/>
        </a:spcBef>
        <a:spcAft>
          <a:spcPct val="0"/>
        </a:spcAft>
        <a:buChar char="–"/>
        <a:defRPr>
          <a:solidFill>
            <a:schemeClr val="tx1"/>
          </a:solidFill>
          <a:latin typeface="+mn-lt"/>
          <a:ea typeface="+mn-ea"/>
        </a:defRPr>
      </a:lvl4pPr>
      <a:lvl5pPr marL="1779588" indent="-190500" algn="l" defTabSz="1019175" rtl="0" eaLnBrk="0" fontAlgn="base" hangingPunct="0">
        <a:spcBef>
          <a:spcPct val="20000"/>
        </a:spcBef>
        <a:spcAft>
          <a:spcPct val="0"/>
        </a:spcAft>
        <a:buChar char="»"/>
        <a:defRPr>
          <a:solidFill>
            <a:schemeClr val="tx1"/>
          </a:solidFill>
          <a:latin typeface="+mn-lt"/>
          <a:ea typeface="+mn-ea"/>
        </a:defRPr>
      </a:lvl5pPr>
      <a:lvl6pPr marL="2236788" indent="-190500" algn="l" defTabSz="1019175" rtl="0" fontAlgn="base">
        <a:spcBef>
          <a:spcPct val="20000"/>
        </a:spcBef>
        <a:spcAft>
          <a:spcPct val="0"/>
        </a:spcAft>
        <a:buChar char="»"/>
        <a:defRPr>
          <a:solidFill>
            <a:schemeClr val="tx1"/>
          </a:solidFill>
          <a:latin typeface="+mn-lt"/>
          <a:ea typeface="+mn-ea"/>
        </a:defRPr>
      </a:lvl6pPr>
      <a:lvl7pPr marL="2693988" indent="-190500" algn="l" defTabSz="1019175" rtl="0" fontAlgn="base">
        <a:spcBef>
          <a:spcPct val="20000"/>
        </a:spcBef>
        <a:spcAft>
          <a:spcPct val="0"/>
        </a:spcAft>
        <a:buChar char="»"/>
        <a:defRPr>
          <a:solidFill>
            <a:schemeClr val="tx1"/>
          </a:solidFill>
          <a:latin typeface="+mn-lt"/>
          <a:ea typeface="+mn-ea"/>
        </a:defRPr>
      </a:lvl7pPr>
      <a:lvl8pPr marL="3151188" indent="-190500" algn="l" defTabSz="1019175" rtl="0" fontAlgn="base">
        <a:spcBef>
          <a:spcPct val="20000"/>
        </a:spcBef>
        <a:spcAft>
          <a:spcPct val="0"/>
        </a:spcAft>
        <a:buChar char="»"/>
        <a:defRPr>
          <a:solidFill>
            <a:schemeClr val="tx1"/>
          </a:solidFill>
          <a:latin typeface="+mn-lt"/>
          <a:ea typeface="+mn-ea"/>
        </a:defRPr>
      </a:lvl8pPr>
      <a:lvl9pPr marL="3608388" indent="-190500" algn="l" defTabSz="1019175" rtl="0" fontAlgn="base">
        <a:spcBef>
          <a:spcPct val="20000"/>
        </a:spcBef>
        <a:spcAft>
          <a:spcPct val="0"/>
        </a:spcAft>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4.xml"/><Relationship Id="rId1" Type="http://schemas.openxmlformats.org/officeDocument/2006/relationships/vmlDrawing" Target="../drawings/vmlDrawing3.vml"/><Relationship Id="rId4" Type="http://schemas.openxmlformats.org/officeDocument/2006/relationships/package" Target="../embeddings/Microsoft_Office_Excel_2007_Workbook1.xlsx"/></Relationships>
</file>

<file path=ppt/slides/_rels/slide2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ctrTitle"/>
          </p:nvPr>
        </p:nvSpPr>
        <p:spPr>
          <a:xfrm>
            <a:off x="168688" y="1338263"/>
            <a:ext cx="9790112" cy="1665287"/>
          </a:xfrm>
          <a:noFill/>
        </p:spPr>
        <p:txBody>
          <a:bodyPr/>
          <a:lstStyle/>
          <a:p>
            <a:pPr marL="1082675" indent="-1082675" eaLnBrk="1" hangingPunct="1"/>
            <a:r>
              <a:rPr lang="en-US" sz="4400" dirty="0" smtClean="0"/>
              <a:t>12. TCP Flow Control and </a:t>
            </a:r>
            <a:br>
              <a:rPr lang="en-US" sz="4400" dirty="0" smtClean="0"/>
            </a:br>
            <a:r>
              <a:rPr lang="en-US" sz="4400" smtClean="0"/>
              <a:t>Congestion Control – Part 1</a:t>
            </a:r>
            <a:endParaRPr lang="en-US" i="1" dirty="0" smtClean="0"/>
          </a:p>
        </p:txBody>
      </p:sp>
      <p:sp>
        <p:nvSpPr>
          <p:cNvPr id="120835" name="Rectangle 3"/>
          <p:cNvSpPr>
            <a:spLocks noGrp="1" noChangeArrowheads="1"/>
          </p:cNvSpPr>
          <p:nvPr>
            <p:ph type="subTitle" idx="1"/>
          </p:nvPr>
        </p:nvSpPr>
        <p:spPr>
          <a:xfrm>
            <a:off x="91264" y="4005975"/>
            <a:ext cx="9755452" cy="2252534"/>
          </a:xfrm>
          <a:noFill/>
        </p:spPr>
        <p:txBody>
          <a:bodyPr/>
          <a:lstStyle/>
          <a:p>
            <a:pPr indent="339725" algn="l" eaLnBrk="1" hangingPunct="1">
              <a:buClr>
                <a:srgbClr val="50B1CB"/>
              </a:buClr>
              <a:buSzPct val="75000"/>
              <a:buFont typeface="Wingdings" charset="2"/>
              <a:buChar char="n"/>
            </a:pPr>
            <a:r>
              <a:rPr lang="en-US" sz="2800" dirty="0" smtClean="0"/>
              <a:t>TCP Flow Control</a:t>
            </a:r>
          </a:p>
          <a:p>
            <a:pPr indent="339725" algn="l" eaLnBrk="1" hangingPunct="1">
              <a:buClr>
                <a:srgbClr val="50B1CB"/>
              </a:buClr>
              <a:buSzPct val="75000"/>
              <a:buFont typeface="Wingdings" charset="2"/>
              <a:buChar char="n"/>
            </a:pPr>
            <a:r>
              <a:rPr lang="en-US" sz="2800" dirty="0" smtClean="0"/>
              <a:t>Congestion control – general principles</a:t>
            </a:r>
          </a:p>
          <a:p>
            <a:pPr indent="339725" algn="l" eaLnBrk="1" hangingPunct="1">
              <a:buClr>
                <a:srgbClr val="50B1CB"/>
              </a:buClr>
              <a:buSzPct val="75000"/>
              <a:buFont typeface="Wingdings" charset="2"/>
              <a:buChar char="n"/>
            </a:pPr>
            <a:r>
              <a:rPr lang="en-US" sz="2800" dirty="0"/>
              <a:t>TCP congestion control overview</a:t>
            </a:r>
          </a:p>
          <a:p>
            <a:pPr indent="339725" algn="l" eaLnBrk="1" hangingPunct="1">
              <a:buClr>
                <a:srgbClr val="50B1CB"/>
              </a:buClr>
              <a:buSzPct val="75000"/>
              <a:buFont typeface="Wingdings" charset="2"/>
              <a:buChar char="n"/>
            </a:pPr>
            <a:r>
              <a:rPr lang="en-US" sz="2800" dirty="0">
                <a:solidFill>
                  <a:srgbClr val="BFBFBF"/>
                </a:solidFill>
              </a:rPr>
              <a:t>TCP congestion control specifics</a:t>
            </a:r>
          </a:p>
          <a:p>
            <a:pPr indent="339725" algn="l" eaLnBrk="1" hangingPunct="1">
              <a:buClr>
                <a:srgbClr val="50B1CB"/>
              </a:buClr>
              <a:buSzPct val="75000"/>
              <a:buFont typeface="Wingdings" charset="2"/>
              <a:buChar char="n"/>
            </a:pPr>
            <a:endParaRPr lang="en-US" sz="2800" dirty="0" smtClean="0"/>
          </a:p>
          <a:p>
            <a:pPr indent="339725" algn="l" eaLnBrk="1" hangingPunct="1">
              <a:buClr>
                <a:srgbClr val="50B1CB"/>
              </a:buClr>
              <a:buSzPct val="75000"/>
              <a:buFont typeface="Wingdings" charset="2"/>
              <a:buChar char="n"/>
            </a:pPr>
            <a:endParaRPr lang="en-US" sz="2800" dirty="0" smtClean="0"/>
          </a:p>
          <a:p>
            <a:pPr indent="339725" algn="l" eaLnBrk="1" hangingPunct="1">
              <a:buClr>
                <a:srgbClr val="50B1CB"/>
              </a:buClr>
              <a:buSzPct val="75000"/>
              <a:buFont typeface="Wingdings" charset="2"/>
              <a:buChar char="n"/>
            </a:pPr>
            <a:endParaRPr lang="en-US" sz="2800" dirty="0"/>
          </a:p>
        </p:txBody>
      </p:sp>
      <p:sp>
        <p:nvSpPr>
          <p:cNvPr id="120836" name="Rectangle 4"/>
          <p:cNvSpPr>
            <a:spLocks noChangeArrowheads="1"/>
          </p:cNvSpPr>
          <p:nvPr/>
        </p:nvSpPr>
        <p:spPr bwMode="auto">
          <a:xfrm>
            <a:off x="89272" y="6284695"/>
            <a:ext cx="9348161" cy="1417291"/>
          </a:xfrm>
          <a:prstGeom prst="rect">
            <a:avLst/>
          </a:prstGeom>
          <a:noFill/>
          <a:ln w="9525">
            <a:noFill/>
            <a:miter lim="800000"/>
            <a:headEnd/>
            <a:tailEnd/>
          </a:ln>
        </p:spPr>
        <p:txBody>
          <a:bodyPr lIns="101858" tIns="50929" rIns="101858" bIns="50929">
            <a:prstTxWarp prst="textNoShape">
              <a:avLst/>
            </a:prstTxWarp>
          </a:bodyPr>
          <a:lstStyle/>
          <a:p>
            <a:pPr algn="l" defTabSz="1019175" eaLnBrk="1" hangingPunct="1">
              <a:spcBef>
                <a:spcPct val="20000"/>
              </a:spcBef>
              <a:buClr>
                <a:srgbClr val="99FF99"/>
              </a:buClr>
              <a:buSzPct val="75000"/>
            </a:pPr>
            <a:r>
              <a:rPr lang="en-US" sz="2200" i="1" dirty="0">
                <a:solidFill>
                  <a:schemeClr val="bg1"/>
                </a:solidFill>
                <a:latin typeface="Verdana" charset="0"/>
              </a:rPr>
              <a:t>Roch Guerin</a:t>
            </a:r>
          </a:p>
          <a:p>
            <a:pPr algn="l" defTabSz="1019175" eaLnBrk="1" hangingPunct="1">
              <a:spcBef>
                <a:spcPct val="20000"/>
              </a:spcBef>
              <a:buClr>
                <a:srgbClr val="99FF99"/>
              </a:buClr>
              <a:buSzPct val="75000"/>
            </a:pPr>
            <a:r>
              <a:rPr lang="en-US" sz="2200" i="1" dirty="0">
                <a:solidFill>
                  <a:schemeClr val="bg1"/>
                </a:solidFill>
                <a:latin typeface="Verdana" charset="0"/>
              </a:rPr>
              <a:t>(with adaptations from Jon Turner and John </a:t>
            </a:r>
            <a:r>
              <a:rPr lang="en-US" sz="2200" i="1" dirty="0" err="1">
                <a:solidFill>
                  <a:schemeClr val="bg1"/>
                </a:solidFill>
                <a:latin typeface="Verdana" charset="0"/>
              </a:rPr>
              <a:t>DeHart</a:t>
            </a:r>
            <a:r>
              <a:rPr lang="en-US" sz="2200" i="1">
                <a:solidFill>
                  <a:schemeClr val="bg1"/>
                </a:solidFill>
                <a:latin typeface="Verdana" charset="0"/>
              </a:rPr>
              <a:t>, and material from Kurose and Ross)</a:t>
            </a:r>
            <a:endParaRPr lang="en-US" sz="2200" i="1" dirty="0">
              <a:solidFill>
                <a:schemeClr val="bg1"/>
              </a:solidFill>
              <a:latin typeface="Verdana"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p:txBody>
          <a:bodyPr/>
          <a:lstStyle/>
          <a:p>
            <a:r>
              <a:rPr lang="en-US" dirty="0" smtClean="0"/>
              <a:t>Congestion Scenario </a:t>
            </a:r>
            <a:r>
              <a:rPr lang="en-US" dirty="0"/>
              <a:t>1</a:t>
            </a:r>
            <a:r>
              <a:rPr lang="en-US" sz="4400" dirty="0"/>
              <a:t> </a:t>
            </a:r>
          </a:p>
        </p:txBody>
      </p:sp>
      <p:sp>
        <p:nvSpPr>
          <p:cNvPr id="201732" name="Rectangle 4"/>
          <p:cNvSpPr>
            <a:spLocks noGrp="1" noChangeArrowheads="1"/>
          </p:cNvSpPr>
          <p:nvPr>
            <p:ph type="body" sz="half" idx="2"/>
          </p:nvPr>
        </p:nvSpPr>
        <p:spPr>
          <a:xfrm>
            <a:off x="6642734" y="4610377"/>
            <a:ext cx="3415665" cy="3162023"/>
          </a:xfrm>
        </p:spPr>
        <p:txBody>
          <a:bodyPr/>
          <a:lstStyle/>
          <a:p>
            <a:r>
              <a:rPr lang="en-US" sz="2600" dirty="0"/>
              <a:t>large delays when </a:t>
            </a:r>
            <a:r>
              <a:rPr lang="en-US" sz="2600" dirty="0" smtClean="0"/>
              <a:t>congested (remember infinite queue)</a:t>
            </a:r>
          </a:p>
          <a:p>
            <a:r>
              <a:rPr lang="en-US" sz="2600" dirty="0" smtClean="0"/>
              <a:t>achieve max possible throughput</a:t>
            </a:r>
            <a:endParaRPr lang="en-US" sz="2600" dirty="0"/>
          </a:p>
        </p:txBody>
      </p:sp>
      <p:grpSp>
        <p:nvGrpSpPr>
          <p:cNvPr id="2" name="Group 243"/>
          <p:cNvGrpSpPr>
            <a:grpSpLocks/>
          </p:cNvGrpSpPr>
          <p:nvPr/>
        </p:nvGrpSpPr>
        <p:grpSpPr bwMode="auto">
          <a:xfrm>
            <a:off x="3894089" y="1498706"/>
            <a:ext cx="5865653" cy="2900257"/>
            <a:chOff x="1448" y="2704"/>
            <a:chExt cx="3359" cy="1612"/>
          </a:xfrm>
        </p:grpSpPr>
        <p:sp>
          <p:nvSpPr>
            <p:cNvPr id="201735" name="Oval 7"/>
            <p:cNvSpPr>
              <a:spLocks noChangeArrowheads="1"/>
            </p:cNvSpPr>
            <p:nvPr/>
          </p:nvSpPr>
          <p:spPr bwMode="auto">
            <a:xfrm>
              <a:off x="2871" y="3774"/>
              <a:ext cx="670" cy="148"/>
            </a:xfrm>
            <a:prstGeom prst="ellipse">
              <a:avLst/>
            </a:prstGeom>
            <a:solidFill>
              <a:srgbClr val="C0C0C0"/>
            </a:solidFill>
            <a:ln w="12700">
              <a:solidFill>
                <a:srgbClr val="808080"/>
              </a:solidFill>
              <a:round/>
              <a:headEnd/>
              <a:tailEnd/>
            </a:ln>
          </p:spPr>
          <p:txBody>
            <a:bodyPr wrap="none" anchor="ctr">
              <a:prstTxWarp prst="textNoShape">
                <a:avLst/>
              </a:prstTxWarp>
            </a:bodyPr>
            <a:lstStyle/>
            <a:p>
              <a:endParaRPr lang="en-US"/>
            </a:p>
          </p:txBody>
        </p:sp>
        <p:sp>
          <p:nvSpPr>
            <p:cNvPr id="201736" name="Line 8"/>
            <p:cNvSpPr>
              <a:spLocks noChangeShapeType="1"/>
            </p:cNvSpPr>
            <p:nvPr/>
          </p:nvSpPr>
          <p:spPr bwMode="auto">
            <a:xfrm>
              <a:off x="2871" y="3762"/>
              <a:ext cx="0" cy="92"/>
            </a:xfrm>
            <a:prstGeom prst="line">
              <a:avLst/>
            </a:prstGeom>
            <a:noFill/>
            <a:ln w="12700">
              <a:solidFill>
                <a:srgbClr val="000000"/>
              </a:solidFill>
              <a:round/>
              <a:headEnd/>
              <a:tailEnd/>
            </a:ln>
          </p:spPr>
          <p:txBody>
            <a:bodyPr wrap="none" anchor="ctr">
              <a:prstTxWarp prst="textNoShape">
                <a:avLst/>
              </a:prstTxWarp>
            </a:bodyPr>
            <a:lstStyle/>
            <a:p>
              <a:endParaRPr lang="en-US"/>
            </a:p>
          </p:txBody>
        </p:sp>
        <p:sp>
          <p:nvSpPr>
            <p:cNvPr id="201737" name="Line 9"/>
            <p:cNvSpPr>
              <a:spLocks noChangeShapeType="1"/>
            </p:cNvSpPr>
            <p:nvPr/>
          </p:nvSpPr>
          <p:spPr bwMode="auto">
            <a:xfrm>
              <a:off x="3541" y="3762"/>
              <a:ext cx="0" cy="92"/>
            </a:xfrm>
            <a:prstGeom prst="line">
              <a:avLst/>
            </a:prstGeom>
            <a:noFill/>
            <a:ln w="12700">
              <a:solidFill>
                <a:srgbClr val="808080"/>
              </a:solidFill>
              <a:round/>
              <a:headEnd/>
              <a:tailEnd/>
            </a:ln>
          </p:spPr>
          <p:txBody>
            <a:bodyPr wrap="none" anchor="ctr">
              <a:prstTxWarp prst="textNoShape">
                <a:avLst/>
              </a:prstTxWarp>
            </a:bodyPr>
            <a:lstStyle/>
            <a:p>
              <a:endParaRPr lang="en-US"/>
            </a:p>
          </p:txBody>
        </p:sp>
        <p:sp>
          <p:nvSpPr>
            <p:cNvPr id="201738" name="Rectangle 10"/>
            <p:cNvSpPr>
              <a:spLocks noChangeArrowheads="1"/>
            </p:cNvSpPr>
            <p:nvPr/>
          </p:nvSpPr>
          <p:spPr bwMode="auto">
            <a:xfrm>
              <a:off x="2871" y="3762"/>
              <a:ext cx="159" cy="90"/>
            </a:xfrm>
            <a:prstGeom prst="rect">
              <a:avLst/>
            </a:prstGeom>
            <a:solidFill>
              <a:srgbClr val="C0C0C0"/>
            </a:solidFill>
            <a:ln w="12700">
              <a:noFill/>
              <a:miter lim="800000"/>
              <a:headEnd/>
              <a:tailEnd/>
            </a:ln>
          </p:spPr>
          <p:txBody>
            <a:bodyPr anchor="ctr">
              <a:prstTxWarp prst="textNoShape">
                <a:avLst/>
              </a:prstTxWarp>
            </a:bodyPr>
            <a:lstStyle/>
            <a:p>
              <a:pPr eaLnBrk="1" hangingPunct="1"/>
              <a:endParaRPr lang="en-US" sz="2200" dirty="0"/>
            </a:p>
          </p:txBody>
        </p:sp>
        <p:sp>
          <p:nvSpPr>
            <p:cNvPr id="201739" name="Rectangle 11"/>
            <p:cNvSpPr>
              <a:spLocks noChangeArrowheads="1"/>
            </p:cNvSpPr>
            <p:nvPr/>
          </p:nvSpPr>
          <p:spPr bwMode="auto">
            <a:xfrm>
              <a:off x="3338" y="3756"/>
              <a:ext cx="203" cy="90"/>
            </a:xfrm>
            <a:prstGeom prst="rect">
              <a:avLst/>
            </a:prstGeom>
            <a:solidFill>
              <a:srgbClr val="C0C0C0"/>
            </a:solidFill>
            <a:ln w="12700">
              <a:noFill/>
              <a:miter lim="800000"/>
              <a:headEnd/>
              <a:tailEnd/>
            </a:ln>
          </p:spPr>
          <p:txBody>
            <a:bodyPr anchor="ctr">
              <a:prstTxWarp prst="textNoShape">
                <a:avLst/>
              </a:prstTxWarp>
            </a:bodyPr>
            <a:lstStyle/>
            <a:p>
              <a:pPr eaLnBrk="1" hangingPunct="1"/>
              <a:endParaRPr lang="en-US" sz="2200" dirty="0"/>
            </a:p>
          </p:txBody>
        </p:sp>
        <p:sp>
          <p:nvSpPr>
            <p:cNvPr id="201740" name="Oval 12"/>
            <p:cNvSpPr>
              <a:spLocks noChangeArrowheads="1"/>
            </p:cNvSpPr>
            <p:nvPr/>
          </p:nvSpPr>
          <p:spPr bwMode="auto">
            <a:xfrm>
              <a:off x="2864" y="3656"/>
              <a:ext cx="670" cy="172"/>
            </a:xfrm>
            <a:prstGeom prst="ellipse">
              <a:avLst/>
            </a:prstGeom>
            <a:solidFill>
              <a:srgbClr val="C0C0C0"/>
            </a:solidFill>
            <a:ln w="12700">
              <a:solidFill>
                <a:srgbClr val="808080"/>
              </a:solidFill>
              <a:round/>
              <a:headEnd/>
              <a:tailEnd/>
            </a:ln>
          </p:spPr>
          <p:txBody>
            <a:bodyPr wrap="none" anchor="ctr">
              <a:prstTxWarp prst="textNoShape">
                <a:avLst/>
              </a:prstTxWarp>
            </a:bodyPr>
            <a:lstStyle/>
            <a:p>
              <a:endParaRPr lang="en-US"/>
            </a:p>
          </p:txBody>
        </p:sp>
        <p:grpSp>
          <p:nvGrpSpPr>
            <p:cNvPr id="3" name="Group 13"/>
            <p:cNvGrpSpPr>
              <a:grpSpLocks/>
            </p:cNvGrpSpPr>
            <p:nvPr/>
          </p:nvGrpSpPr>
          <p:grpSpPr bwMode="auto">
            <a:xfrm>
              <a:off x="3026" y="3693"/>
              <a:ext cx="332" cy="101"/>
              <a:chOff x="2848" y="848"/>
              <a:chExt cx="140" cy="98"/>
            </a:xfrm>
          </p:grpSpPr>
          <p:sp>
            <p:nvSpPr>
              <p:cNvPr id="201742" name="Line 14"/>
              <p:cNvSpPr>
                <a:spLocks noChangeShapeType="1"/>
              </p:cNvSpPr>
              <p:nvPr/>
            </p:nvSpPr>
            <p:spPr bwMode="auto">
              <a:xfrm flipV="1">
                <a:off x="2848" y="848"/>
                <a:ext cx="50" cy="2"/>
              </a:xfrm>
              <a:prstGeom prst="line">
                <a:avLst/>
              </a:prstGeom>
              <a:noFill/>
              <a:ln w="28575">
                <a:solidFill>
                  <a:srgbClr val="808080"/>
                </a:solidFill>
                <a:round/>
                <a:headEnd/>
                <a:tailEnd/>
              </a:ln>
            </p:spPr>
            <p:txBody>
              <a:bodyPr wrap="none" anchor="ctr">
                <a:prstTxWarp prst="textNoShape">
                  <a:avLst/>
                </a:prstTxWarp>
              </a:bodyPr>
              <a:lstStyle/>
              <a:p>
                <a:endParaRPr lang="en-US"/>
              </a:p>
            </p:txBody>
          </p:sp>
          <p:sp>
            <p:nvSpPr>
              <p:cNvPr id="201743" name="Line 15"/>
              <p:cNvSpPr>
                <a:spLocks noChangeShapeType="1"/>
              </p:cNvSpPr>
              <p:nvPr/>
            </p:nvSpPr>
            <p:spPr bwMode="auto">
              <a:xfrm>
                <a:off x="2944" y="946"/>
                <a:ext cx="44" cy="0"/>
              </a:xfrm>
              <a:prstGeom prst="line">
                <a:avLst/>
              </a:prstGeom>
              <a:noFill/>
              <a:ln w="28575">
                <a:solidFill>
                  <a:srgbClr val="808080"/>
                </a:solidFill>
                <a:round/>
                <a:headEnd/>
                <a:tailEnd/>
              </a:ln>
            </p:spPr>
            <p:txBody>
              <a:bodyPr wrap="none" anchor="ctr">
                <a:prstTxWarp prst="textNoShape">
                  <a:avLst/>
                </a:prstTxWarp>
              </a:bodyPr>
              <a:lstStyle/>
              <a:p>
                <a:endParaRPr lang="en-US"/>
              </a:p>
            </p:txBody>
          </p:sp>
          <p:sp>
            <p:nvSpPr>
              <p:cNvPr id="201744" name="Line 16"/>
              <p:cNvSpPr>
                <a:spLocks noChangeShapeType="1"/>
              </p:cNvSpPr>
              <p:nvPr/>
            </p:nvSpPr>
            <p:spPr bwMode="auto">
              <a:xfrm>
                <a:off x="2894" y="850"/>
                <a:ext cx="52" cy="96"/>
              </a:xfrm>
              <a:prstGeom prst="line">
                <a:avLst/>
              </a:prstGeom>
              <a:noFill/>
              <a:ln w="28575">
                <a:solidFill>
                  <a:srgbClr val="808080"/>
                </a:solidFill>
                <a:round/>
                <a:headEnd/>
                <a:tailEnd/>
              </a:ln>
            </p:spPr>
            <p:txBody>
              <a:bodyPr wrap="none" anchor="ctr">
                <a:prstTxWarp prst="textNoShape">
                  <a:avLst/>
                </a:prstTxWarp>
              </a:bodyPr>
              <a:lstStyle/>
              <a:p>
                <a:endParaRPr lang="en-US"/>
              </a:p>
            </p:txBody>
          </p:sp>
        </p:grpSp>
        <p:grpSp>
          <p:nvGrpSpPr>
            <p:cNvPr id="4" name="Group 17"/>
            <p:cNvGrpSpPr>
              <a:grpSpLocks/>
            </p:cNvGrpSpPr>
            <p:nvPr/>
          </p:nvGrpSpPr>
          <p:grpSpPr bwMode="auto">
            <a:xfrm flipV="1">
              <a:off x="3026" y="3692"/>
              <a:ext cx="332" cy="100"/>
              <a:chOff x="2848" y="848"/>
              <a:chExt cx="140" cy="98"/>
            </a:xfrm>
          </p:grpSpPr>
          <p:sp>
            <p:nvSpPr>
              <p:cNvPr id="201746" name="Line 18"/>
              <p:cNvSpPr>
                <a:spLocks noChangeShapeType="1"/>
              </p:cNvSpPr>
              <p:nvPr/>
            </p:nvSpPr>
            <p:spPr bwMode="auto">
              <a:xfrm flipV="1">
                <a:off x="2848" y="848"/>
                <a:ext cx="50" cy="2"/>
              </a:xfrm>
              <a:prstGeom prst="line">
                <a:avLst/>
              </a:prstGeom>
              <a:noFill/>
              <a:ln w="28575">
                <a:solidFill>
                  <a:srgbClr val="969696"/>
                </a:solidFill>
                <a:round/>
                <a:headEnd/>
                <a:tailEnd/>
              </a:ln>
            </p:spPr>
            <p:txBody>
              <a:bodyPr wrap="none" anchor="ctr">
                <a:prstTxWarp prst="textNoShape">
                  <a:avLst/>
                </a:prstTxWarp>
              </a:bodyPr>
              <a:lstStyle/>
              <a:p>
                <a:endParaRPr lang="en-US"/>
              </a:p>
            </p:txBody>
          </p:sp>
          <p:sp>
            <p:nvSpPr>
              <p:cNvPr id="201747" name="Line 19"/>
              <p:cNvSpPr>
                <a:spLocks noChangeShapeType="1"/>
              </p:cNvSpPr>
              <p:nvPr/>
            </p:nvSpPr>
            <p:spPr bwMode="auto">
              <a:xfrm>
                <a:off x="2944" y="946"/>
                <a:ext cx="44" cy="0"/>
              </a:xfrm>
              <a:prstGeom prst="line">
                <a:avLst/>
              </a:prstGeom>
              <a:noFill/>
              <a:ln w="28575">
                <a:solidFill>
                  <a:srgbClr val="969696"/>
                </a:solidFill>
                <a:round/>
                <a:headEnd/>
                <a:tailEnd/>
              </a:ln>
            </p:spPr>
            <p:txBody>
              <a:bodyPr wrap="none" anchor="ctr">
                <a:prstTxWarp prst="textNoShape">
                  <a:avLst/>
                </a:prstTxWarp>
              </a:bodyPr>
              <a:lstStyle/>
              <a:p>
                <a:endParaRPr lang="en-US"/>
              </a:p>
            </p:txBody>
          </p:sp>
          <p:sp>
            <p:nvSpPr>
              <p:cNvPr id="201748" name="Line 20"/>
              <p:cNvSpPr>
                <a:spLocks noChangeShapeType="1"/>
              </p:cNvSpPr>
              <p:nvPr/>
            </p:nvSpPr>
            <p:spPr bwMode="auto">
              <a:xfrm>
                <a:off x="2894" y="850"/>
                <a:ext cx="52" cy="96"/>
              </a:xfrm>
              <a:prstGeom prst="line">
                <a:avLst/>
              </a:prstGeom>
              <a:noFill/>
              <a:ln w="28575">
                <a:solidFill>
                  <a:srgbClr val="969696"/>
                </a:solidFill>
                <a:round/>
                <a:headEnd/>
                <a:tailEnd/>
              </a:ln>
            </p:spPr>
            <p:txBody>
              <a:bodyPr wrap="none" anchor="ctr">
                <a:prstTxWarp prst="textNoShape">
                  <a:avLst/>
                </a:prstTxWarp>
              </a:bodyPr>
              <a:lstStyle/>
              <a:p>
                <a:endParaRPr lang="en-US"/>
              </a:p>
            </p:txBody>
          </p:sp>
        </p:grpSp>
        <p:sp>
          <p:nvSpPr>
            <p:cNvPr id="201749" name="Text Box 21"/>
            <p:cNvSpPr txBox="1">
              <a:spLocks noChangeArrowheads="1"/>
            </p:cNvSpPr>
            <p:nvPr/>
          </p:nvSpPr>
          <p:spPr bwMode="auto">
            <a:xfrm>
              <a:off x="3026" y="3250"/>
              <a:ext cx="897" cy="249"/>
            </a:xfrm>
            <a:prstGeom prst="rect">
              <a:avLst/>
            </a:prstGeom>
            <a:noFill/>
            <a:ln w="9525">
              <a:noFill/>
              <a:miter lim="800000"/>
              <a:headEnd/>
              <a:tailEnd/>
            </a:ln>
          </p:spPr>
          <p:txBody>
            <a:bodyPr>
              <a:prstTxWarp prst="textNoShape">
                <a:avLst/>
              </a:prstTxWarp>
            </a:bodyPr>
            <a:lstStyle/>
            <a:p>
              <a:pPr algn="r" eaLnBrk="1" hangingPunct="1"/>
              <a:r>
                <a:rPr lang="en-US" sz="1100" dirty="0">
                  <a:latin typeface="Arial" charset="0"/>
                </a:rPr>
                <a:t>unlimited shared output link buffers</a:t>
              </a:r>
              <a:endParaRPr lang="en-US" sz="2200" dirty="0"/>
            </a:p>
          </p:txBody>
        </p:sp>
        <p:sp>
          <p:nvSpPr>
            <p:cNvPr id="201750" name="Line 22"/>
            <p:cNvSpPr>
              <a:spLocks noChangeShapeType="1"/>
            </p:cNvSpPr>
            <p:nvPr/>
          </p:nvSpPr>
          <p:spPr bwMode="auto">
            <a:xfrm flipH="1">
              <a:off x="2168" y="3544"/>
              <a:ext cx="582" cy="546"/>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1751" name="Line 23"/>
            <p:cNvSpPr>
              <a:spLocks noChangeShapeType="1"/>
            </p:cNvSpPr>
            <p:nvPr/>
          </p:nvSpPr>
          <p:spPr bwMode="auto">
            <a:xfrm flipH="1">
              <a:off x="2474" y="3544"/>
              <a:ext cx="276" cy="1"/>
            </a:xfrm>
            <a:prstGeom prst="line">
              <a:avLst/>
            </a:prstGeom>
            <a:noFill/>
            <a:ln w="9525">
              <a:solidFill>
                <a:srgbClr val="000000"/>
              </a:solidFill>
              <a:round/>
              <a:headEnd/>
              <a:tailEnd/>
            </a:ln>
          </p:spPr>
          <p:txBody>
            <a:bodyPr>
              <a:prstTxWarp prst="textNoShape">
                <a:avLst/>
              </a:prstTxWarp>
            </a:bodyPr>
            <a:lstStyle/>
            <a:p>
              <a:endParaRPr lang="en-US"/>
            </a:p>
          </p:txBody>
        </p:sp>
        <p:grpSp>
          <p:nvGrpSpPr>
            <p:cNvPr id="5" name="Group 24"/>
            <p:cNvGrpSpPr>
              <a:grpSpLocks/>
            </p:cNvGrpSpPr>
            <p:nvPr/>
          </p:nvGrpSpPr>
          <p:grpSpPr bwMode="auto">
            <a:xfrm>
              <a:off x="1988" y="2704"/>
              <a:ext cx="617" cy="947"/>
              <a:chOff x="12464" y="10193"/>
              <a:chExt cx="1481" cy="2272"/>
            </a:xfrm>
          </p:grpSpPr>
          <p:grpSp>
            <p:nvGrpSpPr>
              <p:cNvPr id="6" name="Group 25"/>
              <p:cNvGrpSpPr>
                <a:grpSpLocks/>
              </p:cNvGrpSpPr>
              <p:nvPr/>
            </p:nvGrpSpPr>
            <p:grpSpPr bwMode="auto">
              <a:xfrm>
                <a:off x="12464" y="11102"/>
                <a:ext cx="1481" cy="1363"/>
                <a:chOff x="5850" y="13487"/>
                <a:chExt cx="2023" cy="1840"/>
              </a:xfrm>
            </p:grpSpPr>
            <p:sp>
              <p:nvSpPr>
                <p:cNvPr id="201754" name="Freeform 26"/>
                <p:cNvSpPr>
                  <a:spLocks/>
                </p:cNvSpPr>
                <p:nvPr/>
              </p:nvSpPr>
              <p:spPr bwMode="auto">
                <a:xfrm>
                  <a:off x="5850" y="13632"/>
                  <a:ext cx="2023" cy="1695"/>
                </a:xfrm>
                <a:custGeom>
                  <a:avLst/>
                  <a:gdLst/>
                  <a:ahLst/>
                  <a:cxnLst>
                    <a:cxn ang="0">
                      <a:pos x="570" y="121"/>
                    </a:cxn>
                    <a:cxn ang="0">
                      <a:pos x="575" y="120"/>
                    </a:cxn>
                    <a:cxn ang="0">
                      <a:pos x="586" y="116"/>
                    </a:cxn>
                    <a:cxn ang="0">
                      <a:pos x="607" y="108"/>
                    </a:cxn>
                    <a:cxn ang="0">
                      <a:pos x="636" y="101"/>
                    </a:cxn>
                    <a:cxn ang="0">
                      <a:pos x="672" y="90"/>
                    </a:cxn>
                    <a:cxn ang="0">
                      <a:pos x="718" y="79"/>
                    </a:cxn>
                    <a:cxn ang="0">
                      <a:pos x="771" y="67"/>
                    </a:cxn>
                    <a:cxn ang="0">
                      <a:pos x="834" y="55"/>
                    </a:cxn>
                    <a:cxn ang="0">
                      <a:pos x="904" y="43"/>
                    </a:cxn>
                    <a:cxn ang="0">
                      <a:pos x="982" y="33"/>
                    </a:cxn>
                    <a:cxn ang="0">
                      <a:pos x="1071" y="22"/>
                    </a:cxn>
                    <a:cxn ang="0">
                      <a:pos x="1166" y="13"/>
                    </a:cxn>
                    <a:cxn ang="0">
                      <a:pos x="1271" y="7"/>
                    </a:cxn>
                    <a:cxn ang="0">
                      <a:pos x="1384" y="1"/>
                    </a:cxn>
                    <a:cxn ang="0">
                      <a:pos x="1506" y="0"/>
                    </a:cxn>
                    <a:cxn ang="0">
                      <a:pos x="1636" y="1"/>
                    </a:cxn>
                    <a:cxn ang="0">
                      <a:pos x="1692" y="233"/>
                    </a:cxn>
                    <a:cxn ang="0">
                      <a:pos x="1713" y="243"/>
                    </a:cxn>
                    <a:cxn ang="0">
                      <a:pos x="1758" y="274"/>
                    </a:cxn>
                    <a:cxn ang="0">
                      <a:pos x="1806" y="329"/>
                    </a:cxn>
                    <a:cxn ang="0">
                      <a:pos x="1836" y="409"/>
                    </a:cxn>
                    <a:cxn ang="0">
                      <a:pos x="1955" y="948"/>
                    </a:cxn>
                    <a:cxn ang="0">
                      <a:pos x="2003" y="1171"/>
                    </a:cxn>
                    <a:cxn ang="0">
                      <a:pos x="2011" y="1188"/>
                    </a:cxn>
                    <a:cxn ang="0">
                      <a:pos x="2022" y="1231"/>
                    </a:cxn>
                    <a:cxn ang="0">
                      <a:pos x="2021" y="1297"/>
                    </a:cxn>
                    <a:cxn ang="0">
                      <a:pos x="1992" y="1380"/>
                    </a:cxn>
                    <a:cxn ang="0">
                      <a:pos x="0" y="1328"/>
                    </a:cxn>
                    <a:cxn ang="0">
                      <a:pos x="199" y="1223"/>
                    </a:cxn>
                    <a:cxn ang="0">
                      <a:pos x="200" y="232"/>
                    </a:cxn>
                    <a:cxn ang="0">
                      <a:pos x="210" y="226"/>
                    </a:cxn>
                    <a:cxn ang="0">
                      <a:pos x="230" y="214"/>
                    </a:cxn>
                    <a:cxn ang="0">
                      <a:pos x="259" y="201"/>
                    </a:cxn>
                    <a:cxn ang="0">
                      <a:pos x="297" y="189"/>
                    </a:cxn>
                    <a:cxn ang="0">
                      <a:pos x="344" y="183"/>
                    </a:cxn>
                    <a:cxn ang="0">
                      <a:pos x="399" y="181"/>
                    </a:cxn>
                    <a:cxn ang="0">
                      <a:pos x="464" y="191"/>
                    </a:cxn>
                    <a:cxn ang="0">
                      <a:pos x="548" y="225"/>
                    </a:cxn>
                  </a:cxnLst>
                  <a:rect l="0" t="0" r="r" b="b"/>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prstTxWarp prst="textNoShape">
                    <a:avLst/>
                  </a:prstTxWarp>
                </a:bodyPr>
                <a:lstStyle/>
                <a:p>
                  <a:endParaRPr lang="en-US"/>
                </a:p>
              </p:txBody>
            </p:sp>
            <p:sp>
              <p:nvSpPr>
                <p:cNvPr id="201755" name="Freeform 27"/>
                <p:cNvSpPr>
                  <a:spLocks/>
                </p:cNvSpPr>
                <p:nvPr/>
              </p:nvSpPr>
              <p:spPr bwMode="auto">
                <a:xfrm>
                  <a:off x="6551" y="13597"/>
                  <a:ext cx="650" cy="735"/>
                </a:xfrm>
                <a:custGeom>
                  <a:avLst/>
                  <a:gdLst/>
                  <a:ahLst/>
                  <a:cxnLst>
                    <a:cxn ang="0">
                      <a:pos x="645" y="27"/>
                    </a:cxn>
                    <a:cxn ang="0">
                      <a:pos x="642" y="26"/>
                    </a:cxn>
                    <a:cxn ang="0">
                      <a:pos x="631" y="23"/>
                    </a:cxn>
                    <a:cxn ang="0">
                      <a:pos x="615" y="19"/>
                    </a:cxn>
                    <a:cxn ang="0">
                      <a:pos x="592" y="15"/>
                    </a:cxn>
                    <a:cxn ang="0">
                      <a:pos x="565" y="10"/>
                    </a:cxn>
                    <a:cxn ang="0">
                      <a:pos x="533" y="6"/>
                    </a:cxn>
                    <a:cxn ang="0">
                      <a:pos x="496" y="3"/>
                    </a:cxn>
                    <a:cxn ang="0">
                      <a:pos x="456" y="1"/>
                    </a:cxn>
                    <a:cxn ang="0">
                      <a:pos x="411" y="0"/>
                    </a:cxn>
                    <a:cxn ang="0">
                      <a:pos x="364" y="2"/>
                    </a:cxn>
                    <a:cxn ang="0">
                      <a:pos x="315" y="6"/>
                    </a:cxn>
                    <a:cxn ang="0">
                      <a:pos x="262" y="15"/>
                    </a:cxn>
                    <a:cxn ang="0">
                      <a:pos x="209" y="26"/>
                    </a:cxn>
                    <a:cxn ang="0">
                      <a:pos x="154" y="42"/>
                    </a:cxn>
                    <a:cxn ang="0">
                      <a:pos x="98" y="61"/>
                    </a:cxn>
                    <a:cxn ang="0">
                      <a:pos x="42" y="87"/>
                    </a:cxn>
                    <a:cxn ang="0">
                      <a:pos x="38" y="101"/>
                    </a:cxn>
                    <a:cxn ang="0">
                      <a:pos x="28" y="141"/>
                    </a:cxn>
                    <a:cxn ang="0">
                      <a:pos x="17" y="203"/>
                    </a:cxn>
                    <a:cxn ang="0">
                      <a:pos x="6" y="283"/>
                    </a:cxn>
                    <a:cxn ang="0">
                      <a:pos x="0" y="378"/>
                    </a:cxn>
                    <a:cxn ang="0">
                      <a:pos x="5" y="484"/>
                    </a:cxn>
                    <a:cxn ang="0">
                      <a:pos x="21" y="599"/>
                    </a:cxn>
                    <a:cxn ang="0">
                      <a:pos x="54" y="716"/>
                    </a:cxn>
                    <a:cxn ang="0">
                      <a:pos x="58" y="716"/>
                    </a:cxn>
                    <a:cxn ang="0">
                      <a:pos x="66" y="715"/>
                    </a:cxn>
                    <a:cxn ang="0">
                      <a:pos x="80" y="713"/>
                    </a:cxn>
                    <a:cxn ang="0">
                      <a:pos x="99" y="712"/>
                    </a:cxn>
                    <a:cxn ang="0">
                      <a:pos x="124" y="710"/>
                    </a:cxn>
                    <a:cxn ang="0">
                      <a:pos x="153" y="708"/>
                    </a:cxn>
                    <a:cxn ang="0">
                      <a:pos x="188" y="707"/>
                    </a:cxn>
                    <a:cxn ang="0">
                      <a:pos x="225" y="706"/>
                    </a:cxn>
                    <a:cxn ang="0">
                      <a:pos x="267" y="705"/>
                    </a:cxn>
                    <a:cxn ang="0">
                      <a:pos x="313" y="706"/>
                    </a:cxn>
                    <a:cxn ang="0">
                      <a:pos x="362" y="707"/>
                    </a:cxn>
                    <a:cxn ang="0">
                      <a:pos x="415" y="709"/>
                    </a:cxn>
                    <a:cxn ang="0">
                      <a:pos x="470" y="713"/>
                    </a:cxn>
                    <a:cxn ang="0">
                      <a:pos x="528" y="719"/>
                    </a:cxn>
                    <a:cxn ang="0">
                      <a:pos x="588" y="726"/>
                    </a:cxn>
                    <a:cxn ang="0">
                      <a:pos x="650" y="735"/>
                    </a:cxn>
                    <a:cxn ang="0">
                      <a:pos x="647" y="713"/>
                    </a:cxn>
                    <a:cxn ang="0">
                      <a:pos x="641" y="655"/>
                    </a:cxn>
                    <a:cxn ang="0">
                      <a:pos x="631" y="568"/>
                    </a:cxn>
                    <a:cxn ang="0">
                      <a:pos x="623" y="462"/>
                    </a:cxn>
                    <a:cxn ang="0">
                      <a:pos x="618" y="345"/>
                    </a:cxn>
                    <a:cxn ang="0">
                      <a:pos x="618" y="229"/>
                    </a:cxn>
                    <a:cxn ang="0">
                      <a:pos x="627" y="119"/>
                    </a:cxn>
                    <a:cxn ang="0">
                      <a:pos x="645" y="27"/>
                    </a:cxn>
                  </a:cxnLst>
                  <a:rect l="0" t="0" r="r" b="b"/>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prstTxWarp prst="textNoShape">
                    <a:avLst/>
                  </a:prstTxWarp>
                </a:bodyPr>
                <a:lstStyle/>
                <a:p>
                  <a:endParaRPr lang="en-US"/>
                </a:p>
              </p:txBody>
            </p:sp>
            <p:sp>
              <p:nvSpPr>
                <p:cNvPr id="201756" name="Freeform 28"/>
                <p:cNvSpPr>
                  <a:spLocks/>
                </p:cNvSpPr>
                <p:nvPr/>
              </p:nvSpPr>
              <p:spPr bwMode="auto">
                <a:xfrm>
                  <a:off x="6623" y="13797"/>
                  <a:ext cx="1071" cy="731"/>
                </a:xfrm>
                <a:custGeom>
                  <a:avLst/>
                  <a:gdLst/>
                  <a:ahLst/>
                  <a:cxnLst>
                    <a:cxn ang="0">
                      <a:pos x="6" y="552"/>
                    </a:cxn>
                    <a:cxn ang="0">
                      <a:pos x="0" y="642"/>
                    </a:cxn>
                    <a:cxn ang="0">
                      <a:pos x="698" y="731"/>
                    </a:cxn>
                    <a:cxn ang="0">
                      <a:pos x="703" y="729"/>
                    </a:cxn>
                    <a:cxn ang="0">
                      <a:pos x="717" y="722"/>
                    </a:cxn>
                    <a:cxn ang="0">
                      <a:pos x="740" y="710"/>
                    </a:cxn>
                    <a:cxn ang="0">
                      <a:pos x="768" y="694"/>
                    </a:cxn>
                    <a:cxn ang="0">
                      <a:pos x="801" y="672"/>
                    </a:cxn>
                    <a:cxn ang="0">
                      <a:pos x="838" y="645"/>
                    </a:cxn>
                    <a:cxn ang="0">
                      <a:pos x="876" y="614"/>
                    </a:cxn>
                    <a:cxn ang="0">
                      <a:pos x="915" y="577"/>
                    </a:cxn>
                    <a:cxn ang="0">
                      <a:pos x="953" y="536"/>
                    </a:cxn>
                    <a:cxn ang="0">
                      <a:pos x="988" y="491"/>
                    </a:cxn>
                    <a:cxn ang="0">
                      <a:pos x="1018" y="439"/>
                    </a:cxn>
                    <a:cxn ang="0">
                      <a:pos x="1043" y="383"/>
                    </a:cxn>
                    <a:cxn ang="0">
                      <a:pos x="1061" y="322"/>
                    </a:cxn>
                    <a:cxn ang="0">
                      <a:pos x="1071" y="255"/>
                    </a:cxn>
                    <a:cxn ang="0">
                      <a:pos x="1070" y="185"/>
                    </a:cxn>
                    <a:cxn ang="0">
                      <a:pos x="1057" y="108"/>
                    </a:cxn>
                    <a:cxn ang="0">
                      <a:pos x="1055" y="104"/>
                    </a:cxn>
                    <a:cxn ang="0">
                      <a:pos x="1049" y="92"/>
                    </a:cxn>
                    <a:cxn ang="0">
                      <a:pos x="1037" y="76"/>
                    </a:cxn>
                    <a:cxn ang="0">
                      <a:pos x="1022" y="57"/>
                    </a:cxn>
                    <a:cxn ang="0">
                      <a:pos x="1002" y="37"/>
                    </a:cxn>
                    <a:cxn ang="0">
                      <a:pos x="979" y="20"/>
                    </a:cxn>
                    <a:cxn ang="0">
                      <a:pos x="951" y="7"/>
                    </a:cxn>
                    <a:cxn ang="0">
                      <a:pos x="919" y="0"/>
                    </a:cxn>
                    <a:cxn ang="0">
                      <a:pos x="924" y="12"/>
                    </a:cxn>
                    <a:cxn ang="0">
                      <a:pos x="934" y="44"/>
                    </a:cxn>
                    <a:cxn ang="0">
                      <a:pos x="947" y="94"/>
                    </a:cxn>
                    <a:cxn ang="0">
                      <a:pos x="958" y="159"/>
                    </a:cxn>
                    <a:cxn ang="0">
                      <a:pos x="961" y="238"/>
                    </a:cxn>
                    <a:cxn ang="0">
                      <a:pos x="953" y="324"/>
                    </a:cxn>
                    <a:cxn ang="0">
                      <a:pos x="928" y="418"/>
                    </a:cxn>
                    <a:cxn ang="0">
                      <a:pos x="884" y="516"/>
                    </a:cxn>
                    <a:cxn ang="0">
                      <a:pos x="883" y="518"/>
                    </a:cxn>
                    <a:cxn ang="0">
                      <a:pos x="879" y="521"/>
                    </a:cxn>
                    <a:cxn ang="0">
                      <a:pos x="872" y="526"/>
                    </a:cxn>
                    <a:cxn ang="0">
                      <a:pos x="862" y="534"/>
                    </a:cxn>
                    <a:cxn ang="0">
                      <a:pos x="851" y="541"/>
                    </a:cxn>
                    <a:cxn ang="0">
                      <a:pos x="837" y="550"/>
                    </a:cxn>
                    <a:cxn ang="0">
                      <a:pos x="819" y="559"/>
                    </a:cxn>
                    <a:cxn ang="0">
                      <a:pos x="800" y="567"/>
                    </a:cxn>
                    <a:cxn ang="0">
                      <a:pos x="778" y="575"/>
                    </a:cxn>
                    <a:cxn ang="0">
                      <a:pos x="754" y="582"/>
                    </a:cxn>
                    <a:cxn ang="0">
                      <a:pos x="727" y="588"/>
                    </a:cxn>
                    <a:cxn ang="0">
                      <a:pos x="697" y="592"/>
                    </a:cxn>
                    <a:cxn ang="0">
                      <a:pos x="666" y="593"/>
                    </a:cxn>
                    <a:cxn ang="0">
                      <a:pos x="631" y="592"/>
                    </a:cxn>
                    <a:cxn ang="0">
                      <a:pos x="593" y="589"/>
                    </a:cxn>
                    <a:cxn ang="0">
                      <a:pos x="555" y="581"/>
                    </a:cxn>
                    <a:cxn ang="0">
                      <a:pos x="555" y="677"/>
                    </a:cxn>
                    <a:cxn ang="0">
                      <a:pos x="24" y="623"/>
                    </a:cxn>
                    <a:cxn ang="0">
                      <a:pos x="6" y="552"/>
                    </a:cxn>
                  </a:cxnLst>
                  <a:rect l="0" t="0" r="r" b="b"/>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prstTxWarp prst="textNoShape">
                    <a:avLst/>
                  </a:prstTxWarp>
                </a:bodyPr>
                <a:lstStyle/>
                <a:p>
                  <a:endParaRPr lang="en-US"/>
                </a:p>
              </p:txBody>
            </p:sp>
            <p:sp>
              <p:nvSpPr>
                <p:cNvPr id="201757" name="Freeform 29"/>
                <p:cNvSpPr>
                  <a:spLocks/>
                </p:cNvSpPr>
                <p:nvPr/>
              </p:nvSpPr>
              <p:spPr bwMode="auto">
                <a:xfrm>
                  <a:off x="6486" y="14516"/>
                  <a:ext cx="787" cy="253"/>
                </a:xfrm>
                <a:custGeom>
                  <a:avLst/>
                  <a:gdLst/>
                  <a:ahLst/>
                  <a:cxnLst>
                    <a:cxn ang="0">
                      <a:pos x="787" y="91"/>
                    </a:cxn>
                    <a:cxn ang="0">
                      <a:pos x="12" y="0"/>
                    </a:cxn>
                    <a:cxn ang="0">
                      <a:pos x="0" y="91"/>
                    </a:cxn>
                    <a:cxn ang="0">
                      <a:pos x="764" y="253"/>
                    </a:cxn>
                    <a:cxn ang="0">
                      <a:pos x="787" y="91"/>
                    </a:cxn>
                  </a:cxnLst>
                  <a:rect l="0" t="0" r="r" b="b"/>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prstTxWarp prst="textNoShape">
                    <a:avLst/>
                  </a:prstTxWarp>
                </a:bodyPr>
                <a:lstStyle/>
                <a:p>
                  <a:endParaRPr lang="en-US"/>
                </a:p>
              </p:txBody>
            </p:sp>
            <p:sp>
              <p:nvSpPr>
                <p:cNvPr id="201758" name="Freeform 30"/>
                <p:cNvSpPr>
                  <a:spLocks/>
                </p:cNvSpPr>
                <p:nvPr/>
              </p:nvSpPr>
              <p:spPr bwMode="auto">
                <a:xfrm>
                  <a:off x="6879" y="14597"/>
                  <a:ext cx="336" cy="115"/>
                </a:xfrm>
                <a:custGeom>
                  <a:avLst/>
                  <a:gdLst/>
                  <a:ahLst/>
                  <a:cxnLst>
                    <a:cxn ang="0">
                      <a:pos x="336" y="50"/>
                    </a:cxn>
                    <a:cxn ang="0">
                      <a:pos x="4" y="0"/>
                    </a:cxn>
                    <a:cxn ang="0">
                      <a:pos x="0" y="48"/>
                    </a:cxn>
                    <a:cxn ang="0">
                      <a:pos x="327" y="115"/>
                    </a:cxn>
                    <a:cxn ang="0">
                      <a:pos x="336" y="50"/>
                    </a:cxn>
                  </a:cxnLst>
                  <a:rect l="0" t="0" r="r" b="b"/>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prstTxWarp prst="textNoShape">
                    <a:avLst/>
                  </a:prstTxWarp>
                </a:bodyPr>
                <a:lstStyle/>
                <a:p>
                  <a:endParaRPr lang="en-US"/>
                </a:p>
              </p:txBody>
            </p:sp>
            <p:sp>
              <p:nvSpPr>
                <p:cNvPr id="201759" name="Freeform 31"/>
                <p:cNvSpPr>
                  <a:spLocks/>
                </p:cNvSpPr>
                <p:nvPr/>
              </p:nvSpPr>
              <p:spPr bwMode="auto">
                <a:xfrm>
                  <a:off x="6536" y="14540"/>
                  <a:ext cx="225" cy="85"/>
                </a:xfrm>
                <a:custGeom>
                  <a:avLst/>
                  <a:gdLst/>
                  <a:ahLst/>
                  <a:cxnLst>
                    <a:cxn ang="0">
                      <a:pos x="225" y="39"/>
                    </a:cxn>
                    <a:cxn ang="0">
                      <a:pos x="0" y="0"/>
                    </a:cxn>
                    <a:cxn ang="0">
                      <a:pos x="3" y="41"/>
                    </a:cxn>
                    <a:cxn ang="0">
                      <a:pos x="218" y="85"/>
                    </a:cxn>
                    <a:cxn ang="0">
                      <a:pos x="225" y="39"/>
                    </a:cxn>
                  </a:cxnLst>
                  <a:rect l="0" t="0" r="r" b="b"/>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prstTxWarp prst="textNoShape">
                    <a:avLst/>
                  </a:prstTxWarp>
                </a:bodyPr>
                <a:lstStyle/>
                <a:p>
                  <a:endParaRPr lang="en-US"/>
                </a:p>
              </p:txBody>
            </p:sp>
            <p:sp>
              <p:nvSpPr>
                <p:cNvPr id="201760" name="Freeform 32"/>
                <p:cNvSpPr>
                  <a:spLocks/>
                </p:cNvSpPr>
                <p:nvPr/>
              </p:nvSpPr>
              <p:spPr bwMode="auto">
                <a:xfrm>
                  <a:off x="5972" y="14624"/>
                  <a:ext cx="1325" cy="439"/>
                </a:xfrm>
                <a:custGeom>
                  <a:avLst/>
                  <a:gdLst/>
                  <a:ahLst/>
                  <a:cxnLst>
                    <a:cxn ang="0">
                      <a:pos x="0" y="132"/>
                    </a:cxn>
                    <a:cxn ang="0">
                      <a:pos x="3" y="132"/>
                    </a:cxn>
                    <a:cxn ang="0">
                      <a:pos x="10" y="130"/>
                    </a:cxn>
                    <a:cxn ang="0">
                      <a:pos x="24" y="128"/>
                    </a:cxn>
                    <a:cxn ang="0">
                      <a:pos x="42" y="125"/>
                    </a:cxn>
                    <a:cxn ang="0">
                      <a:pos x="62" y="121"/>
                    </a:cxn>
                    <a:cxn ang="0">
                      <a:pos x="86" y="116"/>
                    </a:cxn>
                    <a:cxn ang="0">
                      <a:pos x="113" y="109"/>
                    </a:cxn>
                    <a:cxn ang="0">
                      <a:pos x="141" y="102"/>
                    </a:cxn>
                    <a:cxn ang="0">
                      <a:pos x="170" y="94"/>
                    </a:cxn>
                    <a:cxn ang="0">
                      <a:pos x="199" y="85"/>
                    </a:cxn>
                    <a:cxn ang="0">
                      <a:pos x="228" y="74"/>
                    </a:cxn>
                    <a:cxn ang="0">
                      <a:pos x="257" y="62"/>
                    </a:cxn>
                    <a:cxn ang="0">
                      <a:pos x="285" y="48"/>
                    </a:cxn>
                    <a:cxn ang="0">
                      <a:pos x="309" y="34"/>
                    </a:cxn>
                    <a:cxn ang="0">
                      <a:pos x="333" y="18"/>
                    </a:cxn>
                    <a:cxn ang="0">
                      <a:pos x="352" y="0"/>
                    </a:cxn>
                    <a:cxn ang="0">
                      <a:pos x="1325" y="223"/>
                    </a:cxn>
                    <a:cxn ang="0">
                      <a:pos x="1323" y="225"/>
                    </a:cxn>
                    <a:cxn ang="0">
                      <a:pos x="1318" y="230"/>
                    </a:cxn>
                    <a:cxn ang="0">
                      <a:pos x="1309" y="239"/>
                    </a:cxn>
                    <a:cxn ang="0">
                      <a:pos x="1297" y="250"/>
                    </a:cxn>
                    <a:cxn ang="0">
                      <a:pos x="1282" y="263"/>
                    </a:cxn>
                    <a:cxn ang="0">
                      <a:pos x="1265" y="278"/>
                    </a:cxn>
                    <a:cxn ang="0">
                      <a:pos x="1247" y="295"/>
                    </a:cxn>
                    <a:cxn ang="0">
                      <a:pos x="1225" y="312"/>
                    </a:cxn>
                    <a:cxn ang="0">
                      <a:pos x="1202" y="331"/>
                    </a:cxn>
                    <a:cxn ang="0">
                      <a:pos x="1179" y="349"/>
                    </a:cxn>
                    <a:cxn ang="0">
                      <a:pos x="1154" y="367"/>
                    </a:cxn>
                    <a:cxn ang="0">
                      <a:pos x="1128" y="385"/>
                    </a:cxn>
                    <a:cxn ang="0">
                      <a:pos x="1102" y="401"/>
                    </a:cxn>
                    <a:cxn ang="0">
                      <a:pos x="1077" y="415"/>
                    </a:cxn>
                    <a:cxn ang="0">
                      <a:pos x="1051" y="428"/>
                    </a:cxn>
                    <a:cxn ang="0">
                      <a:pos x="1026" y="439"/>
                    </a:cxn>
                    <a:cxn ang="0">
                      <a:pos x="0" y="132"/>
                    </a:cxn>
                  </a:cxnLst>
                  <a:rect l="0" t="0" r="r" b="b"/>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prstTxWarp prst="textNoShape">
                    <a:avLst/>
                  </a:prstTxWarp>
                </a:bodyPr>
                <a:lstStyle/>
                <a:p>
                  <a:endParaRPr lang="en-US"/>
                </a:p>
              </p:txBody>
            </p:sp>
            <p:sp>
              <p:nvSpPr>
                <p:cNvPr id="201761" name="Freeform 33"/>
                <p:cNvSpPr>
                  <a:spLocks/>
                </p:cNvSpPr>
                <p:nvPr/>
              </p:nvSpPr>
              <p:spPr bwMode="auto">
                <a:xfrm>
                  <a:off x="7292" y="14577"/>
                  <a:ext cx="472" cy="209"/>
                </a:xfrm>
                <a:custGeom>
                  <a:avLst/>
                  <a:gdLst/>
                  <a:ahLst/>
                  <a:cxnLst>
                    <a:cxn ang="0">
                      <a:pos x="47" y="209"/>
                    </a:cxn>
                    <a:cxn ang="0">
                      <a:pos x="472" y="84"/>
                    </a:cxn>
                    <a:cxn ang="0">
                      <a:pos x="215" y="0"/>
                    </a:cxn>
                    <a:cxn ang="0">
                      <a:pos x="5" y="24"/>
                    </a:cxn>
                    <a:cxn ang="0">
                      <a:pos x="0" y="197"/>
                    </a:cxn>
                    <a:cxn ang="0">
                      <a:pos x="47" y="209"/>
                    </a:cxn>
                  </a:cxnLst>
                  <a:rect l="0" t="0" r="r" b="b"/>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prstTxWarp prst="textNoShape">
                    <a:avLst/>
                  </a:prstTxWarp>
                </a:bodyPr>
                <a:lstStyle/>
                <a:p>
                  <a:endParaRPr lang="en-US"/>
                </a:p>
              </p:txBody>
            </p:sp>
            <p:sp>
              <p:nvSpPr>
                <p:cNvPr id="201762" name="Freeform 34"/>
                <p:cNvSpPr>
                  <a:spLocks/>
                </p:cNvSpPr>
                <p:nvPr/>
              </p:nvSpPr>
              <p:spPr bwMode="auto">
                <a:xfrm>
                  <a:off x="6073" y="13679"/>
                  <a:ext cx="251" cy="999"/>
                </a:xfrm>
                <a:custGeom>
                  <a:avLst/>
                  <a:gdLst/>
                  <a:ahLst/>
                  <a:cxnLst>
                    <a:cxn ang="0">
                      <a:pos x="251" y="23"/>
                    </a:cxn>
                    <a:cxn ang="0">
                      <a:pos x="250" y="22"/>
                    </a:cxn>
                    <a:cxn ang="0">
                      <a:pos x="246" y="20"/>
                    </a:cxn>
                    <a:cxn ang="0">
                      <a:pos x="239" y="18"/>
                    </a:cxn>
                    <a:cxn ang="0">
                      <a:pos x="230" y="15"/>
                    </a:cxn>
                    <a:cxn ang="0">
                      <a:pos x="218" y="11"/>
                    </a:cxn>
                    <a:cxn ang="0">
                      <a:pos x="205" y="7"/>
                    </a:cxn>
                    <a:cxn ang="0">
                      <a:pos x="190" y="4"/>
                    </a:cxn>
                    <a:cxn ang="0">
                      <a:pos x="173" y="1"/>
                    </a:cxn>
                    <a:cxn ang="0">
                      <a:pos x="155" y="0"/>
                    </a:cxn>
                    <a:cxn ang="0">
                      <a:pos x="134" y="0"/>
                    </a:cxn>
                    <a:cxn ang="0">
                      <a:pos x="114" y="2"/>
                    </a:cxn>
                    <a:cxn ang="0">
                      <a:pos x="92" y="5"/>
                    </a:cxn>
                    <a:cxn ang="0">
                      <a:pos x="70" y="12"/>
                    </a:cxn>
                    <a:cxn ang="0">
                      <a:pos x="47" y="20"/>
                    </a:cxn>
                    <a:cxn ang="0">
                      <a:pos x="23" y="32"/>
                    </a:cxn>
                    <a:cxn ang="0">
                      <a:pos x="0" y="47"/>
                    </a:cxn>
                    <a:cxn ang="0">
                      <a:pos x="0" y="999"/>
                    </a:cxn>
                    <a:cxn ang="0">
                      <a:pos x="1" y="999"/>
                    </a:cxn>
                    <a:cxn ang="0">
                      <a:pos x="6" y="999"/>
                    </a:cxn>
                    <a:cxn ang="0">
                      <a:pos x="14" y="998"/>
                    </a:cxn>
                    <a:cxn ang="0">
                      <a:pos x="23" y="997"/>
                    </a:cxn>
                    <a:cxn ang="0">
                      <a:pos x="35" y="995"/>
                    </a:cxn>
                    <a:cxn ang="0">
                      <a:pos x="49" y="993"/>
                    </a:cxn>
                    <a:cxn ang="0">
                      <a:pos x="65" y="990"/>
                    </a:cxn>
                    <a:cxn ang="0">
                      <a:pos x="83" y="985"/>
                    </a:cxn>
                    <a:cxn ang="0">
                      <a:pos x="102" y="980"/>
                    </a:cxn>
                    <a:cxn ang="0">
                      <a:pos x="121" y="973"/>
                    </a:cxn>
                    <a:cxn ang="0">
                      <a:pos x="143" y="966"/>
                    </a:cxn>
                    <a:cxn ang="0">
                      <a:pos x="164" y="956"/>
                    </a:cxn>
                    <a:cxn ang="0">
                      <a:pos x="186" y="945"/>
                    </a:cxn>
                    <a:cxn ang="0">
                      <a:pos x="208" y="934"/>
                    </a:cxn>
                    <a:cxn ang="0">
                      <a:pos x="230" y="919"/>
                    </a:cxn>
                    <a:cxn ang="0">
                      <a:pos x="251" y="903"/>
                    </a:cxn>
                    <a:cxn ang="0">
                      <a:pos x="251" y="23"/>
                    </a:cxn>
                  </a:cxnLst>
                  <a:rect l="0" t="0" r="r" b="b"/>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prstTxWarp prst="textNoShape">
                    <a:avLst/>
                  </a:prstTxWarp>
                </a:bodyPr>
                <a:lstStyle/>
                <a:p>
                  <a:endParaRPr lang="en-US"/>
                </a:p>
              </p:txBody>
            </p:sp>
            <p:sp>
              <p:nvSpPr>
                <p:cNvPr id="201763" name="Freeform 35"/>
                <p:cNvSpPr>
                  <a:spLocks/>
                </p:cNvSpPr>
                <p:nvPr/>
              </p:nvSpPr>
              <p:spPr bwMode="auto">
                <a:xfrm>
                  <a:off x="6080" y="13687"/>
                  <a:ext cx="215" cy="843"/>
                </a:xfrm>
                <a:custGeom>
                  <a:avLst/>
                  <a:gdLst/>
                  <a:ahLst/>
                  <a:cxnLst>
                    <a:cxn ang="0">
                      <a:pos x="215" y="20"/>
                    </a:cxn>
                    <a:cxn ang="0">
                      <a:pos x="214" y="19"/>
                    </a:cxn>
                    <a:cxn ang="0">
                      <a:pos x="211" y="18"/>
                    </a:cxn>
                    <a:cxn ang="0">
                      <a:pos x="205" y="15"/>
                    </a:cxn>
                    <a:cxn ang="0">
                      <a:pos x="197" y="12"/>
                    </a:cxn>
                    <a:cxn ang="0">
                      <a:pos x="187" y="9"/>
                    </a:cxn>
                    <a:cxn ang="0">
                      <a:pos x="176" y="6"/>
                    </a:cxn>
                    <a:cxn ang="0">
                      <a:pos x="163" y="4"/>
                    </a:cxn>
                    <a:cxn ang="0">
                      <a:pos x="149" y="1"/>
                    </a:cxn>
                    <a:cxn ang="0">
                      <a:pos x="133" y="0"/>
                    </a:cxn>
                    <a:cxn ang="0">
                      <a:pos x="115" y="0"/>
                    </a:cxn>
                    <a:cxn ang="0">
                      <a:pos x="98" y="1"/>
                    </a:cxn>
                    <a:cxn ang="0">
                      <a:pos x="79" y="5"/>
                    </a:cxn>
                    <a:cxn ang="0">
                      <a:pos x="60" y="10"/>
                    </a:cxn>
                    <a:cxn ang="0">
                      <a:pos x="40" y="18"/>
                    </a:cxn>
                    <a:cxn ang="0">
                      <a:pos x="21" y="27"/>
                    </a:cxn>
                    <a:cxn ang="0">
                      <a:pos x="0" y="40"/>
                    </a:cxn>
                    <a:cxn ang="0">
                      <a:pos x="0" y="843"/>
                    </a:cxn>
                    <a:cxn ang="0">
                      <a:pos x="1" y="843"/>
                    </a:cxn>
                    <a:cxn ang="0">
                      <a:pos x="6" y="843"/>
                    </a:cxn>
                    <a:cxn ang="0">
                      <a:pos x="12" y="842"/>
                    </a:cxn>
                    <a:cxn ang="0">
                      <a:pos x="21" y="841"/>
                    </a:cxn>
                    <a:cxn ang="0">
                      <a:pos x="30" y="840"/>
                    </a:cxn>
                    <a:cxn ang="0">
                      <a:pos x="43" y="838"/>
                    </a:cxn>
                    <a:cxn ang="0">
                      <a:pos x="56" y="835"/>
                    </a:cxn>
                    <a:cxn ang="0">
                      <a:pos x="71" y="831"/>
                    </a:cxn>
                    <a:cxn ang="0">
                      <a:pos x="87" y="826"/>
                    </a:cxn>
                    <a:cxn ang="0">
                      <a:pos x="105" y="821"/>
                    </a:cxn>
                    <a:cxn ang="0">
                      <a:pos x="123" y="814"/>
                    </a:cxn>
                    <a:cxn ang="0">
                      <a:pos x="141" y="806"/>
                    </a:cxn>
                    <a:cxn ang="0">
                      <a:pos x="159" y="797"/>
                    </a:cxn>
                    <a:cxn ang="0">
                      <a:pos x="179" y="786"/>
                    </a:cxn>
                    <a:cxn ang="0">
                      <a:pos x="197" y="774"/>
                    </a:cxn>
                    <a:cxn ang="0">
                      <a:pos x="215" y="760"/>
                    </a:cxn>
                    <a:cxn ang="0">
                      <a:pos x="215" y="20"/>
                    </a:cxn>
                  </a:cxnLst>
                  <a:rect l="0" t="0" r="r" b="b"/>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prstTxWarp prst="textNoShape">
                    <a:avLst/>
                  </a:prstTxWarp>
                </a:bodyPr>
                <a:lstStyle/>
                <a:p>
                  <a:endParaRPr lang="en-US"/>
                </a:p>
              </p:txBody>
            </p:sp>
            <p:sp>
              <p:nvSpPr>
                <p:cNvPr id="201764" name="Freeform 36"/>
                <p:cNvSpPr>
                  <a:spLocks/>
                </p:cNvSpPr>
                <p:nvPr/>
              </p:nvSpPr>
              <p:spPr bwMode="auto">
                <a:xfrm>
                  <a:off x="6087" y="13696"/>
                  <a:ext cx="180" cy="685"/>
                </a:xfrm>
                <a:custGeom>
                  <a:avLst/>
                  <a:gdLst/>
                  <a:ahLst/>
                  <a:cxnLst>
                    <a:cxn ang="0">
                      <a:pos x="180" y="16"/>
                    </a:cxn>
                    <a:cxn ang="0">
                      <a:pos x="179" y="16"/>
                    </a:cxn>
                    <a:cxn ang="0">
                      <a:pos x="176" y="14"/>
                    </a:cxn>
                    <a:cxn ang="0">
                      <a:pos x="172" y="12"/>
                    </a:cxn>
                    <a:cxn ang="0">
                      <a:pos x="165" y="10"/>
                    </a:cxn>
                    <a:cxn ang="0">
                      <a:pos x="157" y="8"/>
                    </a:cxn>
                    <a:cxn ang="0">
                      <a:pos x="147" y="4"/>
                    </a:cxn>
                    <a:cxn ang="0">
                      <a:pos x="136" y="2"/>
                    </a:cxn>
                    <a:cxn ang="0">
                      <a:pos x="125" y="0"/>
                    </a:cxn>
                    <a:cxn ang="0">
                      <a:pos x="111" y="0"/>
                    </a:cxn>
                    <a:cxn ang="0">
                      <a:pos x="97" y="0"/>
                    </a:cxn>
                    <a:cxn ang="0">
                      <a:pos x="81" y="1"/>
                    </a:cxn>
                    <a:cxn ang="0">
                      <a:pos x="66" y="3"/>
                    </a:cxn>
                    <a:cxn ang="0">
                      <a:pos x="50" y="8"/>
                    </a:cxn>
                    <a:cxn ang="0">
                      <a:pos x="33" y="14"/>
                    </a:cxn>
                    <a:cxn ang="0">
                      <a:pos x="17" y="23"/>
                    </a:cxn>
                    <a:cxn ang="0">
                      <a:pos x="0" y="33"/>
                    </a:cxn>
                    <a:cxn ang="0">
                      <a:pos x="0" y="685"/>
                    </a:cxn>
                    <a:cxn ang="0">
                      <a:pos x="1" y="685"/>
                    </a:cxn>
                    <a:cxn ang="0">
                      <a:pos x="4" y="685"/>
                    </a:cxn>
                    <a:cxn ang="0">
                      <a:pos x="9" y="684"/>
                    </a:cxn>
                    <a:cxn ang="0">
                      <a:pos x="17" y="683"/>
                    </a:cxn>
                    <a:cxn ang="0">
                      <a:pos x="26" y="682"/>
                    </a:cxn>
                    <a:cxn ang="0">
                      <a:pos x="35" y="681"/>
                    </a:cxn>
                    <a:cxn ang="0">
                      <a:pos x="47" y="678"/>
                    </a:cxn>
                    <a:cxn ang="0">
                      <a:pos x="60" y="676"/>
                    </a:cxn>
                    <a:cxn ang="0">
                      <a:pos x="73" y="671"/>
                    </a:cxn>
                    <a:cxn ang="0">
                      <a:pos x="87" y="667"/>
                    </a:cxn>
                    <a:cxn ang="0">
                      <a:pos x="102" y="662"/>
                    </a:cxn>
                    <a:cxn ang="0">
                      <a:pos x="118" y="655"/>
                    </a:cxn>
                    <a:cxn ang="0">
                      <a:pos x="133" y="648"/>
                    </a:cxn>
                    <a:cxn ang="0">
                      <a:pos x="149" y="639"/>
                    </a:cxn>
                    <a:cxn ang="0">
                      <a:pos x="165" y="628"/>
                    </a:cxn>
                    <a:cxn ang="0">
                      <a:pos x="180" y="617"/>
                    </a:cxn>
                    <a:cxn ang="0">
                      <a:pos x="180" y="16"/>
                    </a:cxn>
                  </a:cxnLst>
                  <a:rect l="0" t="0" r="r" b="b"/>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prstTxWarp prst="textNoShape">
                    <a:avLst/>
                  </a:prstTxWarp>
                </a:bodyPr>
                <a:lstStyle/>
                <a:p>
                  <a:endParaRPr lang="en-US"/>
                </a:p>
              </p:txBody>
            </p:sp>
            <p:sp>
              <p:nvSpPr>
                <p:cNvPr id="201765" name="Freeform 37"/>
                <p:cNvSpPr>
                  <a:spLocks/>
                </p:cNvSpPr>
                <p:nvPr/>
              </p:nvSpPr>
              <p:spPr bwMode="auto">
                <a:xfrm>
                  <a:off x="6093" y="13704"/>
                  <a:ext cx="146" cy="530"/>
                </a:xfrm>
                <a:custGeom>
                  <a:avLst/>
                  <a:gdLst/>
                  <a:ahLst/>
                  <a:cxnLst>
                    <a:cxn ang="0">
                      <a:pos x="146" y="14"/>
                    </a:cxn>
                    <a:cxn ang="0">
                      <a:pos x="143" y="12"/>
                    </a:cxn>
                    <a:cxn ang="0">
                      <a:pos x="134" y="8"/>
                    </a:cxn>
                    <a:cxn ang="0">
                      <a:pos x="120" y="4"/>
                    </a:cxn>
                    <a:cxn ang="0">
                      <a:pos x="101" y="1"/>
                    </a:cxn>
                    <a:cxn ang="0">
                      <a:pos x="79" y="0"/>
                    </a:cxn>
                    <a:cxn ang="0">
                      <a:pos x="54" y="3"/>
                    </a:cxn>
                    <a:cxn ang="0">
                      <a:pos x="27" y="11"/>
                    </a:cxn>
                    <a:cxn ang="0">
                      <a:pos x="0" y="27"/>
                    </a:cxn>
                    <a:cxn ang="0">
                      <a:pos x="0" y="530"/>
                    </a:cxn>
                    <a:cxn ang="0">
                      <a:pos x="3" y="530"/>
                    </a:cxn>
                    <a:cxn ang="0">
                      <a:pos x="14" y="529"/>
                    </a:cxn>
                    <a:cxn ang="0">
                      <a:pos x="29" y="526"/>
                    </a:cxn>
                    <a:cxn ang="0">
                      <a:pos x="49" y="521"/>
                    </a:cxn>
                    <a:cxn ang="0">
                      <a:pos x="71" y="514"/>
                    </a:cxn>
                    <a:cxn ang="0">
                      <a:pos x="96" y="505"/>
                    </a:cxn>
                    <a:cxn ang="0">
                      <a:pos x="121" y="492"/>
                    </a:cxn>
                    <a:cxn ang="0">
                      <a:pos x="146" y="475"/>
                    </a:cxn>
                    <a:cxn ang="0">
                      <a:pos x="146" y="14"/>
                    </a:cxn>
                  </a:cxnLst>
                  <a:rect l="0" t="0" r="r" b="b"/>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prstTxWarp prst="textNoShape">
                    <a:avLst/>
                  </a:prstTxWarp>
                </a:bodyPr>
                <a:lstStyle/>
                <a:p>
                  <a:endParaRPr lang="en-US"/>
                </a:p>
              </p:txBody>
            </p:sp>
            <p:sp>
              <p:nvSpPr>
                <p:cNvPr id="201766" name="Freeform 38"/>
                <p:cNvSpPr>
                  <a:spLocks/>
                </p:cNvSpPr>
                <p:nvPr/>
              </p:nvSpPr>
              <p:spPr bwMode="auto">
                <a:xfrm>
                  <a:off x="6101" y="13712"/>
                  <a:ext cx="109" cy="373"/>
                </a:xfrm>
                <a:custGeom>
                  <a:avLst/>
                  <a:gdLst/>
                  <a:ahLst/>
                  <a:cxnLst>
                    <a:cxn ang="0">
                      <a:pos x="109" y="10"/>
                    </a:cxn>
                    <a:cxn ang="0">
                      <a:pos x="107" y="9"/>
                    </a:cxn>
                    <a:cxn ang="0">
                      <a:pos x="100" y="6"/>
                    </a:cxn>
                    <a:cxn ang="0">
                      <a:pos x="89" y="2"/>
                    </a:cxn>
                    <a:cxn ang="0">
                      <a:pos x="75" y="0"/>
                    </a:cxn>
                    <a:cxn ang="0">
                      <a:pos x="59" y="0"/>
                    </a:cxn>
                    <a:cxn ang="0">
                      <a:pos x="39" y="2"/>
                    </a:cxn>
                    <a:cxn ang="0">
                      <a:pos x="20" y="9"/>
                    </a:cxn>
                    <a:cxn ang="0">
                      <a:pos x="0" y="21"/>
                    </a:cxn>
                    <a:cxn ang="0">
                      <a:pos x="0" y="373"/>
                    </a:cxn>
                    <a:cxn ang="0">
                      <a:pos x="2" y="373"/>
                    </a:cxn>
                    <a:cxn ang="0">
                      <a:pos x="9" y="372"/>
                    </a:cxn>
                    <a:cxn ang="0">
                      <a:pos x="21" y="369"/>
                    </a:cxn>
                    <a:cxn ang="0">
                      <a:pos x="36" y="366"/>
                    </a:cxn>
                    <a:cxn ang="0">
                      <a:pos x="53" y="362"/>
                    </a:cxn>
                    <a:cxn ang="0">
                      <a:pos x="72" y="354"/>
                    </a:cxn>
                    <a:cxn ang="0">
                      <a:pos x="90" y="343"/>
                    </a:cxn>
                    <a:cxn ang="0">
                      <a:pos x="109" y="331"/>
                    </a:cxn>
                    <a:cxn ang="0">
                      <a:pos x="109" y="10"/>
                    </a:cxn>
                  </a:cxnLst>
                  <a:rect l="0" t="0" r="r" b="b"/>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prstTxWarp prst="textNoShape">
                    <a:avLst/>
                  </a:prstTxWarp>
                </a:bodyPr>
                <a:lstStyle/>
                <a:p>
                  <a:endParaRPr lang="en-US"/>
                </a:p>
              </p:txBody>
            </p:sp>
            <p:sp>
              <p:nvSpPr>
                <p:cNvPr id="201767" name="Freeform 39"/>
                <p:cNvSpPr>
                  <a:spLocks/>
                </p:cNvSpPr>
                <p:nvPr/>
              </p:nvSpPr>
              <p:spPr bwMode="auto">
                <a:xfrm>
                  <a:off x="6107" y="13721"/>
                  <a:ext cx="75" cy="216"/>
                </a:xfrm>
                <a:custGeom>
                  <a:avLst/>
                  <a:gdLst/>
                  <a:ahLst/>
                  <a:cxnLst>
                    <a:cxn ang="0">
                      <a:pos x="75" y="6"/>
                    </a:cxn>
                    <a:cxn ang="0">
                      <a:pos x="73" y="5"/>
                    </a:cxn>
                    <a:cxn ang="0">
                      <a:pos x="69" y="4"/>
                    </a:cxn>
                    <a:cxn ang="0">
                      <a:pos x="61" y="2"/>
                    </a:cxn>
                    <a:cxn ang="0">
                      <a:pos x="52" y="0"/>
                    </a:cxn>
                    <a:cxn ang="0">
                      <a:pos x="41" y="0"/>
                    </a:cxn>
                    <a:cxn ang="0">
                      <a:pos x="28" y="1"/>
                    </a:cxn>
                    <a:cxn ang="0">
                      <a:pos x="14" y="6"/>
                    </a:cxn>
                    <a:cxn ang="0">
                      <a:pos x="0" y="14"/>
                    </a:cxn>
                    <a:cxn ang="0">
                      <a:pos x="0" y="216"/>
                    </a:cxn>
                    <a:cxn ang="0">
                      <a:pos x="2" y="216"/>
                    </a:cxn>
                    <a:cxn ang="0">
                      <a:pos x="7" y="215"/>
                    </a:cxn>
                    <a:cxn ang="0">
                      <a:pos x="15" y="214"/>
                    </a:cxn>
                    <a:cxn ang="0">
                      <a:pos x="25" y="211"/>
                    </a:cxn>
                    <a:cxn ang="0">
                      <a:pos x="37" y="208"/>
                    </a:cxn>
                    <a:cxn ang="0">
                      <a:pos x="50" y="203"/>
                    </a:cxn>
                    <a:cxn ang="0">
                      <a:pos x="63" y="195"/>
                    </a:cxn>
                    <a:cxn ang="0">
                      <a:pos x="75" y="187"/>
                    </a:cxn>
                    <a:cxn ang="0">
                      <a:pos x="75" y="6"/>
                    </a:cxn>
                  </a:cxnLst>
                  <a:rect l="0" t="0" r="r" b="b"/>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prstTxWarp prst="textNoShape">
                    <a:avLst/>
                  </a:prstTxWarp>
                </a:bodyPr>
                <a:lstStyle/>
                <a:p>
                  <a:endParaRPr lang="en-US"/>
                </a:p>
              </p:txBody>
            </p:sp>
            <p:sp>
              <p:nvSpPr>
                <p:cNvPr id="201768" name="Freeform 40"/>
                <p:cNvSpPr>
                  <a:spLocks/>
                </p:cNvSpPr>
                <p:nvPr/>
              </p:nvSpPr>
              <p:spPr bwMode="auto">
                <a:xfrm>
                  <a:off x="7013" y="14340"/>
                  <a:ext cx="110" cy="111"/>
                </a:xfrm>
                <a:custGeom>
                  <a:avLst/>
                  <a:gdLst/>
                  <a:ahLst/>
                  <a:cxnLst>
                    <a:cxn ang="0">
                      <a:pos x="55" y="111"/>
                    </a:cxn>
                    <a:cxn ang="0">
                      <a:pos x="66" y="110"/>
                    </a:cxn>
                    <a:cxn ang="0">
                      <a:pos x="76" y="106"/>
                    </a:cxn>
                    <a:cxn ang="0">
                      <a:pos x="85" y="101"/>
                    </a:cxn>
                    <a:cxn ang="0">
                      <a:pos x="94" y="94"/>
                    </a:cxn>
                    <a:cxn ang="0">
                      <a:pos x="100" y="86"/>
                    </a:cxn>
                    <a:cxn ang="0">
                      <a:pos x="106" y="77"/>
                    </a:cxn>
                    <a:cxn ang="0">
                      <a:pos x="109" y="66"/>
                    </a:cxn>
                    <a:cxn ang="0">
                      <a:pos x="110" y="56"/>
                    </a:cxn>
                    <a:cxn ang="0">
                      <a:pos x="109" y="44"/>
                    </a:cxn>
                    <a:cxn ang="0">
                      <a:pos x="106" y="34"/>
                    </a:cxn>
                    <a:cxn ang="0">
                      <a:pos x="100" y="24"/>
                    </a:cxn>
                    <a:cxn ang="0">
                      <a:pos x="94" y="17"/>
                    </a:cxn>
                    <a:cxn ang="0">
                      <a:pos x="85" y="9"/>
                    </a:cxn>
                    <a:cxn ang="0">
                      <a:pos x="76" y="5"/>
                    </a:cxn>
                    <a:cxn ang="0">
                      <a:pos x="66" y="2"/>
                    </a:cxn>
                    <a:cxn ang="0">
                      <a:pos x="55" y="0"/>
                    </a:cxn>
                    <a:cxn ang="0">
                      <a:pos x="44" y="2"/>
                    </a:cxn>
                    <a:cxn ang="0">
                      <a:pos x="33" y="5"/>
                    </a:cxn>
                    <a:cxn ang="0">
                      <a:pos x="25" y="9"/>
                    </a:cxn>
                    <a:cxn ang="0">
                      <a:pos x="16" y="17"/>
                    </a:cxn>
                    <a:cxn ang="0">
                      <a:pos x="10" y="24"/>
                    </a:cxn>
                    <a:cxn ang="0">
                      <a:pos x="4" y="34"/>
                    </a:cxn>
                    <a:cxn ang="0">
                      <a:pos x="1" y="44"/>
                    </a:cxn>
                    <a:cxn ang="0">
                      <a:pos x="0" y="56"/>
                    </a:cxn>
                    <a:cxn ang="0">
                      <a:pos x="1" y="66"/>
                    </a:cxn>
                    <a:cxn ang="0">
                      <a:pos x="4" y="77"/>
                    </a:cxn>
                    <a:cxn ang="0">
                      <a:pos x="10" y="86"/>
                    </a:cxn>
                    <a:cxn ang="0">
                      <a:pos x="16" y="94"/>
                    </a:cxn>
                    <a:cxn ang="0">
                      <a:pos x="25" y="101"/>
                    </a:cxn>
                    <a:cxn ang="0">
                      <a:pos x="33" y="106"/>
                    </a:cxn>
                    <a:cxn ang="0">
                      <a:pos x="44" y="110"/>
                    </a:cxn>
                    <a:cxn ang="0">
                      <a:pos x="55" y="111"/>
                    </a:cxn>
                  </a:cxnLst>
                  <a:rect l="0" t="0" r="r" b="b"/>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prstTxWarp prst="textNoShape">
                    <a:avLst/>
                  </a:prstTxWarp>
                </a:bodyPr>
                <a:lstStyle/>
                <a:p>
                  <a:endParaRPr lang="en-US"/>
                </a:p>
              </p:txBody>
            </p:sp>
            <p:sp>
              <p:nvSpPr>
                <p:cNvPr id="201769" name="Freeform 41"/>
                <p:cNvSpPr>
                  <a:spLocks/>
                </p:cNvSpPr>
                <p:nvPr/>
              </p:nvSpPr>
              <p:spPr bwMode="auto">
                <a:xfrm>
                  <a:off x="6676" y="14343"/>
                  <a:ext cx="55" cy="55"/>
                </a:xfrm>
                <a:custGeom>
                  <a:avLst/>
                  <a:gdLst/>
                  <a:ahLst/>
                  <a:cxnLst>
                    <a:cxn ang="0">
                      <a:pos x="27" y="55"/>
                    </a:cxn>
                    <a:cxn ang="0">
                      <a:pos x="38" y="53"/>
                    </a:cxn>
                    <a:cxn ang="0">
                      <a:pos x="48" y="46"/>
                    </a:cxn>
                    <a:cxn ang="0">
                      <a:pos x="53" y="37"/>
                    </a:cxn>
                    <a:cxn ang="0">
                      <a:pos x="55" y="27"/>
                    </a:cxn>
                    <a:cxn ang="0">
                      <a:pos x="53" y="16"/>
                    </a:cxn>
                    <a:cxn ang="0">
                      <a:pos x="48" y="7"/>
                    </a:cxn>
                    <a:cxn ang="0">
                      <a:pos x="38" y="2"/>
                    </a:cxn>
                    <a:cxn ang="0">
                      <a:pos x="27" y="0"/>
                    </a:cxn>
                    <a:cxn ang="0">
                      <a:pos x="16" y="2"/>
                    </a:cxn>
                    <a:cxn ang="0">
                      <a:pos x="8" y="7"/>
                    </a:cxn>
                    <a:cxn ang="0">
                      <a:pos x="2" y="16"/>
                    </a:cxn>
                    <a:cxn ang="0">
                      <a:pos x="0" y="27"/>
                    </a:cxn>
                    <a:cxn ang="0">
                      <a:pos x="2" y="37"/>
                    </a:cxn>
                    <a:cxn ang="0">
                      <a:pos x="8" y="46"/>
                    </a:cxn>
                    <a:cxn ang="0">
                      <a:pos x="16" y="53"/>
                    </a:cxn>
                    <a:cxn ang="0">
                      <a:pos x="27" y="55"/>
                    </a:cxn>
                  </a:cxnLst>
                  <a:rect l="0" t="0" r="r" b="b"/>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prstTxWarp prst="textNoShape">
                    <a:avLst/>
                  </a:prstTxWarp>
                </a:bodyPr>
                <a:lstStyle/>
                <a:p>
                  <a:endParaRPr lang="en-US"/>
                </a:p>
              </p:txBody>
            </p:sp>
            <p:sp>
              <p:nvSpPr>
                <p:cNvPr id="201770" name="Freeform 42"/>
                <p:cNvSpPr>
                  <a:spLocks/>
                </p:cNvSpPr>
                <p:nvPr/>
              </p:nvSpPr>
              <p:spPr bwMode="auto">
                <a:xfrm>
                  <a:off x="6770" y="14345"/>
                  <a:ext cx="55" cy="55"/>
                </a:xfrm>
                <a:custGeom>
                  <a:avLst/>
                  <a:gdLst/>
                  <a:ahLst/>
                  <a:cxnLst>
                    <a:cxn ang="0">
                      <a:pos x="28" y="55"/>
                    </a:cxn>
                    <a:cxn ang="0">
                      <a:pos x="39" y="53"/>
                    </a:cxn>
                    <a:cxn ang="0">
                      <a:pos x="47" y="47"/>
                    </a:cxn>
                    <a:cxn ang="0">
                      <a:pos x="53" y="39"/>
                    </a:cxn>
                    <a:cxn ang="0">
                      <a:pos x="55" y="28"/>
                    </a:cxn>
                    <a:cxn ang="0">
                      <a:pos x="53" y="17"/>
                    </a:cxn>
                    <a:cxn ang="0">
                      <a:pos x="47" y="8"/>
                    </a:cxn>
                    <a:cxn ang="0">
                      <a:pos x="39" y="2"/>
                    </a:cxn>
                    <a:cxn ang="0">
                      <a:pos x="28" y="0"/>
                    </a:cxn>
                    <a:cxn ang="0">
                      <a:pos x="17" y="2"/>
                    </a:cxn>
                    <a:cxn ang="0">
                      <a:pos x="9" y="8"/>
                    </a:cxn>
                    <a:cxn ang="0">
                      <a:pos x="2" y="17"/>
                    </a:cxn>
                    <a:cxn ang="0">
                      <a:pos x="0" y="28"/>
                    </a:cxn>
                    <a:cxn ang="0">
                      <a:pos x="2" y="39"/>
                    </a:cxn>
                    <a:cxn ang="0">
                      <a:pos x="9" y="47"/>
                    </a:cxn>
                    <a:cxn ang="0">
                      <a:pos x="17" y="53"/>
                    </a:cxn>
                    <a:cxn ang="0">
                      <a:pos x="28" y="55"/>
                    </a:cxn>
                  </a:cxnLst>
                  <a:rect l="0" t="0" r="r" b="b"/>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prstTxWarp prst="textNoShape">
                    <a:avLst/>
                  </a:prstTxWarp>
                </a:bodyPr>
                <a:lstStyle/>
                <a:p>
                  <a:endParaRPr lang="en-US"/>
                </a:p>
              </p:txBody>
            </p:sp>
            <p:sp>
              <p:nvSpPr>
                <p:cNvPr id="201771" name="Freeform 43"/>
                <p:cNvSpPr>
                  <a:spLocks/>
                </p:cNvSpPr>
                <p:nvPr/>
              </p:nvSpPr>
              <p:spPr bwMode="auto">
                <a:xfrm>
                  <a:off x="6401" y="13591"/>
                  <a:ext cx="156" cy="752"/>
                </a:xfrm>
                <a:custGeom>
                  <a:avLst/>
                  <a:gdLst/>
                  <a:ahLst/>
                  <a:cxnLst>
                    <a:cxn ang="0">
                      <a:pos x="48" y="15"/>
                    </a:cxn>
                    <a:cxn ang="0">
                      <a:pos x="44" y="30"/>
                    </a:cxn>
                    <a:cxn ang="0">
                      <a:pos x="33" y="73"/>
                    </a:cxn>
                    <a:cxn ang="0">
                      <a:pos x="19" y="140"/>
                    </a:cxn>
                    <a:cxn ang="0">
                      <a:pos x="7" y="229"/>
                    </a:cxn>
                    <a:cxn ang="0">
                      <a:pos x="0" y="337"/>
                    </a:cxn>
                    <a:cxn ang="0">
                      <a:pos x="1" y="462"/>
                    </a:cxn>
                    <a:cxn ang="0">
                      <a:pos x="14" y="602"/>
                    </a:cxn>
                    <a:cxn ang="0">
                      <a:pos x="43" y="752"/>
                    </a:cxn>
                    <a:cxn ang="0">
                      <a:pos x="150" y="746"/>
                    </a:cxn>
                    <a:cxn ang="0">
                      <a:pos x="146" y="724"/>
                    </a:cxn>
                    <a:cxn ang="0">
                      <a:pos x="135" y="663"/>
                    </a:cxn>
                    <a:cxn ang="0">
                      <a:pos x="123" y="574"/>
                    </a:cxn>
                    <a:cxn ang="0">
                      <a:pos x="111" y="463"/>
                    </a:cxn>
                    <a:cxn ang="0">
                      <a:pos x="104" y="342"/>
                    </a:cxn>
                    <a:cxn ang="0">
                      <a:pos x="107" y="220"/>
                    </a:cxn>
                    <a:cxn ang="0">
                      <a:pos x="124" y="106"/>
                    </a:cxn>
                    <a:cxn ang="0">
                      <a:pos x="156" y="9"/>
                    </a:cxn>
                    <a:cxn ang="0">
                      <a:pos x="156" y="8"/>
                    </a:cxn>
                    <a:cxn ang="0">
                      <a:pos x="156" y="6"/>
                    </a:cxn>
                    <a:cxn ang="0">
                      <a:pos x="154" y="4"/>
                    </a:cxn>
                    <a:cxn ang="0">
                      <a:pos x="147" y="0"/>
                    </a:cxn>
                    <a:cxn ang="0">
                      <a:pos x="134" y="0"/>
                    </a:cxn>
                    <a:cxn ang="0">
                      <a:pos x="115" y="1"/>
                    </a:cxn>
                    <a:cxn ang="0">
                      <a:pos x="87" y="7"/>
                    </a:cxn>
                    <a:cxn ang="0">
                      <a:pos x="48" y="15"/>
                    </a:cxn>
                  </a:cxnLst>
                  <a:rect l="0" t="0" r="r" b="b"/>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prstTxWarp prst="textNoShape">
                    <a:avLst/>
                  </a:prstTxWarp>
                </a:bodyPr>
                <a:lstStyle/>
                <a:p>
                  <a:endParaRPr lang="en-US"/>
                </a:p>
              </p:txBody>
            </p:sp>
            <p:sp>
              <p:nvSpPr>
                <p:cNvPr id="201772" name="Freeform 44"/>
                <p:cNvSpPr>
                  <a:spLocks/>
                </p:cNvSpPr>
                <p:nvPr/>
              </p:nvSpPr>
              <p:spPr bwMode="auto">
                <a:xfrm>
                  <a:off x="7205" y="13498"/>
                  <a:ext cx="212" cy="839"/>
                </a:xfrm>
                <a:custGeom>
                  <a:avLst/>
                  <a:gdLst/>
                  <a:ahLst/>
                  <a:cxnLst>
                    <a:cxn ang="0">
                      <a:pos x="212" y="6"/>
                    </a:cxn>
                    <a:cxn ang="0">
                      <a:pos x="206" y="11"/>
                    </a:cxn>
                    <a:cxn ang="0">
                      <a:pos x="192" y="33"/>
                    </a:cxn>
                    <a:cxn ang="0">
                      <a:pos x="174" y="77"/>
                    </a:cxn>
                    <a:cxn ang="0">
                      <a:pos x="156" y="148"/>
                    </a:cxn>
                    <a:cxn ang="0">
                      <a:pos x="141" y="254"/>
                    </a:cxn>
                    <a:cxn ang="0">
                      <a:pos x="133" y="401"/>
                    </a:cxn>
                    <a:cxn ang="0">
                      <a:pos x="137" y="593"/>
                    </a:cxn>
                    <a:cxn ang="0">
                      <a:pos x="158" y="839"/>
                    </a:cxn>
                    <a:cxn ang="0">
                      <a:pos x="38" y="839"/>
                    </a:cxn>
                    <a:cxn ang="0">
                      <a:pos x="34" y="814"/>
                    </a:cxn>
                    <a:cxn ang="0">
                      <a:pos x="24" y="746"/>
                    </a:cxn>
                    <a:cxn ang="0">
                      <a:pos x="12" y="645"/>
                    </a:cxn>
                    <a:cxn ang="0">
                      <a:pos x="3" y="521"/>
                    </a:cxn>
                    <a:cxn ang="0">
                      <a:pos x="0" y="384"/>
                    </a:cxn>
                    <a:cxn ang="0">
                      <a:pos x="6" y="244"/>
                    </a:cxn>
                    <a:cxn ang="0">
                      <a:pos x="29" y="114"/>
                    </a:cxn>
                    <a:cxn ang="0">
                      <a:pos x="68" y="0"/>
                    </a:cxn>
                    <a:cxn ang="0">
                      <a:pos x="212" y="6"/>
                    </a:cxn>
                  </a:cxnLst>
                  <a:rect l="0" t="0" r="r" b="b"/>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prstTxWarp prst="textNoShape">
                    <a:avLst/>
                  </a:prstTxWarp>
                </a:bodyPr>
                <a:lstStyle/>
                <a:p>
                  <a:endParaRPr lang="en-US"/>
                </a:p>
              </p:txBody>
            </p:sp>
            <p:sp>
              <p:nvSpPr>
                <p:cNvPr id="201773" name="Freeform 45"/>
                <p:cNvSpPr>
                  <a:spLocks/>
                </p:cNvSpPr>
                <p:nvPr/>
              </p:nvSpPr>
              <p:spPr bwMode="auto">
                <a:xfrm>
                  <a:off x="6406" y="13636"/>
                  <a:ext cx="137" cy="656"/>
                </a:xfrm>
                <a:custGeom>
                  <a:avLst/>
                  <a:gdLst/>
                  <a:ahLst/>
                  <a:cxnLst>
                    <a:cxn ang="0">
                      <a:pos x="43" y="12"/>
                    </a:cxn>
                    <a:cxn ang="0">
                      <a:pos x="39" y="25"/>
                    </a:cxn>
                    <a:cxn ang="0">
                      <a:pos x="30" y="62"/>
                    </a:cxn>
                    <a:cxn ang="0">
                      <a:pos x="19" y="122"/>
                    </a:cxn>
                    <a:cxn ang="0">
                      <a:pos x="7" y="199"/>
                    </a:cxn>
                    <a:cxn ang="0">
                      <a:pos x="0" y="294"/>
                    </a:cxn>
                    <a:cxn ang="0">
                      <a:pos x="1" y="403"/>
                    </a:cxn>
                    <a:cxn ang="0">
                      <a:pos x="12" y="524"/>
                    </a:cxn>
                    <a:cxn ang="0">
                      <a:pos x="38" y="656"/>
                    </a:cxn>
                    <a:cxn ang="0">
                      <a:pos x="132" y="650"/>
                    </a:cxn>
                    <a:cxn ang="0">
                      <a:pos x="127" y="631"/>
                    </a:cxn>
                    <a:cxn ang="0">
                      <a:pos x="119" y="578"/>
                    </a:cxn>
                    <a:cxn ang="0">
                      <a:pos x="107" y="499"/>
                    </a:cxn>
                    <a:cxn ang="0">
                      <a:pos x="97" y="403"/>
                    </a:cxn>
                    <a:cxn ang="0">
                      <a:pos x="92" y="297"/>
                    </a:cxn>
                    <a:cxn ang="0">
                      <a:pos x="94" y="192"/>
                    </a:cxn>
                    <a:cxn ang="0">
                      <a:pos x="108" y="91"/>
                    </a:cxn>
                    <a:cxn ang="0">
                      <a:pos x="137" y="7"/>
                    </a:cxn>
                    <a:cxn ang="0">
                      <a:pos x="137" y="6"/>
                    </a:cxn>
                    <a:cxn ang="0">
                      <a:pos x="137" y="4"/>
                    </a:cxn>
                    <a:cxn ang="0">
                      <a:pos x="135" y="2"/>
                    </a:cxn>
                    <a:cxn ang="0">
                      <a:pos x="129" y="0"/>
                    </a:cxn>
                    <a:cxn ang="0">
                      <a:pos x="119" y="0"/>
                    </a:cxn>
                    <a:cxn ang="0">
                      <a:pos x="101" y="1"/>
                    </a:cxn>
                    <a:cxn ang="0">
                      <a:pos x="77" y="5"/>
                    </a:cxn>
                    <a:cxn ang="0">
                      <a:pos x="43" y="12"/>
                    </a:cxn>
                  </a:cxnLst>
                  <a:rect l="0" t="0" r="r" b="b"/>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prstTxWarp prst="textNoShape">
                    <a:avLst/>
                  </a:prstTxWarp>
                </a:bodyPr>
                <a:lstStyle/>
                <a:p>
                  <a:endParaRPr lang="en-US"/>
                </a:p>
              </p:txBody>
            </p:sp>
            <p:sp>
              <p:nvSpPr>
                <p:cNvPr id="201774" name="Freeform 46"/>
                <p:cNvSpPr>
                  <a:spLocks/>
                </p:cNvSpPr>
                <p:nvPr/>
              </p:nvSpPr>
              <p:spPr bwMode="auto">
                <a:xfrm>
                  <a:off x="6412" y="13680"/>
                  <a:ext cx="116" cy="560"/>
                </a:xfrm>
                <a:custGeom>
                  <a:avLst/>
                  <a:gdLst/>
                  <a:ahLst/>
                  <a:cxnLst>
                    <a:cxn ang="0">
                      <a:pos x="36" y="11"/>
                    </a:cxn>
                    <a:cxn ang="0">
                      <a:pos x="33" y="21"/>
                    </a:cxn>
                    <a:cxn ang="0">
                      <a:pos x="24" y="53"/>
                    </a:cxn>
                    <a:cxn ang="0">
                      <a:pos x="15" y="103"/>
                    </a:cxn>
                    <a:cxn ang="0">
                      <a:pos x="5" y="169"/>
                    </a:cxn>
                    <a:cxn ang="0">
                      <a:pos x="0" y="250"/>
                    </a:cxn>
                    <a:cxn ang="0">
                      <a:pos x="1" y="344"/>
                    </a:cxn>
                    <a:cxn ang="0">
                      <a:pos x="10" y="448"/>
                    </a:cxn>
                    <a:cxn ang="0">
                      <a:pos x="32" y="560"/>
                    </a:cxn>
                    <a:cxn ang="0">
                      <a:pos x="112" y="555"/>
                    </a:cxn>
                    <a:cxn ang="0">
                      <a:pos x="108" y="538"/>
                    </a:cxn>
                    <a:cxn ang="0">
                      <a:pos x="101" y="493"/>
                    </a:cxn>
                    <a:cxn ang="0">
                      <a:pos x="91" y="426"/>
                    </a:cxn>
                    <a:cxn ang="0">
                      <a:pos x="82" y="344"/>
                    </a:cxn>
                    <a:cxn ang="0">
                      <a:pos x="77" y="255"/>
                    </a:cxn>
                    <a:cxn ang="0">
                      <a:pos x="79" y="164"/>
                    </a:cxn>
                    <a:cxn ang="0">
                      <a:pos x="91" y="79"/>
                    </a:cxn>
                    <a:cxn ang="0">
                      <a:pos x="116" y="6"/>
                    </a:cxn>
                    <a:cxn ang="0">
                      <a:pos x="116" y="5"/>
                    </a:cxn>
                    <a:cxn ang="0">
                      <a:pos x="116" y="4"/>
                    </a:cxn>
                    <a:cxn ang="0">
                      <a:pos x="114" y="2"/>
                    </a:cxn>
                    <a:cxn ang="0">
                      <a:pos x="109" y="0"/>
                    </a:cxn>
                    <a:cxn ang="0">
                      <a:pos x="100" y="0"/>
                    </a:cxn>
                    <a:cxn ang="0">
                      <a:pos x="86" y="1"/>
                    </a:cxn>
                    <a:cxn ang="0">
                      <a:pos x="65" y="4"/>
                    </a:cxn>
                    <a:cxn ang="0">
                      <a:pos x="36" y="11"/>
                    </a:cxn>
                  </a:cxnLst>
                  <a:rect l="0" t="0" r="r" b="b"/>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prstTxWarp prst="textNoShape">
                    <a:avLst/>
                  </a:prstTxWarp>
                </a:bodyPr>
                <a:lstStyle/>
                <a:p>
                  <a:endParaRPr lang="en-US"/>
                </a:p>
              </p:txBody>
            </p:sp>
            <p:sp>
              <p:nvSpPr>
                <p:cNvPr id="201775" name="Freeform 47"/>
                <p:cNvSpPr>
                  <a:spLocks/>
                </p:cNvSpPr>
                <p:nvPr/>
              </p:nvSpPr>
              <p:spPr bwMode="auto">
                <a:xfrm>
                  <a:off x="6417" y="13724"/>
                  <a:ext cx="97" cy="463"/>
                </a:xfrm>
                <a:custGeom>
                  <a:avLst/>
                  <a:gdLst/>
                  <a:ahLst/>
                  <a:cxnLst>
                    <a:cxn ang="0">
                      <a:pos x="30" y="9"/>
                    </a:cxn>
                    <a:cxn ang="0">
                      <a:pos x="27" y="17"/>
                    </a:cxn>
                    <a:cxn ang="0">
                      <a:pos x="20" y="44"/>
                    </a:cxn>
                    <a:cxn ang="0">
                      <a:pos x="12" y="85"/>
                    </a:cxn>
                    <a:cxn ang="0">
                      <a:pos x="4" y="140"/>
                    </a:cxn>
                    <a:cxn ang="0">
                      <a:pos x="0" y="207"/>
                    </a:cxn>
                    <a:cxn ang="0">
                      <a:pos x="0" y="285"/>
                    </a:cxn>
                    <a:cxn ang="0">
                      <a:pos x="9" y="370"/>
                    </a:cxn>
                    <a:cxn ang="0">
                      <a:pos x="26" y="463"/>
                    </a:cxn>
                    <a:cxn ang="0">
                      <a:pos x="93" y="460"/>
                    </a:cxn>
                    <a:cxn ang="0">
                      <a:pos x="89" y="446"/>
                    </a:cxn>
                    <a:cxn ang="0">
                      <a:pos x="83" y="408"/>
                    </a:cxn>
                    <a:cxn ang="0">
                      <a:pos x="75" y="353"/>
                    </a:cxn>
                    <a:cxn ang="0">
                      <a:pos x="68" y="285"/>
                    </a:cxn>
                    <a:cxn ang="0">
                      <a:pos x="65" y="211"/>
                    </a:cxn>
                    <a:cxn ang="0">
                      <a:pos x="67" y="136"/>
                    </a:cxn>
                    <a:cxn ang="0">
                      <a:pos x="76" y="65"/>
                    </a:cxn>
                    <a:cxn ang="0">
                      <a:pos x="97" y="5"/>
                    </a:cxn>
                    <a:cxn ang="0">
                      <a:pos x="97" y="4"/>
                    </a:cxn>
                    <a:cxn ang="0">
                      <a:pos x="97" y="3"/>
                    </a:cxn>
                    <a:cxn ang="0">
                      <a:pos x="95" y="1"/>
                    </a:cxn>
                    <a:cxn ang="0">
                      <a:pos x="91" y="0"/>
                    </a:cxn>
                    <a:cxn ang="0">
                      <a:pos x="84" y="0"/>
                    </a:cxn>
                    <a:cxn ang="0">
                      <a:pos x="71" y="0"/>
                    </a:cxn>
                    <a:cxn ang="0">
                      <a:pos x="54" y="3"/>
                    </a:cxn>
                    <a:cxn ang="0">
                      <a:pos x="30" y="9"/>
                    </a:cxn>
                  </a:cxnLst>
                  <a:rect l="0" t="0" r="r" b="b"/>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prstTxWarp prst="textNoShape">
                    <a:avLst/>
                  </a:prstTxWarp>
                </a:bodyPr>
                <a:lstStyle/>
                <a:p>
                  <a:endParaRPr lang="en-US"/>
                </a:p>
              </p:txBody>
            </p:sp>
            <p:sp>
              <p:nvSpPr>
                <p:cNvPr id="201776" name="Freeform 48"/>
                <p:cNvSpPr>
                  <a:spLocks/>
                </p:cNvSpPr>
                <p:nvPr/>
              </p:nvSpPr>
              <p:spPr bwMode="auto">
                <a:xfrm>
                  <a:off x="6422" y="13768"/>
                  <a:ext cx="77" cy="367"/>
                </a:xfrm>
                <a:custGeom>
                  <a:avLst/>
                  <a:gdLst/>
                  <a:ahLst/>
                  <a:cxnLst>
                    <a:cxn ang="0">
                      <a:pos x="24" y="8"/>
                    </a:cxn>
                    <a:cxn ang="0">
                      <a:pos x="22" y="15"/>
                    </a:cxn>
                    <a:cxn ang="0">
                      <a:pos x="17" y="36"/>
                    </a:cxn>
                    <a:cxn ang="0">
                      <a:pos x="10" y="68"/>
                    </a:cxn>
                    <a:cxn ang="0">
                      <a:pos x="4" y="112"/>
                    </a:cxn>
                    <a:cxn ang="0">
                      <a:pos x="0" y="164"/>
                    </a:cxn>
                    <a:cxn ang="0">
                      <a:pos x="0" y="226"/>
                    </a:cxn>
                    <a:cxn ang="0">
                      <a:pos x="7" y="294"/>
                    </a:cxn>
                    <a:cxn ang="0">
                      <a:pos x="21" y="367"/>
                    </a:cxn>
                    <a:cxn ang="0">
                      <a:pos x="74" y="364"/>
                    </a:cxn>
                    <a:cxn ang="0">
                      <a:pos x="71" y="353"/>
                    </a:cxn>
                    <a:cxn ang="0">
                      <a:pos x="66" y="323"/>
                    </a:cxn>
                    <a:cxn ang="0">
                      <a:pos x="60" y="280"/>
                    </a:cxn>
                    <a:cxn ang="0">
                      <a:pos x="54" y="226"/>
                    </a:cxn>
                    <a:cxn ang="0">
                      <a:pos x="51" y="168"/>
                    </a:cxn>
                    <a:cxn ang="0">
                      <a:pos x="53" y="107"/>
                    </a:cxn>
                    <a:cxn ang="0">
                      <a:pos x="61" y="52"/>
                    </a:cxn>
                    <a:cxn ang="0">
                      <a:pos x="77" y="5"/>
                    </a:cxn>
                    <a:cxn ang="0">
                      <a:pos x="77" y="5"/>
                    </a:cxn>
                    <a:cxn ang="0">
                      <a:pos x="77" y="2"/>
                    </a:cxn>
                    <a:cxn ang="0">
                      <a:pos x="76" y="1"/>
                    </a:cxn>
                    <a:cxn ang="0">
                      <a:pos x="72" y="0"/>
                    </a:cxn>
                    <a:cxn ang="0">
                      <a:pos x="66" y="0"/>
                    </a:cxn>
                    <a:cxn ang="0">
                      <a:pos x="56" y="1"/>
                    </a:cxn>
                    <a:cxn ang="0">
                      <a:pos x="43" y="4"/>
                    </a:cxn>
                    <a:cxn ang="0">
                      <a:pos x="24" y="8"/>
                    </a:cxn>
                  </a:cxnLst>
                  <a:rect l="0" t="0" r="r" b="b"/>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prstTxWarp prst="textNoShape">
                    <a:avLst/>
                  </a:prstTxWarp>
                </a:bodyPr>
                <a:lstStyle/>
                <a:p>
                  <a:endParaRPr lang="en-US"/>
                </a:p>
              </p:txBody>
            </p:sp>
            <p:sp>
              <p:nvSpPr>
                <p:cNvPr id="201777" name="Freeform 49"/>
                <p:cNvSpPr>
                  <a:spLocks/>
                </p:cNvSpPr>
                <p:nvPr/>
              </p:nvSpPr>
              <p:spPr bwMode="auto">
                <a:xfrm>
                  <a:off x="6428" y="13813"/>
                  <a:ext cx="56" cy="271"/>
                </a:xfrm>
                <a:custGeom>
                  <a:avLst/>
                  <a:gdLst/>
                  <a:ahLst/>
                  <a:cxnLst>
                    <a:cxn ang="0">
                      <a:pos x="17" y="5"/>
                    </a:cxn>
                    <a:cxn ang="0">
                      <a:pos x="16" y="10"/>
                    </a:cxn>
                    <a:cxn ang="0">
                      <a:pos x="12" y="25"/>
                    </a:cxn>
                    <a:cxn ang="0">
                      <a:pos x="6" y="49"/>
                    </a:cxn>
                    <a:cxn ang="0">
                      <a:pos x="2" y="82"/>
                    </a:cxn>
                    <a:cxn ang="0">
                      <a:pos x="0" y="122"/>
                    </a:cxn>
                    <a:cxn ang="0">
                      <a:pos x="0" y="166"/>
                    </a:cxn>
                    <a:cxn ang="0">
                      <a:pos x="4" y="217"/>
                    </a:cxn>
                    <a:cxn ang="0">
                      <a:pos x="15" y="271"/>
                    </a:cxn>
                    <a:cxn ang="0">
                      <a:pos x="54" y="268"/>
                    </a:cxn>
                    <a:cxn ang="0">
                      <a:pos x="52" y="261"/>
                    </a:cxn>
                    <a:cxn ang="0">
                      <a:pos x="48" y="238"/>
                    </a:cxn>
                    <a:cxn ang="0">
                      <a:pos x="44" y="206"/>
                    </a:cxn>
                    <a:cxn ang="0">
                      <a:pos x="40" y="166"/>
                    </a:cxn>
                    <a:cxn ang="0">
                      <a:pos x="37" y="123"/>
                    </a:cxn>
                    <a:cxn ang="0">
                      <a:pos x="39" y="78"/>
                    </a:cxn>
                    <a:cxn ang="0">
                      <a:pos x="44" y="37"/>
                    </a:cxn>
                    <a:cxn ang="0">
                      <a:pos x="56" y="3"/>
                    </a:cxn>
                    <a:cxn ang="0">
                      <a:pos x="56" y="3"/>
                    </a:cxn>
                    <a:cxn ang="0">
                      <a:pos x="56" y="2"/>
                    </a:cxn>
                    <a:cxn ang="0">
                      <a:pos x="55" y="1"/>
                    </a:cxn>
                    <a:cxn ang="0">
                      <a:pos x="52" y="0"/>
                    </a:cxn>
                    <a:cxn ang="0">
                      <a:pos x="48" y="0"/>
                    </a:cxn>
                    <a:cxn ang="0">
                      <a:pos x="42" y="0"/>
                    </a:cxn>
                    <a:cxn ang="0">
                      <a:pos x="31" y="2"/>
                    </a:cxn>
                    <a:cxn ang="0">
                      <a:pos x="17" y="5"/>
                    </a:cxn>
                  </a:cxnLst>
                  <a:rect l="0" t="0" r="r" b="b"/>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prstTxWarp prst="textNoShape">
                    <a:avLst/>
                  </a:prstTxWarp>
                </a:bodyPr>
                <a:lstStyle/>
                <a:p>
                  <a:endParaRPr lang="en-US"/>
                </a:p>
              </p:txBody>
            </p:sp>
            <p:sp>
              <p:nvSpPr>
                <p:cNvPr id="201778" name="Freeform 50"/>
                <p:cNvSpPr>
                  <a:spLocks/>
                </p:cNvSpPr>
                <p:nvPr/>
              </p:nvSpPr>
              <p:spPr bwMode="auto">
                <a:xfrm>
                  <a:off x="7211" y="13549"/>
                  <a:ext cx="186" cy="732"/>
                </a:xfrm>
                <a:custGeom>
                  <a:avLst/>
                  <a:gdLst/>
                  <a:ahLst/>
                  <a:cxnLst>
                    <a:cxn ang="0">
                      <a:pos x="186" y="6"/>
                    </a:cxn>
                    <a:cxn ang="0">
                      <a:pos x="182" y="11"/>
                    </a:cxn>
                    <a:cxn ang="0">
                      <a:pos x="169" y="29"/>
                    </a:cxn>
                    <a:cxn ang="0">
                      <a:pos x="153" y="67"/>
                    </a:cxn>
                    <a:cxn ang="0">
                      <a:pos x="137" y="130"/>
                    </a:cxn>
                    <a:cxn ang="0">
                      <a:pos x="124" y="221"/>
                    </a:cxn>
                    <a:cxn ang="0">
                      <a:pos x="117" y="350"/>
                    </a:cxn>
                    <a:cxn ang="0">
                      <a:pos x="122" y="517"/>
                    </a:cxn>
                    <a:cxn ang="0">
                      <a:pos x="139" y="732"/>
                    </a:cxn>
                    <a:cxn ang="0">
                      <a:pos x="34" y="732"/>
                    </a:cxn>
                    <a:cxn ang="0">
                      <a:pos x="31" y="711"/>
                    </a:cxn>
                    <a:cxn ang="0">
                      <a:pos x="22" y="651"/>
                    </a:cxn>
                    <a:cxn ang="0">
                      <a:pos x="12" y="563"/>
                    </a:cxn>
                    <a:cxn ang="0">
                      <a:pos x="3" y="454"/>
                    </a:cxn>
                    <a:cxn ang="0">
                      <a:pos x="0" y="335"/>
                    </a:cxn>
                    <a:cxn ang="0">
                      <a:pos x="6" y="213"/>
                    </a:cxn>
                    <a:cxn ang="0">
                      <a:pos x="25" y="98"/>
                    </a:cxn>
                    <a:cxn ang="0">
                      <a:pos x="60" y="0"/>
                    </a:cxn>
                    <a:cxn ang="0">
                      <a:pos x="186" y="6"/>
                    </a:cxn>
                  </a:cxnLst>
                  <a:rect l="0" t="0" r="r" b="b"/>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prstTxWarp prst="textNoShape">
                    <a:avLst/>
                  </a:prstTxWarp>
                </a:bodyPr>
                <a:lstStyle/>
                <a:p>
                  <a:endParaRPr lang="en-US"/>
                </a:p>
              </p:txBody>
            </p:sp>
            <p:sp>
              <p:nvSpPr>
                <p:cNvPr id="201779" name="Freeform 51"/>
                <p:cNvSpPr>
                  <a:spLocks/>
                </p:cNvSpPr>
                <p:nvPr/>
              </p:nvSpPr>
              <p:spPr bwMode="auto">
                <a:xfrm>
                  <a:off x="7219" y="13600"/>
                  <a:ext cx="158" cy="625"/>
                </a:xfrm>
                <a:custGeom>
                  <a:avLst/>
                  <a:gdLst/>
                  <a:ahLst/>
                  <a:cxnLst>
                    <a:cxn ang="0">
                      <a:pos x="158" y="4"/>
                    </a:cxn>
                    <a:cxn ang="0">
                      <a:pos x="153" y="9"/>
                    </a:cxn>
                    <a:cxn ang="0">
                      <a:pos x="144" y="25"/>
                    </a:cxn>
                    <a:cxn ang="0">
                      <a:pos x="130" y="57"/>
                    </a:cxn>
                    <a:cxn ang="0">
                      <a:pos x="116" y="110"/>
                    </a:cxn>
                    <a:cxn ang="0">
                      <a:pos x="105" y="189"/>
                    </a:cxn>
                    <a:cxn ang="0">
                      <a:pos x="100" y="298"/>
                    </a:cxn>
                    <a:cxn ang="0">
                      <a:pos x="103" y="441"/>
                    </a:cxn>
                    <a:cxn ang="0">
                      <a:pos x="118" y="625"/>
                    </a:cxn>
                    <a:cxn ang="0">
                      <a:pos x="29" y="625"/>
                    </a:cxn>
                    <a:cxn ang="0">
                      <a:pos x="25" y="607"/>
                    </a:cxn>
                    <a:cxn ang="0">
                      <a:pos x="18" y="556"/>
                    </a:cxn>
                    <a:cxn ang="0">
                      <a:pos x="9" y="480"/>
                    </a:cxn>
                    <a:cxn ang="0">
                      <a:pos x="2" y="387"/>
                    </a:cxn>
                    <a:cxn ang="0">
                      <a:pos x="0" y="286"/>
                    </a:cxn>
                    <a:cxn ang="0">
                      <a:pos x="5" y="182"/>
                    </a:cxn>
                    <a:cxn ang="0">
                      <a:pos x="21" y="84"/>
                    </a:cxn>
                    <a:cxn ang="0">
                      <a:pos x="51" y="0"/>
                    </a:cxn>
                    <a:cxn ang="0">
                      <a:pos x="158" y="4"/>
                    </a:cxn>
                  </a:cxnLst>
                  <a:rect l="0" t="0" r="r" b="b"/>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prstTxWarp prst="textNoShape">
                    <a:avLst/>
                  </a:prstTxWarp>
                </a:bodyPr>
                <a:lstStyle/>
                <a:p>
                  <a:endParaRPr lang="en-US"/>
                </a:p>
              </p:txBody>
            </p:sp>
            <p:sp>
              <p:nvSpPr>
                <p:cNvPr id="201780" name="Freeform 52"/>
                <p:cNvSpPr>
                  <a:spLocks/>
                </p:cNvSpPr>
                <p:nvPr/>
              </p:nvSpPr>
              <p:spPr bwMode="auto">
                <a:xfrm>
                  <a:off x="7225" y="13651"/>
                  <a:ext cx="131" cy="517"/>
                </a:xfrm>
                <a:custGeom>
                  <a:avLst/>
                  <a:gdLst/>
                  <a:ahLst/>
                  <a:cxnLst>
                    <a:cxn ang="0">
                      <a:pos x="131" y="4"/>
                    </a:cxn>
                    <a:cxn ang="0">
                      <a:pos x="128" y="7"/>
                    </a:cxn>
                    <a:cxn ang="0">
                      <a:pos x="119" y="21"/>
                    </a:cxn>
                    <a:cxn ang="0">
                      <a:pos x="109" y="47"/>
                    </a:cxn>
                    <a:cxn ang="0">
                      <a:pos x="97" y="91"/>
                    </a:cxn>
                    <a:cxn ang="0">
                      <a:pos x="88" y="156"/>
                    </a:cxn>
                    <a:cxn ang="0">
                      <a:pos x="84" y="247"/>
                    </a:cxn>
                    <a:cxn ang="0">
                      <a:pos x="86" y="366"/>
                    </a:cxn>
                    <a:cxn ang="0">
                      <a:pos x="99" y="517"/>
                    </a:cxn>
                    <a:cxn ang="0">
                      <a:pos x="25" y="517"/>
                    </a:cxn>
                    <a:cxn ang="0">
                      <a:pos x="23" y="502"/>
                    </a:cxn>
                    <a:cxn ang="0">
                      <a:pos x="16" y="460"/>
                    </a:cxn>
                    <a:cxn ang="0">
                      <a:pos x="9" y="397"/>
                    </a:cxn>
                    <a:cxn ang="0">
                      <a:pos x="2" y="320"/>
                    </a:cxn>
                    <a:cxn ang="0">
                      <a:pos x="0" y="236"/>
                    </a:cxn>
                    <a:cxn ang="0">
                      <a:pos x="4" y="151"/>
                    </a:cxn>
                    <a:cxn ang="0">
                      <a:pos x="18" y="70"/>
                    </a:cxn>
                    <a:cxn ang="0">
                      <a:pos x="43" y="0"/>
                    </a:cxn>
                    <a:cxn ang="0">
                      <a:pos x="131" y="4"/>
                    </a:cxn>
                  </a:cxnLst>
                  <a:rect l="0" t="0" r="r" b="b"/>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prstTxWarp prst="textNoShape">
                    <a:avLst/>
                  </a:prstTxWarp>
                </a:bodyPr>
                <a:lstStyle/>
                <a:p>
                  <a:endParaRPr lang="en-US"/>
                </a:p>
              </p:txBody>
            </p:sp>
            <p:sp>
              <p:nvSpPr>
                <p:cNvPr id="201781" name="Freeform 53"/>
                <p:cNvSpPr>
                  <a:spLocks/>
                </p:cNvSpPr>
                <p:nvPr/>
              </p:nvSpPr>
              <p:spPr bwMode="auto">
                <a:xfrm>
                  <a:off x="7233" y="13701"/>
                  <a:ext cx="104" cy="411"/>
                </a:xfrm>
                <a:custGeom>
                  <a:avLst/>
                  <a:gdLst/>
                  <a:ahLst/>
                  <a:cxnLst>
                    <a:cxn ang="0">
                      <a:pos x="104" y="4"/>
                    </a:cxn>
                    <a:cxn ang="0">
                      <a:pos x="101" y="7"/>
                    </a:cxn>
                    <a:cxn ang="0">
                      <a:pos x="94" y="17"/>
                    </a:cxn>
                    <a:cxn ang="0">
                      <a:pos x="86" y="38"/>
                    </a:cxn>
                    <a:cxn ang="0">
                      <a:pos x="76" y="73"/>
                    </a:cxn>
                    <a:cxn ang="0">
                      <a:pos x="69" y="125"/>
                    </a:cxn>
                    <a:cxn ang="0">
                      <a:pos x="65" y="196"/>
                    </a:cxn>
                    <a:cxn ang="0">
                      <a:pos x="67" y="291"/>
                    </a:cxn>
                    <a:cxn ang="0">
                      <a:pos x="77" y="411"/>
                    </a:cxn>
                    <a:cxn ang="0">
                      <a:pos x="19" y="411"/>
                    </a:cxn>
                    <a:cxn ang="0">
                      <a:pos x="17" y="399"/>
                    </a:cxn>
                    <a:cxn ang="0">
                      <a:pos x="11" y="365"/>
                    </a:cxn>
                    <a:cxn ang="0">
                      <a:pos x="6" y="316"/>
                    </a:cxn>
                    <a:cxn ang="0">
                      <a:pos x="2" y="255"/>
                    </a:cxn>
                    <a:cxn ang="0">
                      <a:pos x="0" y="188"/>
                    </a:cxn>
                    <a:cxn ang="0">
                      <a:pos x="4" y="120"/>
                    </a:cxn>
                    <a:cxn ang="0">
                      <a:pos x="15" y="55"/>
                    </a:cxn>
                    <a:cxn ang="0">
                      <a:pos x="34" y="0"/>
                    </a:cxn>
                    <a:cxn ang="0">
                      <a:pos x="104" y="4"/>
                    </a:cxn>
                  </a:cxnLst>
                  <a:rect l="0" t="0" r="r" b="b"/>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prstTxWarp prst="textNoShape">
                    <a:avLst/>
                  </a:prstTxWarp>
                </a:bodyPr>
                <a:lstStyle/>
                <a:p>
                  <a:endParaRPr lang="en-US"/>
                </a:p>
              </p:txBody>
            </p:sp>
            <p:sp>
              <p:nvSpPr>
                <p:cNvPr id="201782" name="Freeform 54"/>
                <p:cNvSpPr>
                  <a:spLocks/>
                </p:cNvSpPr>
                <p:nvPr/>
              </p:nvSpPr>
              <p:spPr bwMode="auto">
                <a:xfrm>
                  <a:off x="7240" y="13752"/>
                  <a:ext cx="76" cy="302"/>
                </a:xfrm>
                <a:custGeom>
                  <a:avLst/>
                  <a:gdLst/>
                  <a:ahLst/>
                  <a:cxnLst>
                    <a:cxn ang="0">
                      <a:pos x="76" y="2"/>
                    </a:cxn>
                    <a:cxn ang="0">
                      <a:pos x="74" y="4"/>
                    </a:cxn>
                    <a:cxn ang="0">
                      <a:pos x="70" y="12"/>
                    </a:cxn>
                    <a:cxn ang="0">
                      <a:pos x="62" y="28"/>
                    </a:cxn>
                    <a:cxn ang="0">
                      <a:pos x="56" y="53"/>
                    </a:cxn>
                    <a:cxn ang="0">
                      <a:pos x="51" y="92"/>
                    </a:cxn>
                    <a:cxn ang="0">
                      <a:pos x="49" y="145"/>
                    </a:cxn>
                    <a:cxn ang="0">
                      <a:pos x="50" y="214"/>
                    </a:cxn>
                    <a:cxn ang="0">
                      <a:pos x="57" y="302"/>
                    </a:cxn>
                    <a:cxn ang="0">
                      <a:pos x="14" y="302"/>
                    </a:cxn>
                    <a:cxn ang="0">
                      <a:pos x="13" y="294"/>
                    </a:cxn>
                    <a:cxn ang="0">
                      <a:pos x="9" y="269"/>
                    </a:cxn>
                    <a:cxn ang="0">
                      <a:pos x="4" y="232"/>
                    </a:cxn>
                    <a:cxn ang="0">
                      <a:pos x="1" y="188"/>
                    </a:cxn>
                    <a:cxn ang="0">
                      <a:pos x="0" y="138"/>
                    </a:cxn>
                    <a:cxn ang="0">
                      <a:pos x="2" y="89"/>
                    </a:cxn>
                    <a:cxn ang="0">
                      <a:pos x="10" y="41"/>
                    </a:cxn>
                    <a:cxn ang="0">
                      <a:pos x="25" y="0"/>
                    </a:cxn>
                    <a:cxn ang="0">
                      <a:pos x="76" y="2"/>
                    </a:cxn>
                  </a:cxnLst>
                  <a:rect l="0" t="0" r="r" b="b"/>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prstTxWarp prst="textNoShape">
                    <a:avLst/>
                  </a:prstTxWarp>
                </a:bodyPr>
                <a:lstStyle/>
                <a:p>
                  <a:endParaRPr lang="en-US"/>
                </a:p>
              </p:txBody>
            </p:sp>
            <p:sp>
              <p:nvSpPr>
                <p:cNvPr id="201783" name="Rectangle 55"/>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prstTxWarp prst="textNoShape">
                    <a:avLst/>
                  </a:prstTxWarp>
                </a:bodyPr>
                <a:lstStyle/>
                <a:p>
                  <a:endParaRPr lang="en-US"/>
                </a:p>
              </p:txBody>
            </p:sp>
            <p:sp>
              <p:nvSpPr>
                <p:cNvPr id="201784" name="Freeform 56"/>
                <p:cNvSpPr>
                  <a:spLocks/>
                </p:cNvSpPr>
                <p:nvPr/>
              </p:nvSpPr>
              <p:spPr bwMode="auto">
                <a:xfrm>
                  <a:off x="6579" y="13664"/>
                  <a:ext cx="375" cy="440"/>
                </a:xfrm>
                <a:custGeom>
                  <a:avLst/>
                  <a:gdLst/>
                  <a:ahLst/>
                  <a:cxnLst>
                    <a:cxn ang="0">
                      <a:pos x="35" y="41"/>
                    </a:cxn>
                    <a:cxn ang="0">
                      <a:pos x="32" y="49"/>
                    </a:cxn>
                    <a:cxn ang="0">
                      <a:pos x="25" y="74"/>
                    </a:cxn>
                    <a:cxn ang="0">
                      <a:pos x="17" y="112"/>
                    </a:cxn>
                    <a:cxn ang="0">
                      <a:pos x="8" y="163"/>
                    </a:cxn>
                    <a:cxn ang="0">
                      <a:pos x="2" y="223"/>
                    </a:cxn>
                    <a:cxn ang="0">
                      <a:pos x="0" y="290"/>
                    </a:cxn>
                    <a:cxn ang="0">
                      <a:pos x="7" y="363"/>
                    </a:cxn>
                    <a:cxn ang="0">
                      <a:pos x="23" y="440"/>
                    </a:cxn>
                    <a:cxn ang="0">
                      <a:pos x="23" y="437"/>
                    </a:cxn>
                    <a:cxn ang="0">
                      <a:pos x="23" y="427"/>
                    </a:cxn>
                    <a:cxn ang="0">
                      <a:pos x="23" y="411"/>
                    </a:cxn>
                    <a:cxn ang="0">
                      <a:pos x="23" y="391"/>
                    </a:cxn>
                    <a:cxn ang="0">
                      <a:pos x="25" y="367"/>
                    </a:cxn>
                    <a:cxn ang="0">
                      <a:pos x="28" y="341"/>
                    </a:cxn>
                    <a:cxn ang="0">
                      <a:pos x="33" y="312"/>
                    </a:cxn>
                    <a:cxn ang="0">
                      <a:pos x="39" y="281"/>
                    </a:cxn>
                    <a:cxn ang="0">
                      <a:pos x="49" y="251"/>
                    </a:cxn>
                    <a:cxn ang="0">
                      <a:pos x="61" y="222"/>
                    </a:cxn>
                    <a:cxn ang="0">
                      <a:pos x="75" y="194"/>
                    </a:cxn>
                    <a:cxn ang="0">
                      <a:pos x="93" y="168"/>
                    </a:cxn>
                    <a:cxn ang="0">
                      <a:pos x="116" y="145"/>
                    </a:cxn>
                    <a:cxn ang="0">
                      <a:pos x="141" y="127"/>
                    </a:cxn>
                    <a:cxn ang="0">
                      <a:pos x="173" y="114"/>
                    </a:cxn>
                    <a:cxn ang="0">
                      <a:pos x="208" y="106"/>
                    </a:cxn>
                    <a:cxn ang="0">
                      <a:pos x="210" y="104"/>
                    </a:cxn>
                    <a:cxn ang="0">
                      <a:pos x="217" y="100"/>
                    </a:cxn>
                    <a:cxn ang="0">
                      <a:pos x="227" y="92"/>
                    </a:cxn>
                    <a:cxn ang="0">
                      <a:pos x="245" y="82"/>
                    </a:cxn>
                    <a:cxn ang="0">
                      <a:pos x="267" y="69"/>
                    </a:cxn>
                    <a:cxn ang="0">
                      <a:pos x="296" y="54"/>
                    </a:cxn>
                    <a:cxn ang="0">
                      <a:pos x="332" y="36"/>
                    </a:cxn>
                    <a:cxn ang="0">
                      <a:pos x="375" y="17"/>
                    </a:cxn>
                    <a:cxn ang="0">
                      <a:pos x="373" y="16"/>
                    </a:cxn>
                    <a:cxn ang="0">
                      <a:pos x="366" y="15"/>
                    </a:cxn>
                    <a:cxn ang="0">
                      <a:pos x="357" y="13"/>
                    </a:cxn>
                    <a:cxn ang="0">
                      <a:pos x="343" y="10"/>
                    </a:cxn>
                    <a:cxn ang="0">
                      <a:pos x="326" y="7"/>
                    </a:cxn>
                    <a:cxn ang="0">
                      <a:pos x="307" y="5"/>
                    </a:cxn>
                    <a:cxn ang="0">
                      <a:pos x="285" y="3"/>
                    </a:cxn>
                    <a:cxn ang="0">
                      <a:pos x="261" y="1"/>
                    </a:cxn>
                    <a:cxn ang="0">
                      <a:pos x="235" y="0"/>
                    </a:cxn>
                    <a:cxn ang="0">
                      <a:pos x="208" y="1"/>
                    </a:cxn>
                    <a:cxn ang="0">
                      <a:pos x="180" y="2"/>
                    </a:cxn>
                    <a:cxn ang="0">
                      <a:pos x="151" y="5"/>
                    </a:cxn>
                    <a:cxn ang="0">
                      <a:pos x="122" y="10"/>
                    </a:cxn>
                    <a:cxn ang="0">
                      <a:pos x="92" y="18"/>
                    </a:cxn>
                    <a:cxn ang="0">
                      <a:pos x="63" y="28"/>
                    </a:cxn>
                    <a:cxn ang="0">
                      <a:pos x="35" y="41"/>
                    </a:cxn>
                  </a:cxnLst>
                  <a:rect l="0" t="0" r="r" b="b"/>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prstTxWarp prst="textNoShape">
                    <a:avLst/>
                  </a:prstTxWarp>
                </a:bodyPr>
                <a:lstStyle/>
                <a:p>
                  <a:endParaRPr lang="en-US"/>
                </a:p>
              </p:txBody>
            </p:sp>
            <p:sp>
              <p:nvSpPr>
                <p:cNvPr id="201785" name="Freeform 57"/>
                <p:cNvSpPr>
                  <a:spLocks/>
                </p:cNvSpPr>
                <p:nvPr/>
              </p:nvSpPr>
              <p:spPr bwMode="auto">
                <a:xfrm>
                  <a:off x="6061" y="13991"/>
                  <a:ext cx="305" cy="83"/>
                </a:xfrm>
                <a:custGeom>
                  <a:avLst/>
                  <a:gdLst/>
                  <a:ahLst/>
                  <a:cxnLst>
                    <a:cxn ang="0">
                      <a:pos x="0" y="53"/>
                    </a:cxn>
                    <a:cxn ang="0">
                      <a:pos x="0" y="52"/>
                    </a:cxn>
                    <a:cxn ang="0">
                      <a:pos x="2" y="48"/>
                    </a:cxn>
                    <a:cxn ang="0">
                      <a:pos x="5" y="44"/>
                    </a:cxn>
                    <a:cxn ang="0">
                      <a:pos x="11" y="37"/>
                    </a:cxn>
                    <a:cxn ang="0">
                      <a:pos x="18" y="31"/>
                    </a:cxn>
                    <a:cxn ang="0">
                      <a:pos x="27" y="25"/>
                    </a:cxn>
                    <a:cxn ang="0">
                      <a:pos x="39" y="18"/>
                    </a:cxn>
                    <a:cxn ang="0">
                      <a:pos x="54" y="12"/>
                    </a:cxn>
                    <a:cxn ang="0">
                      <a:pos x="72" y="6"/>
                    </a:cxn>
                    <a:cxn ang="0">
                      <a:pos x="92" y="2"/>
                    </a:cxn>
                    <a:cxn ang="0">
                      <a:pos x="118" y="0"/>
                    </a:cxn>
                    <a:cxn ang="0">
                      <a:pos x="146" y="0"/>
                    </a:cxn>
                    <a:cxn ang="0">
                      <a:pos x="180" y="2"/>
                    </a:cxn>
                    <a:cxn ang="0">
                      <a:pos x="216" y="7"/>
                    </a:cxn>
                    <a:cxn ang="0">
                      <a:pos x="258" y="16"/>
                    </a:cxn>
                    <a:cxn ang="0">
                      <a:pos x="305" y="29"/>
                    </a:cxn>
                    <a:cxn ang="0">
                      <a:pos x="299" y="47"/>
                    </a:cxn>
                    <a:cxn ang="0">
                      <a:pos x="297" y="46"/>
                    </a:cxn>
                    <a:cxn ang="0">
                      <a:pos x="289" y="44"/>
                    </a:cxn>
                    <a:cxn ang="0">
                      <a:pos x="277" y="41"/>
                    </a:cxn>
                    <a:cxn ang="0">
                      <a:pos x="262" y="36"/>
                    </a:cxn>
                    <a:cxn ang="0">
                      <a:pos x="244" y="32"/>
                    </a:cxn>
                    <a:cxn ang="0">
                      <a:pos x="224" y="28"/>
                    </a:cxn>
                    <a:cxn ang="0">
                      <a:pos x="201" y="25"/>
                    </a:cxn>
                    <a:cxn ang="0">
                      <a:pos x="176" y="22"/>
                    </a:cxn>
                    <a:cxn ang="0">
                      <a:pos x="152" y="21"/>
                    </a:cxn>
                    <a:cxn ang="0">
                      <a:pos x="126" y="21"/>
                    </a:cxn>
                    <a:cxn ang="0">
                      <a:pos x="101" y="23"/>
                    </a:cxn>
                    <a:cxn ang="0">
                      <a:pos x="77" y="29"/>
                    </a:cxn>
                    <a:cxn ang="0">
                      <a:pos x="55" y="37"/>
                    </a:cxn>
                    <a:cxn ang="0">
                      <a:pos x="33" y="48"/>
                    </a:cxn>
                    <a:cxn ang="0">
                      <a:pos x="15" y="63"/>
                    </a:cxn>
                    <a:cxn ang="0">
                      <a:pos x="0" y="83"/>
                    </a:cxn>
                    <a:cxn ang="0">
                      <a:pos x="0" y="53"/>
                    </a:cxn>
                  </a:cxnLst>
                  <a:rect l="0" t="0" r="r" b="b"/>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201786" name="Freeform 58"/>
                <p:cNvSpPr>
                  <a:spLocks/>
                </p:cNvSpPr>
                <p:nvPr/>
              </p:nvSpPr>
              <p:spPr bwMode="auto">
                <a:xfrm>
                  <a:off x="6061" y="13793"/>
                  <a:ext cx="305" cy="83"/>
                </a:xfrm>
                <a:custGeom>
                  <a:avLst/>
                  <a:gdLst/>
                  <a:ahLst/>
                  <a:cxnLst>
                    <a:cxn ang="0">
                      <a:pos x="0" y="53"/>
                    </a:cxn>
                    <a:cxn ang="0">
                      <a:pos x="0" y="52"/>
                    </a:cxn>
                    <a:cxn ang="0">
                      <a:pos x="2" y="49"/>
                    </a:cxn>
                    <a:cxn ang="0">
                      <a:pos x="5" y="44"/>
                    </a:cxn>
                    <a:cxn ang="0">
                      <a:pos x="11" y="38"/>
                    </a:cxn>
                    <a:cxn ang="0">
                      <a:pos x="18" y="31"/>
                    </a:cxn>
                    <a:cxn ang="0">
                      <a:pos x="27" y="25"/>
                    </a:cxn>
                    <a:cxn ang="0">
                      <a:pos x="39" y="17"/>
                    </a:cxn>
                    <a:cxn ang="0">
                      <a:pos x="54" y="12"/>
                    </a:cxn>
                    <a:cxn ang="0">
                      <a:pos x="72" y="7"/>
                    </a:cxn>
                    <a:cxn ang="0">
                      <a:pos x="92" y="2"/>
                    </a:cxn>
                    <a:cxn ang="0">
                      <a:pos x="118" y="0"/>
                    </a:cxn>
                    <a:cxn ang="0">
                      <a:pos x="146" y="0"/>
                    </a:cxn>
                    <a:cxn ang="0">
                      <a:pos x="180" y="2"/>
                    </a:cxn>
                    <a:cxn ang="0">
                      <a:pos x="216" y="8"/>
                    </a:cxn>
                    <a:cxn ang="0">
                      <a:pos x="258" y="16"/>
                    </a:cxn>
                    <a:cxn ang="0">
                      <a:pos x="305" y="29"/>
                    </a:cxn>
                    <a:cxn ang="0">
                      <a:pos x="299" y="47"/>
                    </a:cxn>
                    <a:cxn ang="0">
                      <a:pos x="297" y="45"/>
                    </a:cxn>
                    <a:cxn ang="0">
                      <a:pos x="289" y="43"/>
                    </a:cxn>
                    <a:cxn ang="0">
                      <a:pos x="277" y="40"/>
                    </a:cxn>
                    <a:cxn ang="0">
                      <a:pos x="262" y="36"/>
                    </a:cxn>
                    <a:cxn ang="0">
                      <a:pos x="244" y="33"/>
                    </a:cxn>
                    <a:cxn ang="0">
                      <a:pos x="224" y="28"/>
                    </a:cxn>
                    <a:cxn ang="0">
                      <a:pos x="201" y="25"/>
                    </a:cxn>
                    <a:cxn ang="0">
                      <a:pos x="176" y="22"/>
                    </a:cxn>
                    <a:cxn ang="0">
                      <a:pos x="152" y="21"/>
                    </a:cxn>
                    <a:cxn ang="0">
                      <a:pos x="126" y="22"/>
                    </a:cxn>
                    <a:cxn ang="0">
                      <a:pos x="101" y="24"/>
                    </a:cxn>
                    <a:cxn ang="0">
                      <a:pos x="77" y="29"/>
                    </a:cxn>
                    <a:cxn ang="0">
                      <a:pos x="55" y="38"/>
                    </a:cxn>
                    <a:cxn ang="0">
                      <a:pos x="33" y="49"/>
                    </a:cxn>
                    <a:cxn ang="0">
                      <a:pos x="15" y="64"/>
                    </a:cxn>
                    <a:cxn ang="0">
                      <a:pos x="0" y="83"/>
                    </a:cxn>
                    <a:cxn ang="0">
                      <a:pos x="0" y="53"/>
                    </a:cxn>
                  </a:cxnLst>
                  <a:rect l="0" t="0" r="r" b="b"/>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201787" name="Freeform 59"/>
                <p:cNvSpPr>
                  <a:spLocks/>
                </p:cNvSpPr>
                <p:nvPr/>
              </p:nvSpPr>
              <p:spPr bwMode="auto">
                <a:xfrm>
                  <a:off x="6348" y="13696"/>
                  <a:ext cx="496" cy="917"/>
                </a:xfrm>
                <a:custGeom>
                  <a:avLst/>
                  <a:gdLst/>
                  <a:ahLst/>
                  <a:cxnLst>
                    <a:cxn ang="0">
                      <a:pos x="0" y="0"/>
                    </a:cxn>
                    <a:cxn ang="0">
                      <a:pos x="0" y="886"/>
                    </a:cxn>
                    <a:cxn ang="0">
                      <a:pos x="150" y="917"/>
                    </a:cxn>
                    <a:cxn ang="0">
                      <a:pos x="143" y="797"/>
                    </a:cxn>
                    <a:cxn ang="0">
                      <a:pos x="496" y="851"/>
                    </a:cxn>
                    <a:cxn ang="0">
                      <a:pos x="490" y="803"/>
                    </a:cxn>
                    <a:cxn ang="0">
                      <a:pos x="245" y="773"/>
                    </a:cxn>
                    <a:cxn ang="0">
                      <a:pos x="239" y="670"/>
                    </a:cxn>
                    <a:cxn ang="0">
                      <a:pos x="72" y="670"/>
                    </a:cxn>
                    <a:cxn ang="0">
                      <a:pos x="68" y="657"/>
                    </a:cxn>
                    <a:cxn ang="0">
                      <a:pos x="56" y="620"/>
                    </a:cxn>
                    <a:cxn ang="0">
                      <a:pos x="41" y="559"/>
                    </a:cxn>
                    <a:cxn ang="0">
                      <a:pos x="26" y="480"/>
                    </a:cxn>
                    <a:cxn ang="0">
                      <a:pos x="15" y="385"/>
                    </a:cxn>
                    <a:cxn ang="0">
                      <a:pos x="11" y="276"/>
                    </a:cxn>
                    <a:cxn ang="0">
                      <a:pos x="20" y="158"/>
                    </a:cxn>
                    <a:cxn ang="0">
                      <a:pos x="42" y="30"/>
                    </a:cxn>
                    <a:cxn ang="0">
                      <a:pos x="0" y="0"/>
                    </a:cxn>
                  </a:cxnLst>
                  <a:rect l="0" t="0" r="r" b="b"/>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prstTxWarp prst="textNoShape">
                    <a:avLst/>
                  </a:prstTxWarp>
                </a:bodyPr>
                <a:lstStyle/>
                <a:p>
                  <a:endParaRPr lang="en-US"/>
                </a:p>
              </p:txBody>
            </p:sp>
            <p:sp>
              <p:nvSpPr>
                <p:cNvPr id="201788" name="Freeform 60"/>
                <p:cNvSpPr>
                  <a:spLocks/>
                </p:cNvSpPr>
                <p:nvPr/>
              </p:nvSpPr>
              <p:spPr bwMode="auto">
                <a:xfrm>
                  <a:off x="6593" y="13487"/>
                  <a:ext cx="638" cy="125"/>
                </a:xfrm>
                <a:custGeom>
                  <a:avLst/>
                  <a:gdLst/>
                  <a:ahLst/>
                  <a:cxnLst>
                    <a:cxn ang="0">
                      <a:pos x="0" y="125"/>
                    </a:cxn>
                    <a:cxn ang="0">
                      <a:pos x="4" y="124"/>
                    </a:cxn>
                    <a:cxn ang="0">
                      <a:pos x="14" y="119"/>
                    </a:cxn>
                    <a:cxn ang="0">
                      <a:pos x="31" y="114"/>
                    </a:cxn>
                    <a:cxn ang="0">
                      <a:pos x="53" y="106"/>
                    </a:cxn>
                    <a:cxn ang="0">
                      <a:pos x="81" y="98"/>
                    </a:cxn>
                    <a:cxn ang="0">
                      <a:pos x="113" y="89"/>
                    </a:cxn>
                    <a:cxn ang="0">
                      <a:pos x="151" y="81"/>
                    </a:cxn>
                    <a:cxn ang="0">
                      <a:pos x="192" y="73"/>
                    </a:cxn>
                    <a:cxn ang="0">
                      <a:pos x="237" y="65"/>
                    </a:cxn>
                    <a:cxn ang="0">
                      <a:pos x="286" y="60"/>
                    </a:cxn>
                    <a:cxn ang="0">
                      <a:pos x="337" y="56"/>
                    </a:cxn>
                    <a:cxn ang="0">
                      <a:pos x="390" y="55"/>
                    </a:cxn>
                    <a:cxn ang="0">
                      <a:pos x="446" y="56"/>
                    </a:cxn>
                    <a:cxn ang="0">
                      <a:pos x="503" y="61"/>
                    </a:cxn>
                    <a:cxn ang="0">
                      <a:pos x="561" y="70"/>
                    </a:cxn>
                    <a:cxn ang="0">
                      <a:pos x="620" y="83"/>
                    </a:cxn>
                    <a:cxn ang="0">
                      <a:pos x="638" y="0"/>
                    </a:cxn>
                    <a:cxn ang="0">
                      <a:pos x="634" y="0"/>
                    </a:cxn>
                    <a:cxn ang="0">
                      <a:pos x="620" y="0"/>
                    </a:cxn>
                    <a:cxn ang="0">
                      <a:pos x="599" y="0"/>
                    </a:cxn>
                    <a:cxn ang="0">
                      <a:pos x="571" y="1"/>
                    </a:cxn>
                    <a:cxn ang="0">
                      <a:pos x="536" y="2"/>
                    </a:cxn>
                    <a:cxn ang="0">
                      <a:pos x="496" y="3"/>
                    </a:cxn>
                    <a:cxn ang="0">
                      <a:pos x="452" y="6"/>
                    </a:cxn>
                    <a:cxn ang="0">
                      <a:pos x="405" y="8"/>
                    </a:cxn>
                    <a:cxn ang="0">
                      <a:pos x="354" y="13"/>
                    </a:cxn>
                    <a:cxn ang="0">
                      <a:pos x="302" y="17"/>
                    </a:cxn>
                    <a:cxn ang="0">
                      <a:pos x="249" y="22"/>
                    </a:cxn>
                    <a:cxn ang="0">
                      <a:pos x="196" y="30"/>
                    </a:cxn>
                    <a:cxn ang="0">
                      <a:pos x="144" y="37"/>
                    </a:cxn>
                    <a:cxn ang="0">
                      <a:pos x="93" y="47"/>
                    </a:cxn>
                    <a:cxn ang="0">
                      <a:pos x="45" y="58"/>
                    </a:cxn>
                    <a:cxn ang="0">
                      <a:pos x="0" y="71"/>
                    </a:cxn>
                    <a:cxn ang="0">
                      <a:pos x="0" y="125"/>
                    </a:cxn>
                  </a:cxnLst>
                  <a:rect l="0" t="0" r="r" b="b"/>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prstTxWarp prst="textNoShape">
                    <a:avLst/>
                  </a:prstTxWarp>
                </a:bodyPr>
                <a:lstStyle/>
                <a:p>
                  <a:endParaRPr lang="en-US"/>
                </a:p>
              </p:txBody>
            </p:sp>
            <p:sp>
              <p:nvSpPr>
                <p:cNvPr id="201789" name="Freeform 61"/>
                <p:cNvSpPr>
                  <a:spLocks/>
                </p:cNvSpPr>
                <p:nvPr/>
              </p:nvSpPr>
              <p:spPr bwMode="auto">
                <a:xfrm>
                  <a:off x="6217" y="14634"/>
                  <a:ext cx="1075" cy="356"/>
                </a:xfrm>
                <a:custGeom>
                  <a:avLst/>
                  <a:gdLst/>
                  <a:ahLst/>
                  <a:cxnLst>
                    <a:cxn ang="0">
                      <a:pos x="454" y="344"/>
                    </a:cxn>
                    <a:cxn ang="0">
                      <a:pos x="456" y="343"/>
                    </a:cxn>
                    <a:cxn ang="0">
                      <a:pos x="463" y="341"/>
                    </a:cxn>
                    <a:cxn ang="0">
                      <a:pos x="472" y="337"/>
                    </a:cxn>
                    <a:cxn ang="0">
                      <a:pos x="485" y="332"/>
                    </a:cxn>
                    <a:cxn ang="0">
                      <a:pos x="501" y="325"/>
                    </a:cxn>
                    <a:cxn ang="0">
                      <a:pos x="518" y="317"/>
                    </a:cxn>
                    <a:cxn ang="0">
                      <a:pos x="538" y="308"/>
                    </a:cxn>
                    <a:cxn ang="0">
                      <a:pos x="558" y="298"/>
                    </a:cxn>
                    <a:cxn ang="0">
                      <a:pos x="580" y="287"/>
                    </a:cxn>
                    <a:cxn ang="0">
                      <a:pos x="600" y="274"/>
                    </a:cxn>
                    <a:cxn ang="0">
                      <a:pos x="621" y="262"/>
                    </a:cxn>
                    <a:cxn ang="0">
                      <a:pos x="640" y="248"/>
                    </a:cxn>
                    <a:cxn ang="0">
                      <a:pos x="658" y="234"/>
                    </a:cxn>
                    <a:cxn ang="0">
                      <a:pos x="674" y="219"/>
                    </a:cxn>
                    <a:cxn ang="0">
                      <a:pos x="688" y="204"/>
                    </a:cxn>
                    <a:cxn ang="0">
                      <a:pos x="699" y="189"/>
                    </a:cxn>
                    <a:cxn ang="0">
                      <a:pos x="0" y="18"/>
                    </a:cxn>
                    <a:cxn ang="0">
                      <a:pos x="54" y="0"/>
                    </a:cxn>
                    <a:cxn ang="0">
                      <a:pos x="1075" y="251"/>
                    </a:cxn>
                    <a:cxn ang="0">
                      <a:pos x="1033" y="274"/>
                    </a:cxn>
                    <a:cxn ang="0">
                      <a:pos x="738" y="199"/>
                    </a:cxn>
                    <a:cxn ang="0">
                      <a:pos x="737" y="200"/>
                    </a:cxn>
                    <a:cxn ang="0">
                      <a:pos x="735" y="203"/>
                    </a:cxn>
                    <a:cxn ang="0">
                      <a:pos x="730" y="207"/>
                    </a:cxn>
                    <a:cxn ang="0">
                      <a:pos x="724" y="214"/>
                    </a:cxn>
                    <a:cxn ang="0">
                      <a:pos x="716" y="222"/>
                    </a:cxn>
                    <a:cxn ang="0">
                      <a:pos x="706" y="231"/>
                    </a:cxn>
                    <a:cxn ang="0">
                      <a:pos x="694" y="242"/>
                    </a:cxn>
                    <a:cxn ang="0">
                      <a:pos x="679" y="253"/>
                    </a:cxn>
                    <a:cxn ang="0">
                      <a:pos x="662" y="265"/>
                    </a:cxn>
                    <a:cxn ang="0">
                      <a:pos x="643" y="278"/>
                    </a:cxn>
                    <a:cxn ang="0">
                      <a:pos x="621" y="291"/>
                    </a:cxn>
                    <a:cxn ang="0">
                      <a:pos x="597" y="303"/>
                    </a:cxn>
                    <a:cxn ang="0">
                      <a:pos x="570" y="317"/>
                    </a:cxn>
                    <a:cxn ang="0">
                      <a:pos x="540" y="330"/>
                    </a:cxn>
                    <a:cxn ang="0">
                      <a:pos x="508" y="343"/>
                    </a:cxn>
                    <a:cxn ang="0">
                      <a:pos x="472" y="356"/>
                    </a:cxn>
                    <a:cxn ang="0">
                      <a:pos x="454" y="344"/>
                    </a:cxn>
                  </a:cxnLst>
                  <a:rect l="0" t="0" r="r" b="b"/>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prstTxWarp prst="textNoShape">
                    <a:avLst/>
                  </a:prstTxWarp>
                </a:bodyPr>
                <a:lstStyle/>
                <a:p>
                  <a:endParaRPr lang="en-US"/>
                </a:p>
              </p:txBody>
            </p:sp>
            <p:sp>
              <p:nvSpPr>
                <p:cNvPr id="201790" name="Freeform 62"/>
                <p:cNvSpPr>
                  <a:spLocks/>
                </p:cNvSpPr>
                <p:nvPr/>
              </p:nvSpPr>
              <p:spPr bwMode="auto">
                <a:xfrm>
                  <a:off x="5997" y="14727"/>
                  <a:ext cx="1095" cy="319"/>
                </a:xfrm>
                <a:custGeom>
                  <a:avLst/>
                  <a:gdLst/>
                  <a:ahLst/>
                  <a:cxnLst>
                    <a:cxn ang="0">
                      <a:pos x="0" y="0"/>
                    </a:cxn>
                    <a:cxn ang="0">
                      <a:pos x="1071" y="319"/>
                    </a:cxn>
                    <a:cxn ang="0">
                      <a:pos x="1095" y="319"/>
                    </a:cxn>
                    <a:cxn ang="0">
                      <a:pos x="33" y="0"/>
                    </a:cxn>
                    <a:cxn ang="0">
                      <a:pos x="0" y="0"/>
                    </a:cxn>
                  </a:cxnLst>
                  <a:rect l="0" t="0" r="r" b="b"/>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prstTxWarp prst="textNoShape">
                    <a:avLst/>
                  </a:prstTxWarp>
                </a:bodyPr>
                <a:lstStyle/>
                <a:p>
                  <a:endParaRPr lang="en-US"/>
                </a:p>
              </p:txBody>
            </p:sp>
            <p:sp>
              <p:nvSpPr>
                <p:cNvPr id="201791" name="Freeform 63"/>
                <p:cNvSpPr>
                  <a:spLocks/>
                </p:cNvSpPr>
                <p:nvPr/>
              </p:nvSpPr>
              <p:spPr bwMode="auto">
                <a:xfrm>
                  <a:off x="6181" y="14684"/>
                  <a:ext cx="1082" cy="285"/>
                </a:xfrm>
                <a:custGeom>
                  <a:avLst/>
                  <a:gdLst/>
                  <a:ahLst/>
                  <a:cxnLst>
                    <a:cxn ang="0">
                      <a:pos x="0" y="1"/>
                    </a:cxn>
                    <a:cxn ang="0">
                      <a:pos x="1058" y="285"/>
                    </a:cxn>
                    <a:cxn ang="0">
                      <a:pos x="1082" y="284"/>
                    </a:cxn>
                    <a:cxn ang="0">
                      <a:pos x="33" y="0"/>
                    </a:cxn>
                    <a:cxn ang="0">
                      <a:pos x="0" y="1"/>
                    </a:cxn>
                  </a:cxnLst>
                  <a:rect l="0" t="0" r="r" b="b"/>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prstTxWarp prst="textNoShape">
                    <a:avLst/>
                  </a:prstTxWarp>
                </a:bodyPr>
                <a:lstStyle/>
                <a:p>
                  <a:endParaRPr lang="en-US"/>
                </a:p>
              </p:txBody>
            </p:sp>
            <p:sp>
              <p:nvSpPr>
                <p:cNvPr id="201792" name="Freeform 64"/>
                <p:cNvSpPr>
                  <a:spLocks/>
                </p:cNvSpPr>
                <p:nvPr/>
              </p:nvSpPr>
              <p:spPr bwMode="auto">
                <a:xfrm>
                  <a:off x="6093" y="14699"/>
                  <a:ext cx="1087" cy="315"/>
                </a:xfrm>
                <a:custGeom>
                  <a:avLst/>
                  <a:gdLst/>
                  <a:ahLst/>
                  <a:cxnLst>
                    <a:cxn ang="0">
                      <a:pos x="0" y="0"/>
                    </a:cxn>
                    <a:cxn ang="0">
                      <a:pos x="1066" y="315"/>
                    </a:cxn>
                    <a:cxn ang="0">
                      <a:pos x="1087" y="308"/>
                    </a:cxn>
                    <a:cxn ang="0">
                      <a:pos x="31" y="0"/>
                    </a:cxn>
                    <a:cxn ang="0">
                      <a:pos x="0" y="0"/>
                    </a:cxn>
                  </a:cxnLst>
                  <a:rect l="0" t="0" r="r" b="b"/>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7" name="Group 65"/>
              <p:cNvGrpSpPr>
                <a:grpSpLocks/>
              </p:cNvGrpSpPr>
              <p:nvPr/>
            </p:nvGrpSpPr>
            <p:grpSpPr bwMode="auto">
              <a:xfrm>
                <a:off x="12806" y="10667"/>
                <a:ext cx="983" cy="1369"/>
                <a:chOff x="12762" y="10336"/>
                <a:chExt cx="1027" cy="1700"/>
              </a:xfrm>
            </p:grpSpPr>
            <p:sp>
              <p:nvSpPr>
                <p:cNvPr id="201794" name="Rectangle 66"/>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prstTxWarp prst="textNoShape">
                    <a:avLst/>
                  </a:prstTxWarp>
                </a:bodyPr>
                <a:lstStyle/>
                <a:p>
                  <a:endParaRPr lang="en-US"/>
                </a:p>
              </p:txBody>
            </p:sp>
            <p:sp>
              <p:nvSpPr>
                <p:cNvPr id="201795" name="Rectangle 67"/>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201796" name="Line 68"/>
                <p:cNvSpPr>
                  <a:spLocks noChangeShapeType="1"/>
                </p:cNvSpPr>
                <p:nvPr/>
              </p:nvSpPr>
              <p:spPr bwMode="auto">
                <a:xfrm>
                  <a:off x="12766" y="10682"/>
                  <a:ext cx="965" cy="2"/>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1797" name="Line 69"/>
                <p:cNvSpPr>
                  <a:spLocks noChangeShapeType="1"/>
                </p:cNvSpPr>
                <p:nvPr/>
              </p:nvSpPr>
              <p:spPr bwMode="auto">
                <a:xfrm>
                  <a:off x="12780" y="11042"/>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1798" name="Line 70"/>
                <p:cNvSpPr>
                  <a:spLocks noChangeShapeType="1"/>
                </p:cNvSpPr>
                <p:nvPr/>
              </p:nvSpPr>
              <p:spPr bwMode="auto">
                <a:xfrm>
                  <a:off x="12764" y="11374"/>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1799" name="Line 71"/>
                <p:cNvSpPr>
                  <a:spLocks noChangeShapeType="1"/>
                </p:cNvSpPr>
                <p:nvPr/>
              </p:nvSpPr>
              <p:spPr bwMode="auto">
                <a:xfrm>
                  <a:off x="12762" y="11675"/>
                  <a:ext cx="967" cy="2"/>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201800" name="Text Box 72"/>
              <p:cNvSpPr txBox="1">
                <a:spLocks noChangeArrowheads="1"/>
              </p:cNvSpPr>
              <p:nvPr/>
            </p:nvSpPr>
            <p:spPr bwMode="auto">
              <a:xfrm>
                <a:off x="12809" y="10193"/>
                <a:ext cx="958" cy="366"/>
              </a:xfrm>
              <a:prstGeom prst="rect">
                <a:avLst/>
              </a:prstGeom>
              <a:noFill/>
              <a:ln w="9525">
                <a:noFill/>
                <a:miter lim="800000"/>
                <a:headEnd/>
                <a:tailEnd/>
              </a:ln>
            </p:spPr>
            <p:txBody>
              <a:bodyPr>
                <a:prstTxWarp prst="textNoShape">
                  <a:avLst/>
                </a:prstTxWarp>
              </a:bodyPr>
              <a:lstStyle/>
              <a:p>
                <a:pPr algn="l" eaLnBrk="1" hangingPunct="1"/>
                <a:r>
                  <a:rPr lang="en-US" sz="1100" dirty="0">
                    <a:latin typeface="Arial" charset="0"/>
                  </a:rPr>
                  <a:t>Host A</a:t>
                </a:r>
                <a:endParaRPr lang="en-US" sz="2200" dirty="0"/>
              </a:p>
            </p:txBody>
          </p:sp>
        </p:grpSp>
        <p:sp>
          <p:nvSpPr>
            <p:cNvPr id="201801" name="Text Box 73"/>
            <p:cNvSpPr txBox="1">
              <a:spLocks noChangeArrowheads="1"/>
            </p:cNvSpPr>
            <p:nvPr/>
          </p:nvSpPr>
          <p:spPr bwMode="auto">
            <a:xfrm>
              <a:off x="2540" y="2764"/>
              <a:ext cx="753" cy="231"/>
            </a:xfrm>
            <a:prstGeom prst="rect">
              <a:avLst/>
            </a:prstGeom>
            <a:noFill/>
            <a:ln w="9525">
              <a:noFill/>
              <a:miter lim="800000"/>
              <a:headEnd/>
              <a:tailEnd/>
            </a:ln>
          </p:spPr>
          <p:txBody>
            <a:bodyPr>
              <a:prstTxWarp prst="textNoShape">
                <a:avLst/>
              </a:prstTxWarp>
            </a:bodyPr>
            <a:lstStyle/>
            <a:p>
              <a:pPr algn="l" eaLnBrk="1" hangingPunct="1"/>
              <a:r>
                <a:rPr lang="en-US" sz="1600" dirty="0" err="1">
                  <a:solidFill>
                    <a:srgbClr val="FF0000"/>
                  </a:solidFill>
                  <a:latin typeface="Symbol" charset="2"/>
                </a:rPr>
                <a:t>l</a:t>
              </a:r>
              <a:r>
                <a:rPr lang="en-US" sz="1300" baseline="-25000" dirty="0" err="1">
                  <a:solidFill>
                    <a:srgbClr val="FF0000"/>
                  </a:solidFill>
                  <a:latin typeface="Arial" charset="0"/>
                </a:rPr>
                <a:t>in</a:t>
              </a:r>
              <a:r>
                <a:rPr lang="en-US" sz="1300" baseline="-25000" dirty="0">
                  <a:solidFill>
                    <a:srgbClr val="FF0000"/>
                  </a:solidFill>
                  <a:latin typeface="Arial" charset="0"/>
                </a:rPr>
                <a:t> </a:t>
              </a:r>
              <a:r>
                <a:rPr lang="en-US" sz="1300" dirty="0">
                  <a:solidFill>
                    <a:srgbClr val="FF0000"/>
                  </a:solidFill>
                  <a:latin typeface="Arial" charset="0"/>
                </a:rPr>
                <a:t>: </a:t>
              </a:r>
              <a:r>
                <a:rPr lang="en-US" sz="1100" dirty="0">
                  <a:solidFill>
                    <a:srgbClr val="FF0000"/>
                  </a:solidFill>
                  <a:latin typeface="Arial" charset="0"/>
                </a:rPr>
                <a:t>original data</a:t>
              </a:r>
              <a:endParaRPr lang="en-US" sz="2200" dirty="0"/>
            </a:p>
          </p:txBody>
        </p:sp>
        <p:sp>
          <p:nvSpPr>
            <p:cNvPr id="201802" name="Line 74"/>
            <p:cNvSpPr>
              <a:spLocks noChangeShapeType="1"/>
            </p:cNvSpPr>
            <p:nvPr/>
          </p:nvSpPr>
          <p:spPr bwMode="auto">
            <a:xfrm flipH="1">
              <a:off x="1892" y="4084"/>
              <a:ext cx="276" cy="1"/>
            </a:xfrm>
            <a:prstGeom prst="line">
              <a:avLst/>
            </a:prstGeom>
            <a:noFill/>
            <a:ln w="9525">
              <a:solidFill>
                <a:srgbClr val="000000"/>
              </a:solidFill>
              <a:round/>
              <a:headEnd/>
              <a:tailEnd/>
            </a:ln>
          </p:spPr>
          <p:txBody>
            <a:bodyPr>
              <a:prstTxWarp prst="textNoShape">
                <a:avLst/>
              </a:prstTxWarp>
            </a:bodyPr>
            <a:lstStyle/>
            <a:p>
              <a:endParaRPr lang="en-US"/>
            </a:p>
          </p:txBody>
        </p:sp>
        <p:grpSp>
          <p:nvGrpSpPr>
            <p:cNvPr id="8" name="Group 75"/>
            <p:cNvGrpSpPr>
              <a:grpSpLocks/>
            </p:cNvGrpSpPr>
            <p:nvPr/>
          </p:nvGrpSpPr>
          <p:grpSpPr bwMode="auto">
            <a:xfrm>
              <a:off x="1448" y="3268"/>
              <a:ext cx="617" cy="947"/>
              <a:chOff x="12464" y="10193"/>
              <a:chExt cx="1481" cy="2272"/>
            </a:xfrm>
          </p:grpSpPr>
          <p:grpSp>
            <p:nvGrpSpPr>
              <p:cNvPr id="9" name="Group 76"/>
              <p:cNvGrpSpPr>
                <a:grpSpLocks/>
              </p:cNvGrpSpPr>
              <p:nvPr/>
            </p:nvGrpSpPr>
            <p:grpSpPr bwMode="auto">
              <a:xfrm>
                <a:off x="12464" y="11102"/>
                <a:ext cx="1481" cy="1363"/>
                <a:chOff x="5850" y="13487"/>
                <a:chExt cx="2023" cy="1840"/>
              </a:xfrm>
            </p:grpSpPr>
            <p:sp>
              <p:nvSpPr>
                <p:cNvPr id="201805" name="Freeform 77"/>
                <p:cNvSpPr>
                  <a:spLocks/>
                </p:cNvSpPr>
                <p:nvPr/>
              </p:nvSpPr>
              <p:spPr bwMode="auto">
                <a:xfrm>
                  <a:off x="5850" y="13632"/>
                  <a:ext cx="2023" cy="1695"/>
                </a:xfrm>
                <a:custGeom>
                  <a:avLst/>
                  <a:gdLst/>
                  <a:ahLst/>
                  <a:cxnLst>
                    <a:cxn ang="0">
                      <a:pos x="570" y="121"/>
                    </a:cxn>
                    <a:cxn ang="0">
                      <a:pos x="575" y="120"/>
                    </a:cxn>
                    <a:cxn ang="0">
                      <a:pos x="586" y="116"/>
                    </a:cxn>
                    <a:cxn ang="0">
                      <a:pos x="607" y="108"/>
                    </a:cxn>
                    <a:cxn ang="0">
                      <a:pos x="636" y="101"/>
                    </a:cxn>
                    <a:cxn ang="0">
                      <a:pos x="672" y="90"/>
                    </a:cxn>
                    <a:cxn ang="0">
                      <a:pos x="718" y="79"/>
                    </a:cxn>
                    <a:cxn ang="0">
                      <a:pos x="771" y="67"/>
                    </a:cxn>
                    <a:cxn ang="0">
                      <a:pos x="834" y="55"/>
                    </a:cxn>
                    <a:cxn ang="0">
                      <a:pos x="904" y="43"/>
                    </a:cxn>
                    <a:cxn ang="0">
                      <a:pos x="982" y="33"/>
                    </a:cxn>
                    <a:cxn ang="0">
                      <a:pos x="1071" y="22"/>
                    </a:cxn>
                    <a:cxn ang="0">
                      <a:pos x="1166" y="13"/>
                    </a:cxn>
                    <a:cxn ang="0">
                      <a:pos x="1271" y="7"/>
                    </a:cxn>
                    <a:cxn ang="0">
                      <a:pos x="1384" y="1"/>
                    </a:cxn>
                    <a:cxn ang="0">
                      <a:pos x="1506" y="0"/>
                    </a:cxn>
                    <a:cxn ang="0">
                      <a:pos x="1636" y="1"/>
                    </a:cxn>
                    <a:cxn ang="0">
                      <a:pos x="1692" y="233"/>
                    </a:cxn>
                    <a:cxn ang="0">
                      <a:pos x="1713" y="243"/>
                    </a:cxn>
                    <a:cxn ang="0">
                      <a:pos x="1758" y="274"/>
                    </a:cxn>
                    <a:cxn ang="0">
                      <a:pos x="1806" y="329"/>
                    </a:cxn>
                    <a:cxn ang="0">
                      <a:pos x="1836" y="409"/>
                    </a:cxn>
                    <a:cxn ang="0">
                      <a:pos x="1955" y="948"/>
                    </a:cxn>
                    <a:cxn ang="0">
                      <a:pos x="2003" y="1171"/>
                    </a:cxn>
                    <a:cxn ang="0">
                      <a:pos x="2011" y="1188"/>
                    </a:cxn>
                    <a:cxn ang="0">
                      <a:pos x="2022" y="1231"/>
                    </a:cxn>
                    <a:cxn ang="0">
                      <a:pos x="2021" y="1297"/>
                    </a:cxn>
                    <a:cxn ang="0">
                      <a:pos x="1992" y="1380"/>
                    </a:cxn>
                    <a:cxn ang="0">
                      <a:pos x="0" y="1328"/>
                    </a:cxn>
                    <a:cxn ang="0">
                      <a:pos x="199" y="1223"/>
                    </a:cxn>
                    <a:cxn ang="0">
                      <a:pos x="200" y="232"/>
                    </a:cxn>
                    <a:cxn ang="0">
                      <a:pos x="210" y="226"/>
                    </a:cxn>
                    <a:cxn ang="0">
                      <a:pos x="230" y="214"/>
                    </a:cxn>
                    <a:cxn ang="0">
                      <a:pos x="259" y="201"/>
                    </a:cxn>
                    <a:cxn ang="0">
                      <a:pos x="297" y="189"/>
                    </a:cxn>
                    <a:cxn ang="0">
                      <a:pos x="344" y="183"/>
                    </a:cxn>
                    <a:cxn ang="0">
                      <a:pos x="399" y="181"/>
                    </a:cxn>
                    <a:cxn ang="0">
                      <a:pos x="464" y="191"/>
                    </a:cxn>
                    <a:cxn ang="0">
                      <a:pos x="548" y="225"/>
                    </a:cxn>
                  </a:cxnLst>
                  <a:rect l="0" t="0" r="r" b="b"/>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prstTxWarp prst="textNoShape">
                    <a:avLst/>
                  </a:prstTxWarp>
                </a:bodyPr>
                <a:lstStyle/>
                <a:p>
                  <a:endParaRPr lang="en-US"/>
                </a:p>
              </p:txBody>
            </p:sp>
            <p:sp>
              <p:nvSpPr>
                <p:cNvPr id="201806" name="Freeform 78"/>
                <p:cNvSpPr>
                  <a:spLocks/>
                </p:cNvSpPr>
                <p:nvPr/>
              </p:nvSpPr>
              <p:spPr bwMode="auto">
                <a:xfrm>
                  <a:off x="6551" y="13597"/>
                  <a:ext cx="650" cy="735"/>
                </a:xfrm>
                <a:custGeom>
                  <a:avLst/>
                  <a:gdLst/>
                  <a:ahLst/>
                  <a:cxnLst>
                    <a:cxn ang="0">
                      <a:pos x="645" y="27"/>
                    </a:cxn>
                    <a:cxn ang="0">
                      <a:pos x="642" y="26"/>
                    </a:cxn>
                    <a:cxn ang="0">
                      <a:pos x="631" y="23"/>
                    </a:cxn>
                    <a:cxn ang="0">
                      <a:pos x="615" y="19"/>
                    </a:cxn>
                    <a:cxn ang="0">
                      <a:pos x="592" y="15"/>
                    </a:cxn>
                    <a:cxn ang="0">
                      <a:pos x="565" y="10"/>
                    </a:cxn>
                    <a:cxn ang="0">
                      <a:pos x="533" y="6"/>
                    </a:cxn>
                    <a:cxn ang="0">
                      <a:pos x="496" y="3"/>
                    </a:cxn>
                    <a:cxn ang="0">
                      <a:pos x="456" y="1"/>
                    </a:cxn>
                    <a:cxn ang="0">
                      <a:pos x="411" y="0"/>
                    </a:cxn>
                    <a:cxn ang="0">
                      <a:pos x="364" y="2"/>
                    </a:cxn>
                    <a:cxn ang="0">
                      <a:pos x="315" y="6"/>
                    </a:cxn>
                    <a:cxn ang="0">
                      <a:pos x="262" y="15"/>
                    </a:cxn>
                    <a:cxn ang="0">
                      <a:pos x="209" y="26"/>
                    </a:cxn>
                    <a:cxn ang="0">
                      <a:pos x="154" y="42"/>
                    </a:cxn>
                    <a:cxn ang="0">
                      <a:pos x="98" y="61"/>
                    </a:cxn>
                    <a:cxn ang="0">
                      <a:pos x="42" y="87"/>
                    </a:cxn>
                    <a:cxn ang="0">
                      <a:pos x="38" y="101"/>
                    </a:cxn>
                    <a:cxn ang="0">
                      <a:pos x="28" y="141"/>
                    </a:cxn>
                    <a:cxn ang="0">
                      <a:pos x="17" y="203"/>
                    </a:cxn>
                    <a:cxn ang="0">
                      <a:pos x="6" y="283"/>
                    </a:cxn>
                    <a:cxn ang="0">
                      <a:pos x="0" y="378"/>
                    </a:cxn>
                    <a:cxn ang="0">
                      <a:pos x="5" y="484"/>
                    </a:cxn>
                    <a:cxn ang="0">
                      <a:pos x="21" y="599"/>
                    </a:cxn>
                    <a:cxn ang="0">
                      <a:pos x="54" y="716"/>
                    </a:cxn>
                    <a:cxn ang="0">
                      <a:pos x="58" y="716"/>
                    </a:cxn>
                    <a:cxn ang="0">
                      <a:pos x="66" y="715"/>
                    </a:cxn>
                    <a:cxn ang="0">
                      <a:pos x="80" y="713"/>
                    </a:cxn>
                    <a:cxn ang="0">
                      <a:pos x="99" y="712"/>
                    </a:cxn>
                    <a:cxn ang="0">
                      <a:pos x="124" y="710"/>
                    </a:cxn>
                    <a:cxn ang="0">
                      <a:pos x="153" y="708"/>
                    </a:cxn>
                    <a:cxn ang="0">
                      <a:pos x="188" y="707"/>
                    </a:cxn>
                    <a:cxn ang="0">
                      <a:pos x="225" y="706"/>
                    </a:cxn>
                    <a:cxn ang="0">
                      <a:pos x="267" y="705"/>
                    </a:cxn>
                    <a:cxn ang="0">
                      <a:pos x="313" y="706"/>
                    </a:cxn>
                    <a:cxn ang="0">
                      <a:pos x="362" y="707"/>
                    </a:cxn>
                    <a:cxn ang="0">
                      <a:pos x="415" y="709"/>
                    </a:cxn>
                    <a:cxn ang="0">
                      <a:pos x="470" y="713"/>
                    </a:cxn>
                    <a:cxn ang="0">
                      <a:pos x="528" y="719"/>
                    </a:cxn>
                    <a:cxn ang="0">
                      <a:pos x="588" y="726"/>
                    </a:cxn>
                    <a:cxn ang="0">
                      <a:pos x="650" y="735"/>
                    </a:cxn>
                    <a:cxn ang="0">
                      <a:pos x="647" y="713"/>
                    </a:cxn>
                    <a:cxn ang="0">
                      <a:pos x="641" y="655"/>
                    </a:cxn>
                    <a:cxn ang="0">
                      <a:pos x="631" y="568"/>
                    </a:cxn>
                    <a:cxn ang="0">
                      <a:pos x="623" y="462"/>
                    </a:cxn>
                    <a:cxn ang="0">
                      <a:pos x="618" y="345"/>
                    </a:cxn>
                    <a:cxn ang="0">
                      <a:pos x="618" y="229"/>
                    </a:cxn>
                    <a:cxn ang="0">
                      <a:pos x="627" y="119"/>
                    </a:cxn>
                    <a:cxn ang="0">
                      <a:pos x="645" y="27"/>
                    </a:cxn>
                  </a:cxnLst>
                  <a:rect l="0" t="0" r="r" b="b"/>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prstTxWarp prst="textNoShape">
                    <a:avLst/>
                  </a:prstTxWarp>
                </a:bodyPr>
                <a:lstStyle/>
                <a:p>
                  <a:endParaRPr lang="en-US"/>
                </a:p>
              </p:txBody>
            </p:sp>
            <p:sp>
              <p:nvSpPr>
                <p:cNvPr id="201807" name="Freeform 79"/>
                <p:cNvSpPr>
                  <a:spLocks/>
                </p:cNvSpPr>
                <p:nvPr/>
              </p:nvSpPr>
              <p:spPr bwMode="auto">
                <a:xfrm>
                  <a:off x="6623" y="13797"/>
                  <a:ext cx="1071" cy="731"/>
                </a:xfrm>
                <a:custGeom>
                  <a:avLst/>
                  <a:gdLst/>
                  <a:ahLst/>
                  <a:cxnLst>
                    <a:cxn ang="0">
                      <a:pos x="6" y="552"/>
                    </a:cxn>
                    <a:cxn ang="0">
                      <a:pos x="0" y="642"/>
                    </a:cxn>
                    <a:cxn ang="0">
                      <a:pos x="698" y="731"/>
                    </a:cxn>
                    <a:cxn ang="0">
                      <a:pos x="703" y="729"/>
                    </a:cxn>
                    <a:cxn ang="0">
                      <a:pos x="717" y="722"/>
                    </a:cxn>
                    <a:cxn ang="0">
                      <a:pos x="740" y="710"/>
                    </a:cxn>
                    <a:cxn ang="0">
                      <a:pos x="768" y="694"/>
                    </a:cxn>
                    <a:cxn ang="0">
                      <a:pos x="801" y="672"/>
                    </a:cxn>
                    <a:cxn ang="0">
                      <a:pos x="838" y="645"/>
                    </a:cxn>
                    <a:cxn ang="0">
                      <a:pos x="876" y="614"/>
                    </a:cxn>
                    <a:cxn ang="0">
                      <a:pos x="915" y="577"/>
                    </a:cxn>
                    <a:cxn ang="0">
                      <a:pos x="953" y="536"/>
                    </a:cxn>
                    <a:cxn ang="0">
                      <a:pos x="988" y="491"/>
                    </a:cxn>
                    <a:cxn ang="0">
                      <a:pos x="1018" y="439"/>
                    </a:cxn>
                    <a:cxn ang="0">
                      <a:pos x="1043" y="383"/>
                    </a:cxn>
                    <a:cxn ang="0">
                      <a:pos x="1061" y="322"/>
                    </a:cxn>
                    <a:cxn ang="0">
                      <a:pos x="1071" y="255"/>
                    </a:cxn>
                    <a:cxn ang="0">
                      <a:pos x="1070" y="185"/>
                    </a:cxn>
                    <a:cxn ang="0">
                      <a:pos x="1057" y="108"/>
                    </a:cxn>
                    <a:cxn ang="0">
                      <a:pos x="1055" y="104"/>
                    </a:cxn>
                    <a:cxn ang="0">
                      <a:pos x="1049" y="92"/>
                    </a:cxn>
                    <a:cxn ang="0">
                      <a:pos x="1037" y="76"/>
                    </a:cxn>
                    <a:cxn ang="0">
                      <a:pos x="1022" y="57"/>
                    </a:cxn>
                    <a:cxn ang="0">
                      <a:pos x="1002" y="37"/>
                    </a:cxn>
                    <a:cxn ang="0">
                      <a:pos x="979" y="20"/>
                    </a:cxn>
                    <a:cxn ang="0">
                      <a:pos x="951" y="7"/>
                    </a:cxn>
                    <a:cxn ang="0">
                      <a:pos x="919" y="0"/>
                    </a:cxn>
                    <a:cxn ang="0">
                      <a:pos x="924" y="12"/>
                    </a:cxn>
                    <a:cxn ang="0">
                      <a:pos x="934" y="44"/>
                    </a:cxn>
                    <a:cxn ang="0">
                      <a:pos x="947" y="94"/>
                    </a:cxn>
                    <a:cxn ang="0">
                      <a:pos x="958" y="159"/>
                    </a:cxn>
                    <a:cxn ang="0">
                      <a:pos x="961" y="238"/>
                    </a:cxn>
                    <a:cxn ang="0">
                      <a:pos x="953" y="324"/>
                    </a:cxn>
                    <a:cxn ang="0">
                      <a:pos x="928" y="418"/>
                    </a:cxn>
                    <a:cxn ang="0">
                      <a:pos x="884" y="516"/>
                    </a:cxn>
                    <a:cxn ang="0">
                      <a:pos x="883" y="518"/>
                    </a:cxn>
                    <a:cxn ang="0">
                      <a:pos x="879" y="521"/>
                    </a:cxn>
                    <a:cxn ang="0">
                      <a:pos x="872" y="526"/>
                    </a:cxn>
                    <a:cxn ang="0">
                      <a:pos x="862" y="534"/>
                    </a:cxn>
                    <a:cxn ang="0">
                      <a:pos x="851" y="541"/>
                    </a:cxn>
                    <a:cxn ang="0">
                      <a:pos x="837" y="550"/>
                    </a:cxn>
                    <a:cxn ang="0">
                      <a:pos x="819" y="559"/>
                    </a:cxn>
                    <a:cxn ang="0">
                      <a:pos x="800" y="567"/>
                    </a:cxn>
                    <a:cxn ang="0">
                      <a:pos x="778" y="575"/>
                    </a:cxn>
                    <a:cxn ang="0">
                      <a:pos x="754" y="582"/>
                    </a:cxn>
                    <a:cxn ang="0">
                      <a:pos x="727" y="588"/>
                    </a:cxn>
                    <a:cxn ang="0">
                      <a:pos x="697" y="592"/>
                    </a:cxn>
                    <a:cxn ang="0">
                      <a:pos x="666" y="593"/>
                    </a:cxn>
                    <a:cxn ang="0">
                      <a:pos x="631" y="592"/>
                    </a:cxn>
                    <a:cxn ang="0">
                      <a:pos x="593" y="589"/>
                    </a:cxn>
                    <a:cxn ang="0">
                      <a:pos x="555" y="581"/>
                    </a:cxn>
                    <a:cxn ang="0">
                      <a:pos x="555" y="677"/>
                    </a:cxn>
                    <a:cxn ang="0">
                      <a:pos x="24" y="623"/>
                    </a:cxn>
                    <a:cxn ang="0">
                      <a:pos x="6" y="552"/>
                    </a:cxn>
                  </a:cxnLst>
                  <a:rect l="0" t="0" r="r" b="b"/>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prstTxWarp prst="textNoShape">
                    <a:avLst/>
                  </a:prstTxWarp>
                </a:bodyPr>
                <a:lstStyle/>
                <a:p>
                  <a:endParaRPr lang="en-US"/>
                </a:p>
              </p:txBody>
            </p:sp>
            <p:sp>
              <p:nvSpPr>
                <p:cNvPr id="201808" name="Freeform 80"/>
                <p:cNvSpPr>
                  <a:spLocks/>
                </p:cNvSpPr>
                <p:nvPr/>
              </p:nvSpPr>
              <p:spPr bwMode="auto">
                <a:xfrm>
                  <a:off x="6486" y="14516"/>
                  <a:ext cx="787" cy="253"/>
                </a:xfrm>
                <a:custGeom>
                  <a:avLst/>
                  <a:gdLst/>
                  <a:ahLst/>
                  <a:cxnLst>
                    <a:cxn ang="0">
                      <a:pos x="787" y="91"/>
                    </a:cxn>
                    <a:cxn ang="0">
                      <a:pos x="12" y="0"/>
                    </a:cxn>
                    <a:cxn ang="0">
                      <a:pos x="0" y="91"/>
                    </a:cxn>
                    <a:cxn ang="0">
                      <a:pos x="764" y="253"/>
                    </a:cxn>
                    <a:cxn ang="0">
                      <a:pos x="787" y="91"/>
                    </a:cxn>
                  </a:cxnLst>
                  <a:rect l="0" t="0" r="r" b="b"/>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prstTxWarp prst="textNoShape">
                    <a:avLst/>
                  </a:prstTxWarp>
                </a:bodyPr>
                <a:lstStyle/>
                <a:p>
                  <a:endParaRPr lang="en-US"/>
                </a:p>
              </p:txBody>
            </p:sp>
            <p:sp>
              <p:nvSpPr>
                <p:cNvPr id="201809" name="Freeform 81"/>
                <p:cNvSpPr>
                  <a:spLocks/>
                </p:cNvSpPr>
                <p:nvPr/>
              </p:nvSpPr>
              <p:spPr bwMode="auto">
                <a:xfrm>
                  <a:off x="6879" y="14597"/>
                  <a:ext cx="336" cy="115"/>
                </a:xfrm>
                <a:custGeom>
                  <a:avLst/>
                  <a:gdLst/>
                  <a:ahLst/>
                  <a:cxnLst>
                    <a:cxn ang="0">
                      <a:pos x="336" y="50"/>
                    </a:cxn>
                    <a:cxn ang="0">
                      <a:pos x="4" y="0"/>
                    </a:cxn>
                    <a:cxn ang="0">
                      <a:pos x="0" y="48"/>
                    </a:cxn>
                    <a:cxn ang="0">
                      <a:pos x="327" y="115"/>
                    </a:cxn>
                    <a:cxn ang="0">
                      <a:pos x="336" y="50"/>
                    </a:cxn>
                  </a:cxnLst>
                  <a:rect l="0" t="0" r="r" b="b"/>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prstTxWarp prst="textNoShape">
                    <a:avLst/>
                  </a:prstTxWarp>
                </a:bodyPr>
                <a:lstStyle/>
                <a:p>
                  <a:endParaRPr lang="en-US"/>
                </a:p>
              </p:txBody>
            </p:sp>
            <p:sp>
              <p:nvSpPr>
                <p:cNvPr id="201810" name="Freeform 82"/>
                <p:cNvSpPr>
                  <a:spLocks/>
                </p:cNvSpPr>
                <p:nvPr/>
              </p:nvSpPr>
              <p:spPr bwMode="auto">
                <a:xfrm>
                  <a:off x="6536" y="14540"/>
                  <a:ext cx="225" cy="85"/>
                </a:xfrm>
                <a:custGeom>
                  <a:avLst/>
                  <a:gdLst/>
                  <a:ahLst/>
                  <a:cxnLst>
                    <a:cxn ang="0">
                      <a:pos x="225" y="39"/>
                    </a:cxn>
                    <a:cxn ang="0">
                      <a:pos x="0" y="0"/>
                    </a:cxn>
                    <a:cxn ang="0">
                      <a:pos x="3" y="41"/>
                    </a:cxn>
                    <a:cxn ang="0">
                      <a:pos x="218" y="85"/>
                    </a:cxn>
                    <a:cxn ang="0">
                      <a:pos x="225" y="39"/>
                    </a:cxn>
                  </a:cxnLst>
                  <a:rect l="0" t="0" r="r" b="b"/>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prstTxWarp prst="textNoShape">
                    <a:avLst/>
                  </a:prstTxWarp>
                </a:bodyPr>
                <a:lstStyle/>
                <a:p>
                  <a:endParaRPr lang="en-US"/>
                </a:p>
              </p:txBody>
            </p:sp>
            <p:sp>
              <p:nvSpPr>
                <p:cNvPr id="201811" name="Freeform 83"/>
                <p:cNvSpPr>
                  <a:spLocks/>
                </p:cNvSpPr>
                <p:nvPr/>
              </p:nvSpPr>
              <p:spPr bwMode="auto">
                <a:xfrm>
                  <a:off x="5972" y="14624"/>
                  <a:ext cx="1325" cy="439"/>
                </a:xfrm>
                <a:custGeom>
                  <a:avLst/>
                  <a:gdLst/>
                  <a:ahLst/>
                  <a:cxnLst>
                    <a:cxn ang="0">
                      <a:pos x="0" y="132"/>
                    </a:cxn>
                    <a:cxn ang="0">
                      <a:pos x="3" y="132"/>
                    </a:cxn>
                    <a:cxn ang="0">
                      <a:pos x="10" y="130"/>
                    </a:cxn>
                    <a:cxn ang="0">
                      <a:pos x="24" y="128"/>
                    </a:cxn>
                    <a:cxn ang="0">
                      <a:pos x="42" y="125"/>
                    </a:cxn>
                    <a:cxn ang="0">
                      <a:pos x="62" y="121"/>
                    </a:cxn>
                    <a:cxn ang="0">
                      <a:pos x="86" y="116"/>
                    </a:cxn>
                    <a:cxn ang="0">
                      <a:pos x="113" y="109"/>
                    </a:cxn>
                    <a:cxn ang="0">
                      <a:pos x="141" y="102"/>
                    </a:cxn>
                    <a:cxn ang="0">
                      <a:pos x="170" y="94"/>
                    </a:cxn>
                    <a:cxn ang="0">
                      <a:pos x="199" y="85"/>
                    </a:cxn>
                    <a:cxn ang="0">
                      <a:pos x="228" y="74"/>
                    </a:cxn>
                    <a:cxn ang="0">
                      <a:pos x="257" y="62"/>
                    </a:cxn>
                    <a:cxn ang="0">
                      <a:pos x="285" y="48"/>
                    </a:cxn>
                    <a:cxn ang="0">
                      <a:pos x="309" y="34"/>
                    </a:cxn>
                    <a:cxn ang="0">
                      <a:pos x="333" y="18"/>
                    </a:cxn>
                    <a:cxn ang="0">
                      <a:pos x="352" y="0"/>
                    </a:cxn>
                    <a:cxn ang="0">
                      <a:pos x="1325" y="223"/>
                    </a:cxn>
                    <a:cxn ang="0">
                      <a:pos x="1323" y="225"/>
                    </a:cxn>
                    <a:cxn ang="0">
                      <a:pos x="1318" y="230"/>
                    </a:cxn>
                    <a:cxn ang="0">
                      <a:pos x="1309" y="239"/>
                    </a:cxn>
                    <a:cxn ang="0">
                      <a:pos x="1297" y="250"/>
                    </a:cxn>
                    <a:cxn ang="0">
                      <a:pos x="1282" y="263"/>
                    </a:cxn>
                    <a:cxn ang="0">
                      <a:pos x="1265" y="278"/>
                    </a:cxn>
                    <a:cxn ang="0">
                      <a:pos x="1247" y="295"/>
                    </a:cxn>
                    <a:cxn ang="0">
                      <a:pos x="1225" y="312"/>
                    </a:cxn>
                    <a:cxn ang="0">
                      <a:pos x="1202" y="331"/>
                    </a:cxn>
                    <a:cxn ang="0">
                      <a:pos x="1179" y="349"/>
                    </a:cxn>
                    <a:cxn ang="0">
                      <a:pos x="1154" y="367"/>
                    </a:cxn>
                    <a:cxn ang="0">
                      <a:pos x="1128" y="385"/>
                    </a:cxn>
                    <a:cxn ang="0">
                      <a:pos x="1102" y="401"/>
                    </a:cxn>
                    <a:cxn ang="0">
                      <a:pos x="1077" y="415"/>
                    </a:cxn>
                    <a:cxn ang="0">
                      <a:pos x="1051" y="428"/>
                    </a:cxn>
                    <a:cxn ang="0">
                      <a:pos x="1026" y="439"/>
                    </a:cxn>
                    <a:cxn ang="0">
                      <a:pos x="0" y="132"/>
                    </a:cxn>
                  </a:cxnLst>
                  <a:rect l="0" t="0" r="r" b="b"/>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prstTxWarp prst="textNoShape">
                    <a:avLst/>
                  </a:prstTxWarp>
                </a:bodyPr>
                <a:lstStyle/>
                <a:p>
                  <a:endParaRPr lang="en-US"/>
                </a:p>
              </p:txBody>
            </p:sp>
            <p:sp>
              <p:nvSpPr>
                <p:cNvPr id="201812" name="Freeform 84"/>
                <p:cNvSpPr>
                  <a:spLocks/>
                </p:cNvSpPr>
                <p:nvPr/>
              </p:nvSpPr>
              <p:spPr bwMode="auto">
                <a:xfrm>
                  <a:off x="7292" y="14577"/>
                  <a:ext cx="472" cy="209"/>
                </a:xfrm>
                <a:custGeom>
                  <a:avLst/>
                  <a:gdLst/>
                  <a:ahLst/>
                  <a:cxnLst>
                    <a:cxn ang="0">
                      <a:pos x="47" y="209"/>
                    </a:cxn>
                    <a:cxn ang="0">
                      <a:pos x="472" y="84"/>
                    </a:cxn>
                    <a:cxn ang="0">
                      <a:pos x="215" y="0"/>
                    </a:cxn>
                    <a:cxn ang="0">
                      <a:pos x="5" y="24"/>
                    </a:cxn>
                    <a:cxn ang="0">
                      <a:pos x="0" y="197"/>
                    </a:cxn>
                    <a:cxn ang="0">
                      <a:pos x="47" y="209"/>
                    </a:cxn>
                  </a:cxnLst>
                  <a:rect l="0" t="0" r="r" b="b"/>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prstTxWarp prst="textNoShape">
                    <a:avLst/>
                  </a:prstTxWarp>
                </a:bodyPr>
                <a:lstStyle/>
                <a:p>
                  <a:endParaRPr lang="en-US"/>
                </a:p>
              </p:txBody>
            </p:sp>
            <p:sp>
              <p:nvSpPr>
                <p:cNvPr id="201813" name="Freeform 85"/>
                <p:cNvSpPr>
                  <a:spLocks/>
                </p:cNvSpPr>
                <p:nvPr/>
              </p:nvSpPr>
              <p:spPr bwMode="auto">
                <a:xfrm>
                  <a:off x="6073" y="13679"/>
                  <a:ext cx="251" cy="999"/>
                </a:xfrm>
                <a:custGeom>
                  <a:avLst/>
                  <a:gdLst/>
                  <a:ahLst/>
                  <a:cxnLst>
                    <a:cxn ang="0">
                      <a:pos x="251" y="23"/>
                    </a:cxn>
                    <a:cxn ang="0">
                      <a:pos x="250" y="22"/>
                    </a:cxn>
                    <a:cxn ang="0">
                      <a:pos x="246" y="20"/>
                    </a:cxn>
                    <a:cxn ang="0">
                      <a:pos x="239" y="18"/>
                    </a:cxn>
                    <a:cxn ang="0">
                      <a:pos x="230" y="15"/>
                    </a:cxn>
                    <a:cxn ang="0">
                      <a:pos x="218" y="11"/>
                    </a:cxn>
                    <a:cxn ang="0">
                      <a:pos x="205" y="7"/>
                    </a:cxn>
                    <a:cxn ang="0">
                      <a:pos x="190" y="4"/>
                    </a:cxn>
                    <a:cxn ang="0">
                      <a:pos x="173" y="1"/>
                    </a:cxn>
                    <a:cxn ang="0">
                      <a:pos x="155" y="0"/>
                    </a:cxn>
                    <a:cxn ang="0">
                      <a:pos x="134" y="0"/>
                    </a:cxn>
                    <a:cxn ang="0">
                      <a:pos x="114" y="2"/>
                    </a:cxn>
                    <a:cxn ang="0">
                      <a:pos x="92" y="5"/>
                    </a:cxn>
                    <a:cxn ang="0">
                      <a:pos x="70" y="12"/>
                    </a:cxn>
                    <a:cxn ang="0">
                      <a:pos x="47" y="20"/>
                    </a:cxn>
                    <a:cxn ang="0">
                      <a:pos x="23" y="32"/>
                    </a:cxn>
                    <a:cxn ang="0">
                      <a:pos x="0" y="47"/>
                    </a:cxn>
                    <a:cxn ang="0">
                      <a:pos x="0" y="999"/>
                    </a:cxn>
                    <a:cxn ang="0">
                      <a:pos x="1" y="999"/>
                    </a:cxn>
                    <a:cxn ang="0">
                      <a:pos x="6" y="999"/>
                    </a:cxn>
                    <a:cxn ang="0">
                      <a:pos x="14" y="998"/>
                    </a:cxn>
                    <a:cxn ang="0">
                      <a:pos x="23" y="997"/>
                    </a:cxn>
                    <a:cxn ang="0">
                      <a:pos x="35" y="995"/>
                    </a:cxn>
                    <a:cxn ang="0">
                      <a:pos x="49" y="993"/>
                    </a:cxn>
                    <a:cxn ang="0">
                      <a:pos x="65" y="990"/>
                    </a:cxn>
                    <a:cxn ang="0">
                      <a:pos x="83" y="985"/>
                    </a:cxn>
                    <a:cxn ang="0">
                      <a:pos x="102" y="980"/>
                    </a:cxn>
                    <a:cxn ang="0">
                      <a:pos x="121" y="973"/>
                    </a:cxn>
                    <a:cxn ang="0">
                      <a:pos x="143" y="966"/>
                    </a:cxn>
                    <a:cxn ang="0">
                      <a:pos x="164" y="956"/>
                    </a:cxn>
                    <a:cxn ang="0">
                      <a:pos x="186" y="945"/>
                    </a:cxn>
                    <a:cxn ang="0">
                      <a:pos x="208" y="934"/>
                    </a:cxn>
                    <a:cxn ang="0">
                      <a:pos x="230" y="919"/>
                    </a:cxn>
                    <a:cxn ang="0">
                      <a:pos x="251" y="903"/>
                    </a:cxn>
                    <a:cxn ang="0">
                      <a:pos x="251" y="23"/>
                    </a:cxn>
                  </a:cxnLst>
                  <a:rect l="0" t="0" r="r" b="b"/>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prstTxWarp prst="textNoShape">
                    <a:avLst/>
                  </a:prstTxWarp>
                </a:bodyPr>
                <a:lstStyle/>
                <a:p>
                  <a:endParaRPr lang="en-US"/>
                </a:p>
              </p:txBody>
            </p:sp>
            <p:sp>
              <p:nvSpPr>
                <p:cNvPr id="201814" name="Freeform 86"/>
                <p:cNvSpPr>
                  <a:spLocks/>
                </p:cNvSpPr>
                <p:nvPr/>
              </p:nvSpPr>
              <p:spPr bwMode="auto">
                <a:xfrm>
                  <a:off x="6080" y="13687"/>
                  <a:ext cx="215" cy="843"/>
                </a:xfrm>
                <a:custGeom>
                  <a:avLst/>
                  <a:gdLst/>
                  <a:ahLst/>
                  <a:cxnLst>
                    <a:cxn ang="0">
                      <a:pos x="215" y="20"/>
                    </a:cxn>
                    <a:cxn ang="0">
                      <a:pos x="214" y="19"/>
                    </a:cxn>
                    <a:cxn ang="0">
                      <a:pos x="211" y="18"/>
                    </a:cxn>
                    <a:cxn ang="0">
                      <a:pos x="205" y="15"/>
                    </a:cxn>
                    <a:cxn ang="0">
                      <a:pos x="197" y="12"/>
                    </a:cxn>
                    <a:cxn ang="0">
                      <a:pos x="187" y="9"/>
                    </a:cxn>
                    <a:cxn ang="0">
                      <a:pos x="176" y="6"/>
                    </a:cxn>
                    <a:cxn ang="0">
                      <a:pos x="163" y="4"/>
                    </a:cxn>
                    <a:cxn ang="0">
                      <a:pos x="149" y="1"/>
                    </a:cxn>
                    <a:cxn ang="0">
                      <a:pos x="133" y="0"/>
                    </a:cxn>
                    <a:cxn ang="0">
                      <a:pos x="115" y="0"/>
                    </a:cxn>
                    <a:cxn ang="0">
                      <a:pos x="98" y="1"/>
                    </a:cxn>
                    <a:cxn ang="0">
                      <a:pos x="79" y="5"/>
                    </a:cxn>
                    <a:cxn ang="0">
                      <a:pos x="60" y="10"/>
                    </a:cxn>
                    <a:cxn ang="0">
                      <a:pos x="40" y="18"/>
                    </a:cxn>
                    <a:cxn ang="0">
                      <a:pos x="21" y="27"/>
                    </a:cxn>
                    <a:cxn ang="0">
                      <a:pos x="0" y="40"/>
                    </a:cxn>
                    <a:cxn ang="0">
                      <a:pos x="0" y="843"/>
                    </a:cxn>
                    <a:cxn ang="0">
                      <a:pos x="1" y="843"/>
                    </a:cxn>
                    <a:cxn ang="0">
                      <a:pos x="6" y="843"/>
                    </a:cxn>
                    <a:cxn ang="0">
                      <a:pos x="12" y="842"/>
                    </a:cxn>
                    <a:cxn ang="0">
                      <a:pos x="21" y="841"/>
                    </a:cxn>
                    <a:cxn ang="0">
                      <a:pos x="30" y="840"/>
                    </a:cxn>
                    <a:cxn ang="0">
                      <a:pos x="43" y="838"/>
                    </a:cxn>
                    <a:cxn ang="0">
                      <a:pos x="56" y="835"/>
                    </a:cxn>
                    <a:cxn ang="0">
                      <a:pos x="71" y="831"/>
                    </a:cxn>
                    <a:cxn ang="0">
                      <a:pos x="87" y="826"/>
                    </a:cxn>
                    <a:cxn ang="0">
                      <a:pos x="105" y="821"/>
                    </a:cxn>
                    <a:cxn ang="0">
                      <a:pos x="123" y="814"/>
                    </a:cxn>
                    <a:cxn ang="0">
                      <a:pos x="141" y="806"/>
                    </a:cxn>
                    <a:cxn ang="0">
                      <a:pos x="159" y="797"/>
                    </a:cxn>
                    <a:cxn ang="0">
                      <a:pos x="179" y="786"/>
                    </a:cxn>
                    <a:cxn ang="0">
                      <a:pos x="197" y="774"/>
                    </a:cxn>
                    <a:cxn ang="0">
                      <a:pos x="215" y="760"/>
                    </a:cxn>
                    <a:cxn ang="0">
                      <a:pos x="215" y="20"/>
                    </a:cxn>
                  </a:cxnLst>
                  <a:rect l="0" t="0" r="r" b="b"/>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prstTxWarp prst="textNoShape">
                    <a:avLst/>
                  </a:prstTxWarp>
                </a:bodyPr>
                <a:lstStyle/>
                <a:p>
                  <a:endParaRPr lang="en-US"/>
                </a:p>
              </p:txBody>
            </p:sp>
            <p:sp>
              <p:nvSpPr>
                <p:cNvPr id="201815" name="Freeform 87"/>
                <p:cNvSpPr>
                  <a:spLocks/>
                </p:cNvSpPr>
                <p:nvPr/>
              </p:nvSpPr>
              <p:spPr bwMode="auto">
                <a:xfrm>
                  <a:off x="6087" y="13696"/>
                  <a:ext cx="180" cy="685"/>
                </a:xfrm>
                <a:custGeom>
                  <a:avLst/>
                  <a:gdLst/>
                  <a:ahLst/>
                  <a:cxnLst>
                    <a:cxn ang="0">
                      <a:pos x="180" y="16"/>
                    </a:cxn>
                    <a:cxn ang="0">
                      <a:pos x="179" y="16"/>
                    </a:cxn>
                    <a:cxn ang="0">
                      <a:pos x="176" y="14"/>
                    </a:cxn>
                    <a:cxn ang="0">
                      <a:pos x="172" y="12"/>
                    </a:cxn>
                    <a:cxn ang="0">
                      <a:pos x="165" y="10"/>
                    </a:cxn>
                    <a:cxn ang="0">
                      <a:pos x="157" y="8"/>
                    </a:cxn>
                    <a:cxn ang="0">
                      <a:pos x="147" y="4"/>
                    </a:cxn>
                    <a:cxn ang="0">
                      <a:pos x="136" y="2"/>
                    </a:cxn>
                    <a:cxn ang="0">
                      <a:pos x="125" y="0"/>
                    </a:cxn>
                    <a:cxn ang="0">
                      <a:pos x="111" y="0"/>
                    </a:cxn>
                    <a:cxn ang="0">
                      <a:pos x="97" y="0"/>
                    </a:cxn>
                    <a:cxn ang="0">
                      <a:pos x="81" y="1"/>
                    </a:cxn>
                    <a:cxn ang="0">
                      <a:pos x="66" y="3"/>
                    </a:cxn>
                    <a:cxn ang="0">
                      <a:pos x="50" y="8"/>
                    </a:cxn>
                    <a:cxn ang="0">
                      <a:pos x="33" y="14"/>
                    </a:cxn>
                    <a:cxn ang="0">
                      <a:pos x="17" y="23"/>
                    </a:cxn>
                    <a:cxn ang="0">
                      <a:pos x="0" y="33"/>
                    </a:cxn>
                    <a:cxn ang="0">
                      <a:pos x="0" y="685"/>
                    </a:cxn>
                    <a:cxn ang="0">
                      <a:pos x="1" y="685"/>
                    </a:cxn>
                    <a:cxn ang="0">
                      <a:pos x="4" y="685"/>
                    </a:cxn>
                    <a:cxn ang="0">
                      <a:pos x="9" y="684"/>
                    </a:cxn>
                    <a:cxn ang="0">
                      <a:pos x="17" y="683"/>
                    </a:cxn>
                    <a:cxn ang="0">
                      <a:pos x="26" y="682"/>
                    </a:cxn>
                    <a:cxn ang="0">
                      <a:pos x="35" y="681"/>
                    </a:cxn>
                    <a:cxn ang="0">
                      <a:pos x="47" y="678"/>
                    </a:cxn>
                    <a:cxn ang="0">
                      <a:pos x="60" y="676"/>
                    </a:cxn>
                    <a:cxn ang="0">
                      <a:pos x="73" y="671"/>
                    </a:cxn>
                    <a:cxn ang="0">
                      <a:pos x="87" y="667"/>
                    </a:cxn>
                    <a:cxn ang="0">
                      <a:pos x="102" y="662"/>
                    </a:cxn>
                    <a:cxn ang="0">
                      <a:pos x="118" y="655"/>
                    </a:cxn>
                    <a:cxn ang="0">
                      <a:pos x="133" y="648"/>
                    </a:cxn>
                    <a:cxn ang="0">
                      <a:pos x="149" y="639"/>
                    </a:cxn>
                    <a:cxn ang="0">
                      <a:pos x="165" y="628"/>
                    </a:cxn>
                    <a:cxn ang="0">
                      <a:pos x="180" y="617"/>
                    </a:cxn>
                    <a:cxn ang="0">
                      <a:pos x="180" y="16"/>
                    </a:cxn>
                  </a:cxnLst>
                  <a:rect l="0" t="0" r="r" b="b"/>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prstTxWarp prst="textNoShape">
                    <a:avLst/>
                  </a:prstTxWarp>
                </a:bodyPr>
                <a:lstStyle/>
                <a:p>
                  <a:endParaRPr lang="en-US"/>
                </a:p>
              </p:txBody>
            </p:sp>
            <p:sp>
              <p:nvSpPr>
                <p:cNvPr id="201816" name="Freeform 88"/>
                <p:cNvSpPr>
                  <a:spLocks/>
                </p:cNvSpPr>
                <p:nvPr/>
              </p:nvSpPr>
              <p:spPr bwMode="auto">
                <a:xfrm>
                  <a:off x="6093" y="13704"/>
                  <a:ext cx="146" cy="530"/>
                </a:xfrm>
                <a:custGeom>
                  <a:avLst/>
                  <a:gdLst/>
                  <a:ahLst/>
                  <a:cxnLst>
                    <a:cxn ang="0">
                      <a:pos x="146" y="14"/>
                    </a:cxn>
                    <a:cxn ang="0">
                      <a:pos x="143" y="12"/>
                    </a:cxn>
                    <a:cxn ang="0">
                      <a:pos x="134" y="8"/>
                    </a:cxn>
                    <a:cxn ang="0">
                      <a:pos x="120" y="4"/>
                    </a:cxn>
                    <a:cxn ang="0">
                      <a:pos x="101" y="1"/>
                    </a:cxn>
                    <a:cxn ang="0">
                      <a:pos x="79" y="0"/>
                    </a:cxn>
                    <a:cxn ang="0">
                      <a:pos x="54" y="3"/>
                    </a:cxn>
                    <a:cxn ang="0">
                      <a:pos x="27" y="11"/>
                    </a:cxn>
                    <a:cxn ang="0">
                      <a:pos x="0" y="27"/>
                    </a:cxn>
                    <a:cxn ang="0">
                      <a:pos x="0" y="530"/>
                    </a:cxn>
                    <a:cxn ang="0">
                      <a:pos x="3" y="530"/>
                    </a:cxn>
                    <a:cxn ang="0">
                      <a:pos x="14" y="529"/>
                    </a:cxn>
                    <a:cxn ang="0">
                      <a:pos x="29" y="526"/>
                    </a:cxn>
                    <a:cxn ang="0">
                      <a:pos x="49" y="521"/>
                    </a:cxn>
                    <a:cxn ang="0">
                      <a:pos x="71" y="514"/>
                    </a:cxn>
                    <a:cxn ang="0">
                      <a:pos x="96" y="505"/>
                    </a:cxn>
                    <a:cxn ang="0">
                      <a:pos x="121" y="492"/>
                    </a:cxn>
                    <a:cxn ang="0">
                      <a:pos x="146" y="475"/>
                    </a:cxn>
                    <a:cxn ang="0">
                      <a:pos x="146" y="14"/>
                    </a:cxn>
                  </a:cxnLst>
                  <a:rect l="0" t="0" r="r" b="b"/>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prstTxWarp prst="textNoShape">
                    <a:avLst/>
                  </a:prstTxWarp>
                </a:bodyPr>
                <a:lstStyle/>
                <a:p>
                  <a:endParaRPr lang="en-US"/>
                </a:p>
              </p:txBody>
            </p:sp>
            <p:sp>
              <p:nvSpPr>
                <p:cNvPr id="201817" name="Freeform 89"/>
                <p:cNvSpPr>
                  <a:spLocks/>
                </p:cNvSpPr>
                <p:nvPr/>
              </p:nvSpPr>
              <p:spPr bwMode="auto">
                <a:xfrm>
                  <a:off x="6101" y="13712"/>
                  <a:ext cx="109" cy="373"/>
                </a:xfrm>
                <a:custGeom>
                  <a:avLst/>
                  <a:gdLst/>
                  <a:ahLst/>
                  <a:cxnLst>
                    <a:cxn ang="0">
                      <a:pos x="109" y="10"/>
                    </a:cxn>
                    <a:cxn ang="0">
                      <a:pos x="107" y="9"/>
                    </a:cxn>
                    <a:cxn ang="0">
                      <a:pos x="100" y="6"/>
                    </a:cxn>
                    <a:cxn ang="0">
                      <a:pos x="89" y="2"/>
                    </a:cxn>
                    <a:cxn ang="0">
                      <a:pos x="75" y="0"/>
                    </a:cxn>
                    <a:cxn ang="0">
                      <a:pos x="59" y="0"/>
                    </a:cxn>
                    <a:cxn ang="0">
                      <a:pos x="39" y="2"/>
                    </a:cxn>
                    <a:cxn ang="0">
                      <a:pos x="20" y="9"/>
                    </a:cxn>
                    <a:cxn ang="0">
                      <a:pos x="0" y="21"/>
                    </a:cxn>
                    <a:cxn ang="0">
                      <a:pos x="0" y="373"/>
                    </a:cxn>
                    <a:cxn ang="0">
                      <a:pos x="2" y="373"/>
                    </a:cxn>
                    <a:cxn ang="0">
                      <a:pos x="9" y="372"/>
                    </a:cxn>
                    <a:cxn ang="0">
                      <a:pos x="21" y="369"/>
                    </a:cxn>
                    <a:cxn ang="0">
                      <a:pos x="36" y="366"/>
                    </a:cxn>
                    <a:cxn ang="0">
                      <a:pos x="53" y="362"/>
                    </a:cxn>
                    <a:cxn ang="0">
                      <a:pos x="72" y="354"/>
                    </a:cxn>
                    <a:cxn ang="0">
                      <a:pos x="90" y="343"/>
                    </a:cxn>
                    <a:cxn ang="0">
                      <a:pos x="109" y="331"/>
                    </a:cxn>
                    <a:cxn ang="0">
                      <a:pos x="109" y="10"/>
                    </a:cxn>
                  </a:cxnLst>
                  <a:rect l="0" t="0" r="r" b="b"/>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prstTxWarp prst="textNoShape">
                    <a:avLst/>
                  </a:prstTxWarp>
                </a:bodyPr>
                <a:lstStyle/>
                <a:p>
                  <a:endParaRPr lang="en-US"/>
                </a:p>
              </p:txBody>
            </p:sp>
            <p:sp>
              <p:nvSpPr>
                <p:cNvPr id="201818" name="Freeform 90"/>
                <p:cNvSpPr>
                  <a:spLocks/>
                </p:cNvSpPr>
                <p:nvPr/>
              </p:nvSpPr>
              <p:spPr bwMode="auto">
                <a:xfrm>
                  <a:off x="6107" y="13721"/>
                  <a:ext cx="75" cy="216"/>
                </a:xfrm>
                <a:custGeom>
                  <a:avLst/>
                  <a:gdLst/>
                  <a:ahLst/>
                  <a:cxnLst>
                    <a:cxn ang="0">
                      <a:pos x="75" y="6"/>
                    </a:cxn>
                    <a:cxn ang="0">
                      <a:pos x="73" y="5"/>
                    </a:cxn>
                    <a:cxn ang="0">
                      <a:pos x="69" y="4"/>
                    </a:cxn>
                    <a:cxn ang="0">
                      <a:pos x="61" y="2"/>
                    </a:cxn>
                    <a:cxn ang="0">
                      <a:pos x="52" y="0"/>
                    </a:cxn>
                    <a:cxn ang="0">
                      <a:pos x="41" y="0"/>
                    </a:cxn>
                    <a:cxn ang="0">
                      <a:pos x="28" y="1"/>
                    </a:cxn>
                    <a:cxn ang="0">
                      <a:pos x="14" y="6"/>
                    </a:cxn>
                    <a:cxn ang="0">
                      <a:pos x="0" y="14"/>
                    </a:cxn>
                    <a:cxn ang="0">
                      <a:pos x="0" y="216"/>
                    </a:cxn>
                    <a:cxn ang="0">
                      <a:pos x="2" y="216"/>
                    </a:cxn>
                    <a:cxn ang="0">
                      <a:pos x="7" y="215"/>
                    </a:cxn>
                    <a:cxn ang="0">
                      <a:pos x="15" y="214"/>
                    </a:cxn>
                    <a:cxn ang="0">
                      <a:pos x="25" y="211"/>
                    </a:cxn>
                    <a:cxn ang="0">
                      <a:pos x="37" y="208"/>
                    </a:cxn>
                    <a:cxn ang="0">
                      <a:pos x="50" y="203"/>
                    </a:cxn>
                    <a:cxn ang="0">
                      <a:pos x="63" y="195"/>
                    </a:cxn>
                    <a:cxn ang="0">
                      <a:pos x="75" y="187"/>
                    </a:cxn>
                    <a:cxn ang="0">
                      <a:pos x="75" y="6"/>
                    </a:cxn>
                  </a:cxnLst>
                  <a:rect l="0" t="0" r="r" b="b"/>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prstTxWarp prst="textNoShape">
                    <a:avLst/>
                  </a:prstTxWarp>
                </a:bodyPr>
                <a:lstStyle/>
                <a:p>
                  <a:endParaRPr lang="en-US"/>
                </a:p>
              </p:txBody>
            </p:sp>
            <p:sp>
              <p:nvSpPr>
                <p:cNvPr id="201819" name="Freeform 91"/>
                <p:cNvSpPr>
                  <a:spLocks/>
                </p:cNvSpPr>
                <p:nvPr/>
              </p:nvSpPr>
              <p:spPr bwMode="auto">
                <a:xfrm>
                  <a:off x="7013" y="14340"/>
                  <a:ext cx="110" cy="111"/>
                </a:xfrm>
                <a:custGeom>
                  <a:avLst/>
                  <a:gdLst/>
                  <a:ahLst/>
                  <a:cxnLst>
                    <a:cxn ang="0">
                      <a:pos x="55" y="111"/>
                    </a:cxn>
                    <a:cxn ang="0">
                      <a:pos x="66" y="110"/>
                    </a:cxn>
                    <a:cxn ang="0">
                      <a:pos x="76" y="106"/>
                    </a:cxn>
                    <a:cxn ang="0">
                      <a:pos x="85" y="101"/>
                    </a:cxn>
                    <a:cxn ang="0">
                      <a:pos x="94" y="94"/>
                    </a:cxn>
                    <a:cxn ang="0">
                      <a:pos x="100" y="86"/>
                    </a:cxn>
                    <a:cxn ang="0">
                      <a:pos x="106" y="77"/>
                    </a:cxn>
                    <a:cxn ang="0">
                      <a:pos x="109" y="66"/>
                    </a:cxn>
                    <a:cxn ang="0">
                      <a:pos x="110" y="56"/>
                    </a:cxn>
                    <a:cxn ang="0">
                      <a:pos x="109" y="44"/>
                    </a:cxn>
                    <a:cxn ang="0">
                      <a:pos x="106" y="34"/>
                    </a:cxn>
                    <a:cxn ang="0">
                      <a:pos x="100" y="24"/>
                    </a:cxn>
                    <a:cxn ang="0">
                      <a:pos x="94" y="17"/>
                    </a:cxn>
                    <a:cxn ang="0">
                      <a:pos x="85" y="9"/>
                    </a:cxn>
                    <a:cxn ang="0">
                      <a:pos x="76" y="5"/>
                    </a:cxn>
                    <a:cxn ang="0">
                      <a:pos x="66" y="2"/>
                    </a:cxn>
                    <a:cxn ang="0">
                      <a:pos x="55" y="0"/>
                    </a:cxn>
                    <a:cxn ang="0">
                      <a:pos x="44" y="2"/>
                    </a:cxn>
                    <a:cxn ang="0">
                      <a:pos x="33" y="5"/>
                    </a:cxn>
                    <a:cxn ang="0">
                      <a:pos x="25" y="9"/>
                    </a:cxn>
                    <a:cxn ang="0">
                      <a:pos x="16" y="17"/>
                    </a:cxn>
                    <a:cxn ang="0">
                      <a:pos x="10" y="24"/>
                    </a:cxn>
                    <a:cxn ang="0">
                      <a:pos x="4" y="34"/>
                    </a:cxn>
                    <a:cxn ang="0">
                      <a:pos x="1" y="44"/>
                    </a:cxn>
                    <a:cxn ang="0">
                      <a:pos x="0" y="56"/>
                    </a:cxn>
                    <a:cxn ang="0">
                      <a:pos x="1" y="66"/>
                    </a:cxn>
                    <a:cxn ang="0">
                      <a:pos x="4" y="77"/>
                    </a:cxn>
                    <a:cxn ang="0">
                      <a:pos x="10" y="86"/>
                    </a:cxn>
                    <a:cxn ang="0">
                      <a:pos x="16" y="94"/>
                    </a:cxn>
                    <a:cxn ang="0">
                      <a:pos x="25" y="101"/>
                    </a:cxn>
                    <a:cxn ang="0">
                      <a:pos x="33" y="106"/>
                    </a:cxn>
                    <a:cxn ang="0">
                      <a:pos x="44" y="110"/>
                    </a:cxn>
                    <a:cxn ang="0">
                      <a:pos x="55" y="111"/>
                    </a:cxn>
                  </a:cxnLst>
                  <a:rect l="0" t="0" r="r" b="b"/>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prstTxWarp prst="textNoShape">
                    <a:avLst/>
                  </a:prstTxWarp>
                </a:bodyPr>
                <a:lstStyle/>
                <a:p>
                  <a:endParaRPr lang="en-US"/>
                </a:p>
              </p:txBody>
            </p:sp>
            <p:sp>
              <p:nvSpPr>
                <p:cNvPr id="201820" name="Freeform 92"/>
                <p:cNvSpPr>
                  <a:spLocks/>
                </p:cNvSpPr>
                <p:nvPr/>
              </p:nvSpPr>
              <p:spPr bwMode="auto">
                <a:xfrm>
                  <a:off x="6676" y="14343"/>
                  <a:ext cx="55" cy="55"/>
                </a:xfrm>
                <a:custGeom>
                  <a:avLst/>
                  <a:gdLst/>
                  <a:ahLst/>
                  <a:cxnLst>
                    <a:cxn ang="0">
                      <a:pos x="27" y="55"/>
                    </a:cxn>
                    <a:cxn ang="0">
                      <a:pos x="38" y="53"/>
                    </a:cxn>
                    <a:cxn ang="0">
                      <a:pos x="48" y="46"/>
                    </a:cxn>
                    <a:cxn ang="0">
                      <a:pos x="53" y="37"/>
                    </a:cxn>
                    <a:cxn ang="0">
                      <a:pos x="55" y="27"/>
                    </a:cxn>
                    <a:cxn ang="0">
                      <a:pos x="53" y="16"/>
                    </a:cxn>
                    <a:cxn ang="0">
                      <a:pos x="48" y="7"/>
                    </a:cxn>
                    <a:cxn ang="0">
                      <a:pos x="38" y="2"/>
                    </a:cxn>
                    <a:cxn ang="0">
                      <a:pos x="27" y="0"/>
                    </a:cxn>
                    <a:cxn ang="0">
                      <a:pos x="16" y="2"/>
                    </a:cxn>
                    <a:cxn ang="0">
                      <a:pos x="8" y="7"/>
                    </a:cxn>
                    <a:cxn ang="0">
                      <a:pos x="2" y="16"/>
                    </a:cxn>
                    <a:cxn ang="0">
                      <a:pos x="0" y="27"/>
                    </a:cxn>
                    <a:cxn ang="0">
                      <a:pos x="2" y="37"/>
                    </a:cxn>
                    <a:cxn ang="0">
                      <a:pos x="8" y="46"/>
                    </a:cxn>
                    <a:cxn ang="0">
                      <a:pos x="16" y="53"/>
                    </a:cxn>
                    <a:cxn ang="0">
                      <a:pos x="27" y="55"/>
                    </a:cxn>
                  </a:cxnLst>
                  <a:rect l="0" t="0" r="r" b="b"/>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prstTxWarp prst="textNoShape">
                    <a:avLst/>
                  </a:prstTxWarp>
                </a:bodyPr>
                <a:lstStyle/>
                <a:p>
                  <a:endParaRPr lang="en-US"/>
                </a:p>
              </p:txBody>
            </p:sp>
            <p:sp>
              <p:nvSpPr>
                <p:cNvPr id="201821" name="Freeform 93"/>
                <p:cNvSpPr>
                  <a:spLocks/>
                </p:cNvSpPr>
                <p:nvPr/>
              </p:nvSpPr>
              <p:spPr bwMode="auto">
                <a:xfrm>
                  <a:off x="6770" y="14345"/>
                  <a:ext cx="55" cy="55"/>
                </a:xfrm>
                <a:custGeom>
                  <a:avLst/>
                  <a:gdLst/>
                  <a:ahLst/>
                  <a:cxnLst>
                    <a:cxn ang="0">
                      <a:pos x="28" y="55"/>
                    </a:cxn>
                    <a:cxn ang="0">
                      <a:pos x="39" y="53"/>
                    </a:cxn>
                    <a:cxn ang="0">
                      <a:pos x="47" y="47"/>
                    </a:cxn>
                    <a:cxn ang="0">
                      <a:pos x="53" y="39"/>
                    </a:cxn>
                    <a:cxn ang="0">
                      <a:pos x="55" y="28"/>
                    </a:cxn>
                    <a:cxn ang="0">
                      <a:pos x="53" y="17"/>
                    </a:cxn>
                    <a:cxn ang="0">
                      <a:pos x="47" y="8"/>
                    </a:cxn>
                    <a:cxn ang="0">
                      <a:pos x="39" y="2"/>
                    </a:cxn>
                    <a:cxn ang="0">
                      <a:pos x="28" y="0"/>
                    </a:cxn>
                    <a:cxn ang="0">
                      <a:pos x="17" y="2"/>
                    </a:cxn>
                    <a:cxn ang="0">
                      <a:pos x="9" y="8"/>
                    </a:cxn>
                    <a:cxn ang="0">
                      <a:pos x="2" y="17"/>
                    </a:cxn>
                    <a:cxn ang="0">
                      <a:pos x="0" y="28"/>
                    </a:cxn>
                    <a:cxn ang="0">
                      <a:pos x="2" y="39"/>
                    </a:cxn>
                    <a:cxn ang="0">
                      <a:pos x="9" y="47"/>
                    </a:cxn>
                    <a:cxn ang="0">
                      <a:pos x="17" y="53"/>
                    </a:cxn>
                    <a:cxn ang="0">
                      <a:pos x="28" y="55"/>
                    </a:cxn>
                  </a:cxnLst>
                  <a:rect l="0" t="0" r="r" b="b"/>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prstTxWarp prst="textNoShape">
                    <a:avLst/>
                  </a:prstTxWarp>
                </a:bodyPr>
                <a:lstStyle/>
                <a:p>
                  <a:endParaRPr lang="en-US"/>
                </a:p>
              </p:txBody>
            </p:sp>
            <p:sp>
              <p:nvSpPr>
                <p:cNvPr id="201822" name="Freeform 94"/>
                <p:cNvSpPr>
                  <a:spLocks/>
                </p:cNvSpPr>
                <p:nvPr/>
              </p:nvSpPr>
              <p:spPr bwMode="auto">
                <a:xfrm>
                  <a:off x="6401" y="13591"/>
                  <a:ext cx="156" cy="752"/>
                </a:xfrm>
                <a:custGeom>
                  <a:avLst/>
                  <a:gdLst/>
                  <a:ahLst/>
                  <a:cxnLst>
                    <a:cxn ang="0">
                      <a:pos x="48" y="15"/>
                    </a:cxn>
                    <a:cxn ang="0">
                      <a:pos x="44" y="30"/>
                    </a:cxn>
                    <a:cxn ang="0">
                      <a:pos x="33" y="73"/>
                    </a:cxn>
                    <a:cxn ang="0">
                      <a:pos x="19" y="140"/>
                    </a:cxn>
                    <a:cxn ang="0">
                      <a:pos x="7" y="229"/>
                    </a:cxn>
                    <a:cxn ang="0">
                      <a:pos x="0" y="337"/>
                    </a:cxn>
                    <a:cxn ang="0">
                      <a:pos x="1" y="462"/>
                    </a:cxn>
                    <a:cxn ang="0">
                      <a:pos x="14" y="602"/>
                    </a:cxn>
                    <a:cxn ang="0">
                      <a:pos x="43" y="752"/>
                    </a:cxn>
                    <a:cxn ang="0">
                      <a:pos x="150" y="746"/>
                    </a:cxn>
                    <a:cxn ang="0">
                      <a:pos x="146" y="724"/>
                    </a:cxn>
                    <a:cxn ang="0">
                      <a:pos x="135" y="663"/>
                    </a:cxn>
                    <a:cxn ang="0">
                      <a:pos x="123" y="574"/>
                    </a:cxn>
                    <a:cxn ang="0">
                      <a:pos x="111" y="463"/>
                    </a:cxn>
                    <a:cxn ang="0">
                      <a:pos x="104" y="342"/>
                    </a:cxn>
                    <a:cxn ang="0">
                      <a:pos x="107" y="220"/>
                    </a:cxn>
                    <a:cxn ang="0">
                      <a:pos x="124" y="106"/>
                    </a:cxn>
                    <a:cxn ang="0">
                      <a:pos x="156" y="9"/>
                    </a:cxn>
                    <a:cxn ang="0">
                      <a:pos x="156" y="8"/>
                    </a:cxn>
                    <a:cxn ang="0">
                      <a:pos x="156" y="6"/>
                    </a:cxn>
                    <a:cxn ang="0">
                      <a:pos x="154" y="4"/>
                    </a:cxn>
                    <a:cxn ang="0">
                      <a:pos x="147" y="0"/>
                    </a:cxn>
                    <a:cxn ang="0">
                      <a:pos x="134" y="0"/>
                    </a:cxn>
                    <a:cxn ang="0">
                      <a:pos x="115" y="1"/>
                    </a:cxn>
                    <a:cxn ang="0">
                      <a:pos x="87" y="7"/>
                    </a:cxn>
                    <a:cxn ang="0">
                      <a:pos x="48" y="15"/>
                    </a:cxn>
                  </a:cxnLst>
                  <a:rect l="0" t="0" r="r" b="b"/>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prstTxWarp prst="textNoShape">
                    <a:avLst/>
                  </a:prstTxWarp>
                </a:bodyPr>
                <a:lstStyle/>
                <a:p>
                  <a:endParaRPr lang="en-US"/>
                </a:p>
              </p:txBody>
            </p:sp>
            <p:sp>
              <p:nvSpPr>
                <p:cNvPr id="201823" name="Freeform 95"/>
                <p:cNvSpPr>
                  <a:spLocks/>
                </p:cNvSpPr>
                <p:nvPr/>
              </p:nvSpPr>
              <p:spPr bwMode="auto">
                <a:xfrm>
                  <a:off x="7205" y="13498"/>
                  <a:ext cx="212" cy="839"/>
                </a:xfrm>
                <a:custGeom>
                  <a:avLst/>
                  <a:gdLst/>
                  <a:ahLst/>
                  <a:cxnLst>
                    <a:cxn ang="0">
                      <a:pos x="212" y="6"/>
                    </a:cxn>
                    <a:cxn ang="0">
                      <a:pos x="206" y="11"/>
                    </a:cxn>
                    <a:cxn ang="0">
                      <a:pos x="192" y="33"/>
                    </a:cxn>
                    <a:cxn ang="0">
                      <a:pos x="174" y="77"/>
                    </a:cxn>
                    <a:cxn ang="0">
                      <a:pos x="156" y="148"/>
                    </a:cxn>
                    <a:cxn ang="0">
                      <a:pos x="141" y="254"/>
                    </a:cxn>
                    <a:cxn ang="0">
                      <a:pos x="133" y="401"/>
                    </a:cxn>
                    <a:cxn ang="0">
                      <a:pos x="137" y="593"/>
                    </a:cxn>
                    <a:cxn ang="0">
                      <a:pos x="158" y="839"/>
                    </a:cxn>
                    <a:cxn ang="0">
                      <a:pos x="38" y="839"/>
                    </a:cxn>
                    <a:cxn ang="0">
                      <a:pos x="34" y="814"/>
                    </a:cxn>
                    <a:cxn ang="0">
                      <a:pos x="24" y="746"/>
                    </a:cxn>
                    <a:cxn ang="0">
                      <a:pos x="12" y="645"/>
                    </a:cxn>
                    <a:cxn ang="0">
                      <a:pos x="3" y="521"/>
                    </a:cxn>
                    <a:cxn ang="0">
                      <a:pos x="0" y="384"/>
                    </a:cxn>
                    <a:cxn ang="0">
                      <a:pos x="6" y="244"/>
                    </a:cxn>
                    <a:cxn ang="0">
                      <a:pos x="29" y="114"/>
                    </a:cxn>
                    <a:cxn ang="0">
                      <a:pos x="68" y="0"/>
                    </a:cxn>
                    <a:cxn ang="0">
                      <a:pos x="212" y="6"/>
                    </a:cxn>
                  </a:cxnLst>
                  <a:rect l="0" t="0" r="r" b="b"/>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prstTxWarp prst="textNoShape">
                    <a:avLst/>
                  </a:prstTxWarp>
                </a:bodyPr>
                <a:lstStyle/>
                <a:p>
                  <a:endParaRPr lang="en-US"/>
                </a:p>
              </p:txBody>
            </p:sp>
            <p:sp>
              <p:nvSpPr>
                <p:cNvPr id="201824" name="Freeform 96"/>
                <p:cNvSpPr>
                  <a:spLocks/>
                </p:cNvSpPr>
                <p:nvPr/>
              </p:nvSpPr>
              <p:spPr bwMode="auto">
                <a:xfrm>
                  <a:off x="6406" y="13636"/>
                  <a:ext cx="137" cy="656"/>
                </a:xfrm>
                <a:custGeom>
                  <a:avLst/>
                  <a:gdLst/>
                  <a:ahLst/>
                  <a:cxnLst>
                    <a:cxn ang="0">
                      <a:pos x="43" y="12"/>
                    </a:cxn>
                    <a:cxn ang="0">
                      <a:pos x="39" y="25"/>
                    </a:cxn>
                    <a:cxn ang="0">
                      <a:pos x="30" y="62"/>
                    </a:cxn>
                    <a:cxn ang="0">
                      <a:pos x="19" y="122"/>
                    </a:cxn>
                    <a:cxn ang="0">
                      <a:pos x="7" y="199"/>
                    </a:cxn>
                    <a:cxn ang="0">
                      <a:pos x="0" y="294"/>
                    </a:cxn>
                    <a:cxn ang="0">
                      <a:pos x="1" y="403"/>
                    </a:cxn>
                    <a:cxn ang="0">
                      <a:pos x="12" y="524"/>
                    </a:cxn>
                    <a:cxn ang="0">
                      <a:pos x="38" y="656"/>
                    </a:cxn>
                    <a:cxn ang="0">
                      <a:pos x="132" y="650"/>
                    </a:cxn>
                    <a:cxn ang="0">
                      <a:pos x="127" y="631"/>
                    </a:cxn>
                    <a:cxn ang="0">
                      <a:pos x="119" y="578"/>
                    </a:cxn>
                    <a:cxn ang="0">
                      <a:pos x="107" y="499"/>
                    </a:cxn>
                    <a:cxn ang="0">
                      <a:pos x="97" y="403"/>
                    </a:cxn>
                    <a:cxn ang="0">
                      <a:pos x="92" y="297"/>
                    </a:cxn>
                    <a:cxn ang="0">
                      <a:pos x="94" y="192"/>
                    </a:cxn>
                    <a:cxn ang="0">
                      <a:pos x="108" y="91"/>
                    </a:cxn>
                    <a:cxn ang="0">
                      <a:pos x="137" y="7"/>
                    </a:cxn>
                    <a:cxn ang="0">
                      <a:pos x="137" y="6"/>
                    </a:cxn>
                    <a:cxn ang="0">
                      <a:pos x="137" y="4"/>
                    </a:cxn>
                    <a:cxn ang="0">
                      <a:pos x="135" y="2"/>
                    </a:cxn>
                    <a:cxn ang="0">
                      <a:pos x="129" y="0"/>
                    </a:cxn>
                    <a:cxn ang="0">
                      <a:pos x="119" y="0"/>
                    </a:cxn>
                    <a:cxn ang="0">
                      <a:pos x="101" y="1"/>
                    </a:cxn>
                    <a:cxn ang="0">
                      <a:pos x="77" y="5"/>
                    </a:cxn>
                    <a:cxn ang="0">
                      <a:pos x="43" y="12"/>
                    </a:cxn>
                  </a:cxnLst>
                  <a:rect l="0" t="0" r="r" b="b"/>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prstTxWarp prst="textNoShape">
                    <a:avLst/>
                  </a:prstTxWarp>
                </a:bodyPr>
                <a:lstStyle/>
                <a:p>
                  <a:endParaRPr lang="en-US"/>
                </a:p>
              </p:txBody>
            </p:sp>
            <p:sp>
              <p:nvSpPr>
                <p:cNvPr id="201825" name="Freeform 97"/>
                <p:cNvSpPr>
                  <a:spLocks/>
                </p:cNvSpPr>
                <p:nvPr/>
              </p:nvSpPr>
              <p:spPr bwMode="auto">
                <a:xfrm>
                  <a:off x="6412" y="13680"/>
                  <a:ext cx="116" cy="560"/>
                </a:xfrm>
                <a:custGeom>
                  <a:avLst/>
                  <a:gdLst/>
                  <a:ahLst/>
                  <a:cxnLst>
                    <a:cxn ang="0">
                      <a:pos x="36" y="11"/>
                    </a:cxn>
                    <a:cxn ang="0">
                      <a:pos x="33" y="21"/>
                    </a:cxn>
                    <a:cxn ang="0">
                      <a:pos x="24" y="53"/>
                    </a:cxn>
                    <a:cxn ang="0">
                      <a:pos x="15" y="103"/>
                    </a:cxn>
                    <a:cxn ang="0">
                      <a:pos x="5" y="169"/>
                    </a:cxn>
                    <a:cxn ang="0">
                      <a:pos x="0" y="250"/>
                    </a:cxn>
                    <a:cxn ang="0">
                      <a:pos x="1" y="344"/>
                    </a:cxn>
                    <a:cxn ang="0">
                      <a:pos x="10" y="448"/>
                    </a:cxn>
                    <a:cxn ang="0">
                      <a:pos x="32" y="560"/>
                    </a:cxn>
                    <a:cxn ang="0">
                      <a:pos x="112" y="555"/>
                    </a:cxn>
                    <a:cxn ang="0">
                      <a:pos x="108" y="538"/>
                    </a:cxn>
                    <a:cxn ang="0">
                      <a:pos x="101" y="493"/>
                    </a:cxn>
                    <a:cxn ang="0">
                      <a:pos x="91" y="426"/>
                    </a:cxn>
                    <a:cxn ang="0">
                      <a:pos x="82" y="344"/>
                    </a:cxn>
                    <a:cxn ang="0">
                      <a:pos x="77" y="255"/>
                    </a:cxn>
                    <a:cxn ang="0">
                      <a:pos x="79" y="164"/>
                    </a:cxn>
                    <a:cxn ang="0">
                      <a:pos x="91" y="79"/>
                    </a:cxn>
                    <a:cxn ang="0">
                      <a:pos x="116" y="6"/>
                    </a:cxn>
                    <a:cxn ang="0">
                      <a:pos x="116" y="5"/>
                    </a:cxn>
                    <a:cxn ang="0">
                      <a:pos x="116" y="4"/>
                    </a:cxn>
                    <a:cxn ang="0">
                      <a:pos x="114" y="2"/>
                    </a:cxn>
                    <a:cxn ang="0">
                      <a:pos x="109" y="0"/>
                    </a:cxn>
                    <a:cxn ang="0">
                      <a:pos x="100" y="0"/>
                    </a:cxn>
                    <a:cxn ang="0">
                      <a:pos x="86" y="1"/>
                    </a:cxn>
                    <a:cxn ang="0">
                      <a:pos x="65" y="4"/>
                    </a:cxn>
                    <a:cxn ang="0">
                      <a:pos x="36" y="11"/>
                    </a:cxn>
                  </a:cxnLst>
                  <a:rect l="0" t="0" r="r" b="b"/>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prstTxWarp prst="textNoShape">
                    <a:avLst/>
                  </a:prstTxWarp>
                </a:bodyPr>
                <a:lstStyle/>
                <a:p>
                  <a:endParaRPr lang="en-US"/>
                </a:p>
              </p:txBody>
            </p:sp>
            <p:sp>
              <p:nvSpPr>
                <p:cNvPr id="201826" name="Freeform 98"/>
                <p:cNvSpPr>
                  <a:spLocks/>
                </p:cNvSpPr>
                <p:nvPr/>
              </p:nvSpPr>
              <p:spPr bwMode="auto">
                <a:xfrm>
                  <a:off x="6417" y="13724"/>
                  <a:ext cx="97" cy="463"/>
                </a:xfrm>
                <a:custGeom>
                  <a:avLst/>
                  <a:gdLst/>
                  <a:ahLst/>
                  <a:cxnLst>
                    <a:cxn ang="0">
                      <a:pos x="30" y="9"/>
                    </a:cxn>
                    <a:cxn ang="0">
                      <a:pos x="27" y="17"/>
                    </a:cxn>
                    <a:cxn ang="0">
                      <a:pos x="20" y="44"/>
                    </a:cxn>
                    <a:cxn ang="0">
                      <a:pos x="12" y="85"/>
                    </a:cxn>
                    <a:cxn ang="0">
                      <a:pos x="4" y="140"/>
                    </a:cxn>
                    <a:cxn ang="0">
                      <a:pos x="0" y="207"/>
                    </a:cxn>
                    <a:cxn ang="0">
                      <a:pos x="0" y="285"/>
                    </a:cxn>
                    <a:cxn ang="0">
                      <a:pos x="9" y="370"/>
                    </a:cxn>
                    <a:cxn ang="0">
                      <a:pos x="26" y="463"/>
                    </a:cxn>
                    <a:cxn ang="0">
                      <a:pos x="93" y="460"/>
                    </a:cxn>
                    <a:cxn ang="0">
                      <a:pos x="89" y="446"/>
                    </a:cxn>
                    <a:cxn ang="0">
                      <a:pos x="83" y="408"/>
                    </a:cxn>
                    <a:cxn ang="0">
                      <a:pos x="75" y="353"/>
                    </a:cxn>
                    <a:cxn ang="0">
                      <a:pos x="68" y="285"/>
                    </a:cxn>
                    <a:cxn ang="0">
                      <a:pos x="65" y="211"/>
                    </a:cxn>
                    <a:cxn ang="0">
                      <a:pos x="67" y="136"/>
                    </a:cxn>
                    <a:cxn ang="0">
                      <a:pos x="76" y="65"/>
                    </a:cxn>
                    <a:cxn ang="0">
                      <a:pos x="97" y="5"/>
                    </a:cxn>
                    <a:cxn ang="0">
                      <a:pos x="97" y="4"/>
                    </a:cxn>
                    <a:cxn ang="0">
                      <a:pos x="97" y="3"/>
                    </a:cxn>
                    <a:cxn ang="0">
                      <a:pos x="95" y="1"/>
                    </a:cxn>
                    <a:cxn ang="0">
                      <a:pos x="91" y="0"/>
                    </a:cxn>
                    <a:cxn ang="0">
                      <a:pos x="84" y="0"/>
                    </a:cxn>
                    <a:cxn ang="0">
                      <a:pos x="71" y="0"/>
                    </a:cxn>
                    <a:cxn ang="0">
                      <a:pos x="54" y="3"/>
                    </a:cxn>
                    <a:cxn ang="0">
                      <a:pos x="30" y="9"/>
                    </a:cxn>
                  </a:cxnLst>
                  <a:rect l="0" t="0" r="r" b="b"/>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prstTxWarp prst="textNoShape">
                    <a:avLst/>
                  </a:prstTxWarp>
                </a:bodyPr>
                <a:lstStyle/>
                <a:p>
                  <a:endParaRPr lang="en-US"/>
                </a:p>
              </p:txBody>
            </p:sp>
            <p:sp>
              <p:nvSpPr>
                <p:cNvPr id="201827" name="Freeform 99"/>
                <p:cNvSpPr>
                  <a:spLocks/>
                </p:cNvSpPr>
                <p:nvPr/>
              </p:nvSpPr>
              <p:spPr bwMode="auto">
                <a:xfrm>
                  <a:off x="6422" y="13768"/>
                  <a:ext cx="77" cy="367"/>
                </a:xfrm>
                <a:custGeom>
                  <a:avLst/>
                  <a:gdLst/>
                  <a:ahLst/>
                  <a:cxnLst>
                    <a:cxn ang="0">
                      <a:pos x="24" y="8"/>
                    </a:cxn>
                    <a:cxn ang="0">
                      <a:pos x="22" y="15"/>
                    </a:cxn>
                    <a:cxn ang="0">
                      <a:pos x="17" y="36"/>
                    </a:cxn>
                    <a:cxn ang="0">
                      <a:pos x="10" y="68"/>
                    </a:cxn>
                    <a:cxn ang="0">
                      <a:pos x="4" y="112"/>
                    </a:cxn>
                    <a:cxn ang="0">
                      <a:pos x="0" y="164"/>
                    </a:cxn>
                    <a:cxn ang="0">
                      <a:pos x="0" y="226"/>
                    </a:cxn>
                    <a:cxn ang="0">
                      <a:pos x="7" y="294"/>
                    </a:cxn>
                    <a:cxn ang="0">
                      <a:pos x="21" y="367"/>
                    </a:cxn>
                    <a:cxn ang="0">
                      <a:pos x="74" y="364"/>
                    </a:cxn>
                    <a:cxn ang="0">
                      <a:pos x="71" y="353"/>
                    </a:cxn>
                    <a:cxn ang="0">
                      <a:pos x="66" y="323"/>
                    </a:cxn>
                    <a:cxn ang="0">
                      <a:pos x="60" y="280"/>
                    </a:cxn>
                    <a:cxn ang="0">
                      <a:pos x="54" y="226"/>
                    </a:cxn>
                    <a:cxn ang="0">
                      <a:pos x="51" y="168"/>
                    </a:cxn>
                    <a:cxn ang="0">
                      <a:pos x="53" y="107"/>
                    </a:cxn>
                    <a:cxn ang="0">
                      <a:pos x="61" y="52"/>
                    </a:cxn>
                    <a:cxn ang="0">
                      <a:pos x="77" y="5"/>
                    </a:cxn>
                    <a:cxn ang="0">
                      <a:pos x="77" y="5"/>
                    </a:cxn>
                    <a:cxn ang="0">
                      <a:pos x="77" y="2"/>
                    </a:cxn>
                    <a:cxn ang="0">
                      <a:pos x="76" y="1"/>
                    </a:cxn>
                    <a:cxn ang="0">
                      <a:pos x="72" y="0"/>
                    </a:cxn>
                    <a:cxn ang="0">
                      <a:pos x="66" y="0"/>
                    </a:cxn>
                    <a:cxn ang="0">
                      <a:pos x="56" y="1"/>
                    </a:cxn>
                    <a:cxn ang="0">
                      <a:pos x="43" y="4"/>
                    </a:cxn>
                    <a:cxn ang="0">
                      <a:pos x="24" y="8"/>
                    </a:cxn>
                  </a:cxnLst>
                  <a:rect l="0" t="0" r="r" b="b"/>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prstTxWarp prst="textNoShape">
                    <a:avLst/>
                  </a:prstTxWarp>
                </a:bodyPr>
                <a:lstStyle/>
                <a:p>
                  <a:endParaRPr lang="en-US"/>
                </a:p>
              </p:txBody>
            </p:sp>
            <p:sp>
              <p:nvSpPr>
                <p:cNvPr id="201828" name="Freeform 100"/>
                <p:cNvSpPr>
                  <a:spLocks/>
                </p:cNvSpPr>
                <p:nvPr/>
              </p:nvSpPr>
              <p:spPr bwMode="auto">
                <a:xfrm>
                  <a:off x="6428" y="13813"/>
                  <a:ext cx="56" cy="271"/>
                </a:xfrm>
                <a:custGeom>
                  <a:avLst/>
                  <a:gdLst/>
                  <a:ahLst/>
                  <a:cxnLst>
                    <a:cxn ang="0">
                      <a:pos x="17" y="5"/>
                    </a:cxn>
                    <a:cxn ang="0">
                      <a:pos x="16" y="10"/>
                    </a:cxn>
                    <a:cxn ang="0">
                      <a:pos x="12" y="25"/>
                    </a:cxn>
                    <a:cxn ang="0">
                      <a:pos x="6" y="49"/>
                    </a:cxn>
                    <a:cxn ang="0">
                      <a:pos x="2" y="82"/>
                    </a:cxn>
                    <a:cxn ang="0">
                      <a:pos x="0" y="122"/>
                    </a:cxn>
                    <a:cxn ang="0">
                      <a:pos x="0" y="166"/>
                    </a:cxn>
                    <a:cxn ang="0">
                      <a:pos x="4" y="217"/>
                    </a:cxn>
                    <a:cxn ang="0">
                      <a:pos x="15" y="271"/>
                    </a:cxn>
                    <a:cxn ang="0">
                      <a:pos x="54" y="268"/>
                    </a:cxn>
                    <a:cxn ang="0">
                      <a:pos x="52" y="261"/>
                    </a:cxn>
                    <a:cxn ang="0">
                      <a:pos x="48" y="238"/>
                    </a:cxn>
                    <a:cxn ang="0">
                      <a:pos x="44" y="206"/>
                    </a:cxn>
                    <a:cxn ang="0">
                      <a:pos x="40" y="166"/>
                    </a:cxn>
                    <a:cxn ang="0">
                      <a:pos x="37" y="123"/>
                    </a:cxn>
                    <a:cxn ang="0">
                      <a:pos x="39" y="78"/>
                    </a:cxn>
                    <a:cxn ang="0">
                      <a:pos x="44" y="37"/>
                    </a:cxn>
                    <a:cxn ang="0">
                      <a:pos x="56" y="3"/>
                    </a:cxn>
                    <a:cxn ang="0">
                      <a:pos x="56" y="3"/>
                    </a:cxn>
                    <a:cxn ang="0">
                      <a:pos x="56" y="2"/>
                    </a:cxn>
                    <a:cxn ang="0">
                      <a:pos x="55" y="1"/>
                    </a:cxn>
                    <a:cxn ang="0">
                      <a:pos x="52" y="0"/>
                    </a:cxn>
                    <a:cxn ang="0">
                      <a:pos x="48" y="0"/>
                    </a:cxn>
                    <a:cxn ang="0">
                      <a:pos x="42" y="0"/>
                    </a:cxn>
                    <a:cxn ang="0">
                      <a:pos x="31" y="2"/>
                    </a:cxn>
                    <a:cxn ang="0">
                      <a:pos x="17" y="5"/>
                    </a:cxn>
                  </a:cxnLst>
                  <a:rect l="0" t="0" r="r" b="b"/>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prstTxWarp prst="textNoShape">
                    <a:avLst/>
                  </a:prstTxWarp>
                </a:bodyPr>
                <a:lstStyle/>
                <a:p>
                  <a:endParaRPr lang="en-US"/>
                </a:p>
              </p:txBody>
            </p:sp>
            <p:sp>
              <p:nvSpPr>
                <p:cNvPr id="201829" name="Freeform 101"/>
                <p:cNvSpPr>
                  <a:spLocks/>
                </p:cNvSpPr>
                <p:nvPr/>
              </p:nvSpPr>
              <p:spPr bwMode="auto">
                <a:xfrm>
                  <a:off x="7211" y="13549"/>
                  <a:ext cx="186" cy="732"/>
                </a:xfrm>
                <a:custGeom>
                  <a:avLst/>
                  <a:gdLst/>
                  <a:ahLst/>
                  <a:cxnLst>
                    <a:cxn ang="0">
                      <a:pos x="186" y="6"/>
                    </a:cxn>
                    <a:cxn ang="0">
                      <a:pos x="182" y="11"/>
                    </a:cxn>
                    <a:cxn ang="0">
                      <a:pos x="169" y="29"/>
                    </a:cxn>
                    <a:cxn ang="0">
                      <a:pos x="153" y="67"/>
                    </a:cxn>
                    <a:cxn ang="0">
                      <a:pos x="137" y="130"/>
                    </a:cxn>
                    <a:cxn ang="0">
                      <a:pos x="124" y="221"/>
                    </a:cxn>
                    <a:cxn ang="0">
                      <a:pos x="117" y="350"/>
                    </a:cxn>
                    <a:cxn ang="0">
                      <a:pos x="122" y="517"/>
                    </a:cxn>
                    <a:cxn ang="0">
                      <a:pos x="139" y="732"/>
                    </a:cxn>
                    <a:cxn ang="0">
                      <a:pos x="34" y="732"/>
                    </a:cxn>
                    <a:cxn ang="0">
                      <a:pos x="31" y="711"/>
                    </a:cxn>
                    <a:cxn ang="0">
                      <a:pos x="22" y="651"/>
                    </a:cxn>
                    <a:cxn ang="0">
                      <a:pos x="12" y="563"/>
                    </a:cxn>
                    <a:cxn ang="0">
                      <a:pos x="3" y="454"/>
                    </a:cxn>
                    <a:cxn ang="0">
                      <a:pos x="0" y="335"/>
                    </a:cxn>
                    <a:cxn ang="0">
                      <a:pos x="6" y="213"/>
                    </a:cxn>
                    <a:cxn ang="0">
                      <a:pos x="25" y="98"/>
                    </a:cxn>
                    <a:cxn ang="0">
                      <a:pos x="60" y="0"/>
                    </a:cxn>
                    <a:cxn ang="0">
                      <a:pos x="186" y="6"/>
                    </a:cxn>
                  </a:cxnLst>
                  <a:rect l="0" t="0" r="r" b="b"/>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prstTxWarp prst="textNoShape">
                    <a:avLst/>
                  </a:prstTxWarp>
                </a:bodyPr>
                <a:lstStyle/>
                <a:p>
                  <a:endParaRPr lang="en-US"/>
                </a:p>
              </p:txBody>
            </p:sp>
            <p:sp>
              <p:nvSpPr>
                <p:cNvPr id="201830" name="Freeform 102"/>
                <p:cNvSpPr>
                  <a:spLocks/>
                </p:cNvSpPr>
                <p:nvPr/>
              </p:nvSpPr>
              <p:spPr bwMode="auto">
                <a:xfrm>
                  <a:off x="7219" y="13600"/>
                  <a:ext cx="158" cy="625"/>
                </a:xfrm>
                <a:custGeom>
                  <a:avLst/>
                  <a:gdLst/>
                  <a:ahLst/>
                  <a:cxnLst>
                    <a:cxn ang="0">
                      <a:pos x="158" y="4"/>
                    </a:cxn>
                    <a:cxn ang="0">
                      <a:pos x="153" y="9"/>
                    </a:cxn>
                    <a:cxn ang="0">
                      <a:pos x="144" y="25"/>
                    </a:cxn>
                    <a:cxn ang="0">
                      <a:pos x="130" y="57"/>
                    </a:cxn>
                    <a:cxn ang="0">
                      <a:pos x="116" y="110"/>
                    </a:cxn>
                    <a:cxn ang="0">
                      <a:pos x="105" y="189"/>
                    </a:cxn>
                    <a:cxn ang="0">
                      <a:pos x="100" y="298"/>
                    </a:cxn>
                    <a:cxn ang="0">
                      <a:pos x="103" y="441"/>
                    </a:cxn>
                    <a:cxn ang="0">
                      <a:pos x="118" y="625"/>
                    </a:cxn>
                    <a:cxn ang="0">
                      <a:pos x="29" y="625"/>
                    </a:cxn>
                    <a:cxn ang="0">
                      <a:pos x="25" y="607"/>
                    </a:cxn>
                    <a:cxn ang="0">
                      <a:pos x="18" y="556"/>
                    </a:cxn>
                    <a:cxn ang="0">
                      <a:pos x="9" y="480"/>
                    </a:cxn>
                    <a:cxn ang="0">
                      <a:pos x="2" y="387"/>
                    </a:cxn>
                    <a:cxn ang="0">
                      <a:pos x="0" y="286"/>
                    </a:cxn>
                    <a:cxn ang="0">
                      <a:pos x="5" y="182"/>
                    </a:cxn>
                    <a:cxn ang="0">
                      <a:pos x="21" y="84"/>
                    </a:cxn>
                    <a:cxn ang="0">
                      <a:pos x="51" y="0"/>
                    </a:cxn>
                    <a:cxn ang="0">
                      <a:pos x="158" y="4"/>
                    </a:cxn>
                  </a:cxnLst>
                  <a:rect l="0" t="0" r="r" b="b"/>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prstTxWarp prst="textNoShape">
                    <a:avLst/>
                  </a:prstTxWarp>
                </a:bodyPr>
                <a:lstStyle/>
                <a:p>
                  <a:endParaRPr lang="en-US"/>
                </a:p>
              </p:txBody>
            </p:sp>
            <p:sp>
              <p:nvSpPr>
                <p:cNvPr id="201831" name="Freeform 103"/>
                <p:cNvSpPr>
                  <a:spLocks/>
                </p:cNvSpPr>
                <p:nvPr/>
              </p:nvSpPr>
              <p:spPr bwMode="auto">
                <a:xfrm>
                  <a:off x="7225" y="13651"/>
                  <a:ext cx="131" cy="517"/>
                </a:xfrm>
                <a:custGeom>
                  <a:avLst/>
                  <a:gdLst/>
                  <a:ahLst/>
                  <a:cxnLst>
                    <a:cxn ang="0">
                      <a:pos x="131" y="4"/>
                    </a:cxn>
                    <a:cxn ang="0">
                      <a:pos x="128" y="7"/>
                    </a:cxn>
                    <a:cxn ang="0">
                      <a:pos x="119" y="21"/>
                    </a:cxn>
                    <a:cxn ang="0">
                      <a:pos x="109" y="47"/>
                    </a:cxn>
                    <a:cxn ang="0">
                      <a:pos x="97" y="91"/>
                    </a:cxn>
                    <a:cxn ang="0">
                      <a:pos x="88" y="156"/>
                    </a:cxn>
                    <a:cxn ang="0">
                      <a:pos x="84" y="247"/>
                    </a:cxn>
                    <a:cxn ang="0">
                      <a:pos x="86" y="366"/>
                    </a:cxn>
                    <a:cxn ang="0">
                      <a:pos x="99" y="517"/>
                    </a:cxn>
                    <a:cxn ang="0">
                      <a:pos x="25" y="517"/>
                    </a:cxn>
                    <a:cxn ang="0">
                      <a:pos x="23" y="502"/>
                    </a:cxn>
                    <a:cxn ang="0">
                      <a:pos x="16" y="460"/>
                    </a:cxn>
                    <a:cxn ang="0">
                      <a:pos x="9" y="397"/>
                    </a:cxn>
                    <a:cxn ang="0">
                      <a:pos x="2" y="320"/>
                    </a:cxn>
                    <a:cxn ang="0">
                      <a:pos x="0" y="236"/>
                    </a:cxn>
                    <a:cxn ang="0">
                      <a:pos x="4" y="151"/>
                    </a:cxn>
                    <a:cxn ang="0">
                      <a:pos x="18" y="70"/>
                    </a:cxn>
                    <a:cxn ang="0">
                      <a:pos x="43" y="0"/>
                    </a:cxn>
                    <a:cxn ang="0">
                      <a:pos x="131" y="4"/>
                    </a:cxn>
                  </a:cxnLst>
                  <a:rect l="0" t="0" r="r" b="b"/>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prstTxWarp prst="textNoShape">
                    <a:avLst/>
                  </a:prstTxWarp>
                </a:bodyPr>
                <a:lstStyle/>
                <a:p>
                  <a:endParaRPr lang="en-US"/>
                </a:p>
              </p:txBody>
            </p:sp>
            <p:sp>
              <p:nvSpPr>
                <p:cNvPr id="201832" name="Freeform 104"/>
                <p:cNvSpPr>
                  <a:spLocks/>
                </p:cNvSpPr>
                <p:nvPr/>
              </p:nvSpPr>
              <p:spPr bwMode="auto">
                <a:xfrm>
                  <a:off x="7233" y="13701"/>
                  <a:ext cx="104" cy="411"/>
                </a:xfrm>
                <a:custGeom>
                  <a:avLst/>
                  <a:gdLst/>
                  <a:ahLst/>
                  <a:cxnLst>
                    <a:cxn ang="0">
                      <a:pos x="104" y="4"/>
                    </a:cxn>
                    <a:cxn ang="0">
                      <a:pos x="101" y="7"/>
                    </a:cxn>
                    <a:cxn ang="0">
                      <a:pos x="94" y="17"/>
                    </a:cxn>
                    <a:cxn ang="0">
                      <a:pos x="86" y="38"/>
                    </a:cxn>
                    <a:cxn ang="0">
                      <a:pos x="76" y="73"/>
                    </a:cxn>
                    <a:cxn ang="0">
                      <a:pos x="69" y="125"/>
                    </a:cxn>
                    <a:cxn ang="0">
                      <a:pos x="65" y="196"/>
                    </a:cxn>
                    <a:cxn ang="0">
                      <a:pos x="67" y="291"/>
                    </a:cxn>
                    <a:cxn ang="0">
                      <a:pos x="77" y="411"/>
                    </a:cxn>
                    <a:cxn ang="0">
                      <a:pos x="19" y="411"/>
                    </a:cxn>
                    <a:cxn ang="0">
                      <a:pos x="17" y="399"/>
                    </a:cxn>
                    <a:cxn ang="0">
                      <a:pos x="11" y="365"/>
                    </a:cxn>
                    <a:cxn ang="0">
                      <a:pos x="6" y="316"/>
                    </a:cxn>
                    <a:cxn ang="0">
                      <a:pos x="2" y="255"/>
                    </a:cxn>
                    <a:cxn ang="0">
                      <a:pos x="0" y="188"/>
                    </a:cxn>
                    <a:cxn ang="0">
                      <a:pos x="4" y="120"/>
                    </a:cxn>
                    <a:cxn ang="0">
                      <a:pos x="15" y="55"/>
                    </a:cxn>
                    <a:cxn ang="0">
                      <a:pos x="34" y="0"/>
                    </a:cxn>
                    <a:cxn ang="0">
                      <a:pos x="104" y="4"/>
                    </a:cxn>
                  </a:cxnLst>
                  <a:rect l="0" t="0" r="r" b="b"/>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prstTxWarp prst="textNoShape">
                    <a:avLst/>
                  </a:prstTxWarp>
                </a:bodyPr>
                <a:lstStyle/>
                <a:p>
                  <a:endParaRPr lang="en-US"/>
                </a:p>
              </p:txBody>
            </p:sp>
            <p:sp>
              <p:nvSpPr>
                <p:cNvPr id="201833" name="Freeform 105"/>
                <p:cNvSpPr>
                  <a:spLocks/>
                </p:cNvSpPr>
                <p:nvPr/>
              </p:nvSpPr>
              <p:spPr bwMode="auto">
                <a:xfrm>
                  <a:off x="7240" y="13752"/>
                  <a:ext cx="76" cy="302"/>
                </a:xfrm>
                <a:custGeom>
                  <a:avLst/>
                  <a:gdLst/>
                  <a:ahLst/>
                  <a:cxnLst>
                    <a:cxn ang="0">
                      <a:pos x="76" y="2"/>
                    </a:cxn>
                    <a:cxn ang="0">
                      <a:pos x="74" y="4"/>
                    </a:cxn>
                    <a:cxn ang="0">
                      <a:pos x="70" y="12"/>
                    </a:cxn>
                    <a:cxn ang="0">
                      <a:pos x="62" y="28"/>
                    </a:cxn>
                    <a:cxn ang="0">
                      <a:pos x="56" y="53"/>
                    </a:cxn>
                    <a:cxn ang="0">
                      <a:pos x="51" y="92"/>
                    </a:cxn>
                    <a:cxn ang="0">
                      <a:pos x="49" y="145"/>
                    </a:cxn>
                    <a:cxn ang="0">
                      <a:pos x="50" y="214"/>
                    </a:cxn>
                    <a:cxn ang="0">
                      <a:pos x="57" y="302"/>
                    </a:cxn>
                    <a:cxn ang="0">
                      <a:pos x="14" y="302"/>
                    </a:cxn>
                    <a:cxn ang="0">
                      <a:pos x="13" y="294"/>
                    </a:cxn>
                    <a:cxn ang="0">
                      <a:pos x="9" y="269"/>
                    </a:cxn>
                    <a:cxn ang="0">
                      <a:pos x="4" y="232"/>
                    </a:cxn>
                    <a:cxn ang="0">
                      <a:pos x="1" y="188"/>
                    </a:cxn>
                    <a:cxn ang="0">
                      <a:pos x="0" y="138"/>
                    </a:cxn>
                    <a:cxn ang="0">
                      <a:pos x="2" y="89"/>
                    </a:cxn>
                    <a:cxn ang="0">
                      <a:pos x="10" y="41"/>
                    </a:cxn>
                    <a:cxn ang="0">
                      <a:pos x="25" y="0"/>
                    </a:cxn>
                    <a:cxn ang="0">
                      <a:pos x="76" y="2"/>
                    </a:cxn>
                  </a:cxnLst>
                  <a:rect l="0" t="0" r="r" b="b"/>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prstTxWarp prst="textNoShape">
                    <a:avLst/>
                  </a:prstTxWarp>
                </a:bodyPr>
                <a:lstStyle/>
                <a:p>
                  <a:endParaRPr lang="en-US"/>
                </a:p>
              </p:txBody>
            </p:sp>
            <p:sp>
              <p:nvSpPr>
                <p:cNvPr id="201834" name="Rectangle 106"/>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prstTxWarp prst="textNoShape">
                    <a:avLst/>
                  </a:prstTxWarp>
                </a:bodyPr>
                <a:lstStyle/>
                <a:p>
                  <a:endParaRPr lang="en-US"/>
                </a:p>
              </p:txBody>
            </p:sp>
            <p:sp>
              <p:nvSpPr>
                <p:cNvPr id="201835" name="Freeform 107"/>
                <p:cNvSpPr>
                  <a:spLocks/>
                </p:cNvSpPr>
                <p:nvPr/>
              </p:nvSpPr>
              <p:spPr bwMode="auto">
                <a:xfrm>
                  <a:off x="6579" y="13664"/>
                  <a:ext cx="375" cy="440"/>
                </a:xfrm>
                <a:custGeom>
                  <a:avLst/>
                  <a:gdLst/>
                  <a:ahLst/>
                  <a:cxnLst>
                    <a:cxn ang="0">
                      <a:pos x="35" y="41"/>
                    </a:cxn>
                    <a:cxn ang="0">
                      <a:pos x="32" y="49"/>
                    </a:cxn>
                    <a:cxn ang="0">
                      <a:pos x="25" y="74"/>
                    </a:cxn>
                    <a:cxn ang="0">
                      <a:pos x="17" y="112"/>
                    </a:cxn>
                    <a:cxn ang="0">
                      <a:pos x="8" y="163"/>
                    </a:cxn>
                    <a:cxn ang="0">
                      <a:pos x="2" y="223"/>
                    </a:cxn>
                    <a:cxn ang="0">
                      <a:pos x="0" y="290"/>
                    </a:cxn>
                    <a:cxn ang="0">
                      <a:pos x="7" y="363"/>
                    </a:cxn>
                    <a:cxn ang="0">
                      <a:pos x="23" y="440"/>
                    </a:cxn>
                    <a:cxn ang="0">
                      <a:pos x="23" y="437"/>
                    </a:cxn>
                    <a:cxn ang="0">
                      <a:pos x="23" y="427"/>
                    </a:cxn>
                    <a:cxn ang="0">
                      <a:pos x="23" y="411"/>
                    </a:cxn>
                    <a:cxn ang="0">
                      <a:pos x="23" y="391"/>
                    </a:cxn>
                    <a:cxn ang="0">
                      <a:pos x="25" y="367"/>
                    </a:cxn>
                    <a:cxn ang="0">
                      <a:pos x="28" y="341"/>
                    </a:cxn>
                    <a:cxn ang="0">
                      <a:pos x="33" y="312"/>
                    </a:cxn>
                    <a:cxn ang="0">
                      <a:pos x="39" y="281"/>
                    </a:cxn>
                    <a:cxn ang="0">
                      <a:pos x="49" y="251"/>
                    </a:cxn>
                    <a:cxn ang="0">
                      <a:pos x="61" y="222"/>
                    </a:cxn>
                    <a:cxn ang="0">
                      <a:pos x="75" y="194"/>
                    </a:cxn>
                    <a:cxn ang="0">
                      <a:pos x="93" y="168"/>
                    </a:cxn>
                    <a:cxn ang="0">
                      <a:pos x="116" y="145"/>
                    </a:cxn>
                    <a:cxn ang="0">
                      <a:pos x="141" y="127"/>
                    </a:cxn>
                    <a:cxn ang="0">
                      <a:pos x="173" y="114"/>
                    </a:cxn>
                    <a:cxn ang="0">
                      <a:pos x="208" y="106"/>
                    </a:cxn>
                    <a:cxn ang="0">
                      <a:pos x="210" y="104"/>
                    </a:cxn>
                    <a:cxn ang="0">
                      <a:pos x="217" y="100"/>
                    </a:cxn>
                    <a:cxn ang="0">
                      <a:pos x="227" y="92"/>
                    </a:cxn>
                    <a:cxn ang="0">
                      <a:pos x="245" y="82"/>
                    </a:cxn>
                    <a:cxn ang="0">
                      <a:pos x="267" y="69"/>
                    </a:cxn>
                    <a:cxn ang="0">
                      <a:pos x="296" y="54"/>
                    </a:cxn>
                    <a:cxn ang="0">
                      <a:pos x="332" y="36"/>
                    </a:cxn>
                    <a:cxn ang="0">
                      <a:pos x="375" y="17"/>
                    </a:cxn>
                    <a:cxn ang="0">
                      <a:pos x="373" y="16"/>
                    </a:cxn>
                    <a:cxn ang="0">
                      <a:pos x="366" y="15"/>
                    </a:cxn>
                    <a:cxn ang="0">
                      <a:pos x="357" y="13"/>
                    </a:cxn>
                    <a:cxn ang="0">
                      <a:pos x="343" y="10"/>
                    </a:cxn>
                    <a:cxn ang="0">
                      <a:pos x="326" y="7"/>
                    </a:cxn>
                    <a:cxn ang="0">
                      <a:pos x="307" y="5"/>
                    </a:cxn>
                    <a:cxn ang="0">
                      <a:pos x="285" y="3"/>
                    </a:cxn>
                    <a:cxn ang="0">
                      <a:pos x="261" y="1"/>
                    </a:cxn>
                    <a:cxn ang="0">
                      <a:pos x="235" y="0"/>
                    </a:cxn>
                    <a:cxn ang="0">
                      <a:pos x="208" y="1"/>
                    </a:cxn>
                    <a:cxn ang="0">
                      <a:pos x="180" y="2"/>
                    </a:cxn>
                    <a:cxn ang="0">
                      <a:pos x="151" y="5"/>
                    </a:cxn>
                    <a:cxn ang="0">
                      <a:pos x="122" y="10"/>
                    </a:cxn>
                    <a:cxn ang="0">
                      <a:pos x="92" y="18"/>
                    </a:cxn>
                    <a:cxn ang="0">
                      <a:pos x="63" y="28"/>
                    </a:cxn>
                    <a:cxn ang="0">
                      <a:pos x="35" y="41"/>
                    </a:cxn>
                  </a:cxnLst>
                  <a:rect l="0" t="0" r="r" b="b"/>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prstTxWarp prst="textNoShape">
                    <a:avLst/>
                  </a:prstTxWarp>
                </a:bodyPr>
                <a:lstStyle/>
                <a:p>
                  <a:endParaRPr lang="en-US"/>
                </a:p>
              </p:txBody>
            </p:sp>
            <p:sp>
              <p:nvSpPr>
                <p:cNvPr id="201836" name="Freeform 108"/>
                <p:cNvSpPr>
                  <a:spLocks/>
                </p:cNvSpPr>
                <p:nvPr/>
              </p:nvSpPr>
              <p:spPr bwMode="auto">
                <a:xfrm>
                  <a:off x="6061" y="13991"/>
                  <a:ext cx="305" cy="83"/>
                </a:xfrm>
                <a:custGeom>
                  <a:avLst/>
                  <a:gdLst/>
                  <a:ahLst/>
                  <a:cxnLst>
                    <a:cxn ang="0">
                      <a:pos x="0" y="53"/>
                    </a:cxn>
                    <a:cxn ang="0">
                      <a:pos x="0" y="52"/>
                    </a:cxn>
                    <a:cxn ang="0">
                      <a:pos x="2" y="48"/>
                    </a:cxn>
                    <a:cxn ang="0">
                      <a:pos x="5" y="44"/>
                    </a:cxn>
                    <a:cxn ang="0">
                      <a:pos x="11" y="37"/>
                    </a:cxn>
                    <a:cxn ang="0">
                      <a:pos x="18" y="31"/>
                    </a:cxn>
                    <a:cxn ang="0">
                      <a:pos x="27" y="25"/>
                    </a:cxn>
                    <a:cxn ang="0">
                      <a:pos x="39" y="18"/>
                    </a:cxn>
                    <a:cxn ang="0">
                      <a:pos x="54" y="12"/>
                    </a:cxn>
                    <a:cxn ang="0">
                      <a:pos x="72" y="6"/>
                    </a:cxn>
                    <a:cxn ang="0">
                      <a:pos x="92" y="2"/>
                    </a:cxn>
                    <a:cxn ang="0">
                      <a:pos x="118" y="0"/>
                    </a:cxn>
                    <a:cxn ang="0">
                      <a:pos x="146" y="0"/>
                    </a:cxn>
                    <a:cxn ang="0">
                      <a:pos x="180" y="2"/>
                    </a:cxn>
                    <a:cxn ang="0">
                      <a:pos x="216" y="7"/>
                    </a:cxn>
                    <a:cxn ang="0">
                      <a:pos x="258" y="16"/>
                    </a:cxn>
                    <a:cxn ang="0">
                      <a:pos x="305" y="29"/>
                    </a:cxn>
                    <a:cxn ang="0">
                      <a:pos x="299" y="47"/>
                    </a:cxn>
                    <a:cxn ang="0">
                      <a:pos x="297" y="46"/>
                    </a:cxn>
                    <a:cxn ang="0">
                      <a:pos x="289" y="44"/>
                    </a:cxn>
                    <a:cxn ang="0">
                      <a:pos x="277" y="41"/>
                    </a:cxn>
                    <a:cxn ang="0">
                      <a:pos x="262" y="36"/>
                    </a:cxn>
                    <a:cxn ang="0">
                      <a:pos x="244" y="32"/>
                    </a:cxn>
                    <a:cxn ang="0">
                      <a:pos x="224" y="28"/>
                    </a:cxn>
                    <a:cxn ang="0">
                      <a:pos x="201" y="25"/>
                    </a:cxn>
                    <a:cxn ang="0">
                      <a:pos x="176" y="22"/>
                    </a:cxn>
                    <a:cxn ang="0">
                      <a:pos x="152" y="21"/>
                    </a:cxn>
                    <a:cxn ang="0">
                      <a:pos x="126" y="21"/>
                    </a:cxn>
                    <a:cxn ang="0">
                      <a:pos x="101" y="23"/>
                    </a:cxn>
                    <a:cxn ang="0">
                      <a:pos x="77" y="29"/>
                    </a:cxn>
                    <a:cxn ang="0">
                      <a:pos x="55" y="37"/>
                    </a:cxn>
                    <a:cxn ang="0">
                      <a:pos x="33" y="48"/>
                    </a:cxn>
                    <a:cxn ang="0">
                      <a:pos x="15" y="63"/>
                    </a:cxn>
                    <a:cxn ang="0">
                      <a:pos x="0" y="83"/>
                    </a:cxn>
                    <a:cxn ang="0">
                      <a:pos x="0" y="53"/>
                    </a:cxn>
                  </a:cxnLst>
                  <a:rect l="0" t="0" r="r" b="b"/>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201837" name="Freeform 109"/>
                <p:cNvSpPr>
                  <a:spLocks/>
                </p:cNvSpPr>
                <p:nvPr/>
              </p:nvSpPr>
              <p:spPr bwMode="auto">
                <a:xfrm>
                  <a:off x="6061" y="13793"/>
                  <a:ext cx="305" cy="83"/>
                </a:xfrm>
                <a:custGeom>
                  <a:avLst/>
                  <a:gdLst/>
                  <a:ahLst/>
                  <a:cxnLst>
                    <a:cxn ang="0">
                      <a:pos x="0" y="53"/>
                    </a:cxn>
                    <a:cxn ang="0">
                      <a:pos x="0" y="52"/>
                    </a:cxn>
                    <a:cxn ang="0">
                      <a:pos x="2" y="49"/>
                    </a:cxn>
                    <a:cxn ang="0">
                      <a:pos x="5" y="44"/>
                    </a:cxn>
                    <a:cxn ang="0">
                      <a:pos x="11" y="38"/>
                    </a:cxn>
                    <a:cxn ang="0">
                      <a:pos x="18" y="31"/>
                    </a:cxn>
                    <a:cxn ang="0">
                      <a:pos x="27" y="25"/>
                    </a:cxn>
                    <a:cxn ang="0">
                      <a:pos x="39" y="17"/>
                    </a:cxn>
                    <a:cxn ang="0">
                      <a:pos x="54" y="12"/>
                    </a:cxn>
                    <a:cxn ang="0">
                      <a:pos x="72" y="7"/>
                    </a:cxn>
                    <a:cxn ang="0">
                      <a:pos x="92" y="2"/>
                    </a:cxn>
                    <a:cxn ang="0">
                      <a:pos x="118" y="0"/>
                    </a:cxn>
                    <a:cxn ang="0">
                      <a:pos x="146" y="0"/>
                    </a:cxn>
                    <a:cxn ang="0">
                      <a:pos x="180" y="2"/>
                    </a:cxn>
                    <a:cxn ang="0">
                      <a:pos x="216" y="8"/>
                    </a:cxn>
                    <a:cxn ang="0">
                      <a:pos x="258" y="16"/>
                    </a:cxn>
                    <a:cxn ang="0">
                      <a:pos x="305" y="29"/>
                    </a:cxn>
                    <a:cxn ang="0">
                      <a:pos x="299" y="47"/>
                    </a:cxn>
                    <a:cxn ang="0">
                      <a:pos x="297" y="45"/>
                    </a:cxn>
                    <a:cxn ang="0">
                      <a:pos x="289" y="43"/>
                    </a:cxn>
                    <a:cxn ang="0">
                      <a:pos x="277" y="40"/>
                    </a:cxn>
                    <a:cxn ang="0">
                      <a:pos x="262" y="36"/>
                    </a:cxn>
                    <a:cxn ang="0">
                      <a:pos x="244" y="33"/>
                    </a:cxn>
                    <a:cxn ang="0">
                      <a:pos x="224" y="28"/>
                    </a:cxn>
                    <a:cxn ang="0">
                      <a:pos x="201" y="25"/>
                    </a:cxn>
                    <a:cxn ang="0">
                      <a:pos x="176" y="22"/>
                    </a:cxn>
                    <a:cxn ang="0">
                      <a:pos x="152" y="21"/>
                    </a:cxn>
                    <a:cxn ang="0">
                      <a:pos x="126" y="22"/>
                    </a:cxn>
                    <a:cxn ang="0">
                      <a:pos x="101" y="24"/>
                    </a:cxn>
                    <a:cxn ang="0">
                      <a:pos x="77" y="29"/>
                    </a:cxn>
                    <a:cxn ang="0">
                      <a:pos x="55" y="38"/>
                    </a:cxn>
                    <a:cxn ang="0">
                      <a:pos x="33" y="49"/>
                    </a:cxn>
                    <a:cxn ang="0">
                      <a:pos x="15" y="64"/>
                    </a:cxn>
                    <a:cxn ang="0">
                      <a:pos x="0" y="83"/>
                    </a:cxn>
                    <a:cxn ang="0">
                      <a:pos x="0" y="53"/>
                    </a:cxn>
                  </a:cxnLst>
                  <a:rect l="0" t="0" r="r" b="b"/>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201838" name="Freeform 110"/>
                <p:cNvSpPr>
                  <a:spLocks/>
                </p:cNvSpPr>
                <p:nvPr/>
              </p:nvSpPr>
              <p:spPr bwMode="auto">
                <a:xfrm>
                  <a:off x="6348" y="13696"/>
                  <a:ext cx="496" cy="917"/>
                </a:xfrm>
                <a:custGeom>
                  <a:avLst/>
                  <a:gdLst/>
                  <a:ahLst/>
                  <a:cxnLst>
                    <a:cxn ang="0">
                      <a:pos x="0" y="0"/>
                    </a:cxn>
                    <a:cxn ang="0">
                      <a:pos x="0" y="886"/>
                    </a:cxn>
                    <a:cxn ang="0">
                      <a:pos x="150" y="917"/>
                    </a:cxn>
                    <a:cxn ang="0">
                      <a:pos x="143" y="797"/>
                    </a:cxn>
                    <a:cxn ang="0">
                      <a:pos x="496" y="851"/>
                    </a:cxn>
                    <a:cxn ang="0">
                      <a:pos x="490" y="803"/>
                    </a:cxn>
                    <a:cxn ang="0">
                      <a:pos x="245" y="773"/>
                    </a:cxn>
                    <a:cxn ang="0">
                      <a:pos x="239" y="670"/>
                    </a:cxn>
                    <a:cxn ang="0">
                      <a:pos x="72" y="670"/>
                    </a:cxn>
                    <a:cxn ang="0">
                      <a:pos x="68" y="657"/>
                    </a:cxn>
                    <a:cxn ang="0">
                      <a:pos x="56" y="620"/>
                    </a:cxn>
                    <a:cxn ang="0">
                      <a:pos x="41" y="559"/>
                    </a:cxn>
                    <a:cxn ang="0">
                      <a:pos x="26" y="480"/>
                    </a:cxn>
                    <a:cxn ang="0">
                      <a:pos x="15" y="385"/>
                    </a:cxn>
                    <a:cxn ang="0">
                      <a:pos x="11" y="276"/>
                    </a:cxn>
                    <a:cxn ang="0">
                      <a:pos x="20" y="158"/>
                    </a:cxn>
                    <a:cxn ang="0">
                      <a:pos x="42" y="30"/>
                    </a:cxn>
                    <a:cxn ang="0">
                      <a:pos x="0" y="0"/>
                    </a:cxn>
                  </a:cxnLst>
                  <a:rect l="0" t="0" r="r" b="b"/>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prstTxWarp prst="textNoShape">
                    <a:avLst/>
                  </a:prstTxWarp>
                </a:bodyPr>
                <a:lstStyle/>
                <a:p>
                  <a:endParaRPr lang="en-US"/>
                </a:p>
              </p:txBody>
            </p:sp>
            <p:sp>
              <p:nvSpPr>
                <p:cNvPr id="201839" name="Freeform 111"/>
                <p:cNvSpPr>
                  <a:spLocks/>
                </p:cNvSpPr>
                <p:nvPr/>
              </p:nvSpPr>
              <p:spPr bwMode="auto">
                <a:xfrm>
                  <a:off x="6593" y="13487"/>
                  <a:ext cx="638" cy="125"/>
                </a:xfrm>
                <a:custGeom>
                  <a:avLst/>
                  <a:gdLst/>
                  <a:ahLst/>
                  <a:cxnLst>
                    <a:cxn ang="0">
                      <a:pos x="0" y="125"/>
                    </a:cxn>
                    <a:cxn ang="0">
                      <a:pos x="4" y="124"/>
                    </a:cxn>
                    <a:cxn ang="0">
                      <a:pos x="14" y="119"/>
                    </a:cxn>
                    <a:cxn ang="0">
                      <a:pos x="31" y="114"/>
                    </a:cxn>
                    <a:cxn ang="0">
                      <a:pos x="53" y="106"/>
                    </a:cxn>
                    <a:cxn ang="0">
                      <a:pos x="81" y="98"/>
                    </a:cxn>
                    <a:cxn ang="0">
                      <a:pos x="113" y="89"/>
                    </a:cxn>
                    <a:cxn ang="0">
                      <a:pos x="151" y="81"/>
                    </a:cxn>
                    <a:cxn ang="0">
                      <a:pos x="192" y="73"/>
                    </a:cxn>
                    <a:cxn ang="0">
                      <a:pos x="237" y="65"/>
                    </a:cxn>
                    <a:cxn ang="0">
                      <a:pos x="286" y="60"/>
                    </a:cxn>
                    <a:cxn ang="0">
                      <a:pos x="337" y="56"/>
                    </a:cxn>
                    <a:cxn ang="0">
                      <a:pos x="390" y="55"/>
                    </a:cxn>
                    <a:cxn ang="0">
                      <a:pos x="446" y="56"/>
                    </a:cxn>
                    <a:cxn ang="0">
                      <a:pos x="503" y="61"/>
                    </a:cxn>
                    <a:cxn ang="0">
                      <a:pos x="561" y="70"/>
                    </a:cxn>
                    <a:cxn ang="0">
                      <a:pos x="620" y="83"/>
                    </a:cxn>
                    <a:cxn ang="0">
                      <a:pos x="638" y="0"/>
                    </a:cxn>
                    <a:cxn ang="0">
                      <a:pos x="634" y="0"/>
                    </a:cxn>
                    <a:cxn ang="0">
                      <a:pos x="620" y="0"/>
                    </a:cxn>
                    <a:cxn ang="0">
                      <a:pos x="599" y="0"/>
                    </a:cxn>
                    <a:cxn ang="0">
                      <a:pos x="571" y="1"/>
                    </a:cxn>
                    <a:cxn ang="0">
                      <a:pos x="536" y="2"/>
                    </a:cxn>
                    <a:cxn ang="0">
                      <a:pos x="496" y="3"/>
                    </a:cxn>
                    <a:cxn ang="0">
                      <a:pos x="452" y="6"/>
                    </a:cxn>
                    <a:cxn ang="0">
                      <a:pos x="405" y="8"/>
                    </a:cxn>
                    <a:cxn ang="0">
                      <a:pos x="354" y="13"/>
                    </a:cxn>
                    <a:cxn ang="0">
                      <a:pos x="302" y="17"/>
                    </a:cxn>
                    <a:cxn ang="0">
                      <a:pos x="249" y="22"/>
                    </a:cxn>
                    <a:cxn ang="0">
                      <a:pos x="196" y="30"/>
                    </a:cxn>
                    <a:cxn ang="0">
                      <a:pos x="144" y="37"/>
                    </a:cxn>
                    <a:cxn ang="0">
                      <a:pos x="93" y="47"/>
                    </a:cxn>
                    <a:cxn ang="0">
                      <a:pos x="45" y="58"/>
                    </a:cxn>
                    <a:cxn ang="0">
                      <a:pos x="0" y="71"/>
                    </a:cxn>
                    <a:cxn ang="0">
                      <a:pos x="0" y="125"/>
                    </a:cxn>
                  </a:cxnLst>
                  <a:rect l="0" t="0" r="r" b="b"/>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prstTxWarp prst="textNoShape">
                    <a:avLst/>
                  </a:prstTxWarp>
                </a:bodyPr>
                <a:lstStyle/>
                <a:p>
                  <a:endParaRPr lang="en-US"/>
                </a:p>
              </p:txBody>
            </p:sp>
            <p:sp>
              <p:nvSpPr>
                <p:cNvPr id="201840" name="Freeform 112"/>
                <p:cNvSpPr>
                  <a:spLocks/>
                </p:cNvSpPr>
                <p:nvPr/>
              </p:nvSpPr>
              <p:spPr bwMode="auto">
                <a:xfrm>
                  <a:off x="6217" y="14634"/>
                  <a:ext cx="1075" cy="356"/>
                </a:xfrm>
                <a:custGeom>
                  <a:avLst/>
                  <a:gdLst/>
                  <a:ahLst/>
                  <a:cxnLst>
                    <a:cxn ang="0">
                      <a:pos x="454" y="344"/>
                    </a:cxn>
                    <a:cxn ang="0">
                      <a:pos x="456" y="343"/>
                    </a:cxn>
                    <a:cxn ang="0">
                      <a:pos x="463" y="341"/>
                    </a:cxn>
                    <a:cxn ang="0">
                      <a:pos x="472" y="337"/>
                    </a:cxn>
                    <a:cxn ang="0">
                      <a:pos x="485" y="332"/>
                    </a:cxn>
                    <a:cxn ang="0">
                      <a:pos x="501" y="325"/>
                    </a:cxn>
                    <a:cxn ang="0">
                      <a:pos x="518" y="317"/>
                    </a:cxn>
                    <a:cxn ang="0">
                      <a:pos x="538" y="308"/>
                    </a:cxn>
                    <a:cxn ang="0">
                      <a:pos x="558" y="298"/>
                    </a:cxn>
                    <a:cxn ang="0">
                      <a:pos x="580" y="287"/>
                    </a:cxn>
                    <a:cxn ang="0">
                      <a:pos x="600" y="274"/>
                    </a:cxn>
                    <a:cxn ang="0">
                      <a:pos x="621" y="262"/>
                    </a:cxn>
                    <a:cxn ang="0">
                      <a:pos x="640" y="248"/>
                    </a:cxn>
                    <a:cxn ang="0">
                      <a:pos x="658" y="234"/>
                    </a:cxn>
                    <a:cxn ang="0">
                      <a:pos x="674" y="219"/>
                    </a:cxn>
                    <a:cxn ang="0">
                      <a:pos x="688" y="204"/>
                    </a:cxn>
                    <a:cxn ang="0">
                      <a:pos x="699" y="189"/>
                    </a:cxn>
                    <a:cxn ang="0">
                      <a:pos x="0" y="18"/>
                    </a:cxn>
                    <a:cxn ang="0">
                      <a:pos x="54" y="0"/>
                    </a:cxn>
                    <a:cxn ang="0">
                      <a:pos x="1075" y="251"/>
                    </a:cxn>
                    <a:cxn ang="0">
                      <a:pos x="1033" y="274"/>
                    </a:cxn>
                    <a:cxn ang="0">
                      <a:pos x="738" y="199"/>
                    </a:cxn>
                    <a:cxn ang="0">
                      <a:pos x="737" y="200"/>
                    </a:cxn>
                    <a:cxn ang="0">
                      <a:pos x="735" y="203"/>
                    </a:cxn>
                    <a:cxn ang="0">
                      <a:pos x="730" y="207"/>
                    </a:cxn>
                    <a:cxn ang="0">
                      <a:pos x="724" y="214"/>
                    </a:cxn>
                    <a:cxn ang="0">
                      <a:pos x="716" y="222"/>
                    </a:cxn>
                    <a:cxn ang="0">
                      <a:pos x="706" y="231"/>
                    </a:cxn>
                    <a:cxn ang="0">
                      <a:pos x="694" y="242"/>
                    </a:cxn>
                    <a:cxn ang="0">
                      <a:pos x="679" y="253"/>
                    </a:cxn>
                    <a:cxn ang="0">
                      <a:pos x="662" y="265"/>
                    </a:cxn>
                    <a:cxn ang="0">
                      <a:pos x="643" y="278"/>
                    </a:cxn>
                    <a:cxn ang="0">
                      <a:pos x="621" y="291"/>
                    </a:cxn>
                    <a:cxn ang="0">
                      <a:pos x="597" y="303"/>
                    </a:cxn>
                    <a:cxn ang="0">
                      <a:pos x="570" y="317"/>
                    </a:cxn>
                    <a:cxn ang="0">
                      <a:pos x="540" y="330"/>
                    </a:cxn>
                    <a:cxn ang="0">
                      <a:pos x="508" y="343"/>
                    </a:cxn>
                    <a:cxn ang="0">
                      <a:pos x="472" y="356"/>
                    </a:cxn>
                    <a:cxn ang="0">
                      <a:pos x="454" y="344"/>
                    </a:cxn>
                  </a:cxnLst>
                  <a:rect l="0" t="0" r="r" b="b"/>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prstTxWarp prst="textNoShape">
                    <a:avLst/>
                  </a:prstTxWarp>
                </a:bodyPr>
                <a:lstStyle/>
                <a:p>
                  <a:endParaRPr lang="en-US"/>
                </a:p>
              </p:txBody>
            </p:sp>
            <p:sp>
              <p:nvSpPr>
                <p:cNvPr id="201841" name="Freeform 113"/>
                <p:cNvSpPr>
                  <a:spLocks/>
                </p:cNvSpPr>
                <p:nvPr/>
              </p:nvSpPr>
              <p:spPr bwMode="auto">
                <a:xfrm>
                  <a:off x="5997" y="14727"/>
                  <a:ext cx="1095" cy="319"/>
                </a:xfrm>
                <a:custGeom>
                  <a:avLst/>
                  <a:gdLst/>
                  <a:ahLst/>
                  <a:cxnLst>
                    <a:cxn ang="0">
                      <a:pos x="0" y="0"/>
                    </a:cxn>
                    <a:cxn ang="0">
                      <a:pos x="1071" y="319"/>
                    </a:cxn>
                    <a:cxn ang="0">
                      <a:pos x="1095" y="319"/>
                    </a:cxn>
                    <a:cxn ang="0">
                      <a:pos x="33" y="0"/>
                    </a:cxn>
                    <a:cxn ang="0">
                      <a:pos x="0" y="0"/>
                    </a:cxn>
                  </a:cxnLst>
                  <a:rect l="0" t="0" r="r" b="b"/>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prstTxWarp prst="textNoShape">
                    <a:avLst/>
                  </a:prstTxWarp>
                </a:bodyPr>
                <a:lstStyle/>
                <a:p>
                  <a:endParaRPr lang="en-US"/>
                </a:p>
              </p:txBody>
            </p:sp>
            <p:sp>
              <p:nvSpPr>
                <p:cNvPr id="201842" name="Freeform 114"/>
                <p:cNvSpPr>
                  <a:spLocks/>
                </p:cNvSpPr>
                <p:nvPr/>
              </p:nvSpPr>
              <p:spPr bwMode="auto">
                <a:xfrm>
                  <a:off x="6181" y="14684"/>
                  <a:ext cx="1082" cy="285"/>
                </a:xfrm>
                <a:custGeom>
                  <a:avLst/>
                  <a:gdLst/>
                  <a:ahLst/>
                  <a:cxnLst>
                    <a:cxn ang="0">
                      <a:pos x="0" y="1"/>
                    </a:cxn>
                    <a:cxn ang="0">
                      <a:pos x="1058" y="285"/>
                    </a:cxn>
                    <a:cxn ang="0">
                      <a:pos x="1082" y="284"/>
                    </a:cxn>
                    <a:cxn ang="0">
                      <a:pos x="33" y="0"/>
                    </a:cxn>
                    <a:cxn ang="0">
                      <a:pos x="0" y="1"/>
                    </a:cxn>
                  </a:cxnLst>
                  <a:rect l="0" t="0" r="r" b="b"/>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prstTxWarp prst="textNoShape">
                    <a:avLst/>
                  </a:prstTxWarp>
                </a:bodyPr>
                <a:lstStyle/>
                <a:p>
                  <a:endParaRPr lang="en-US"/>
                </a:p>
              </p:txBody>
            </p:sp>
            <p:sp>
              <p:nvSpPr>
                <p:cNvPr id="201843" name="Freeform 115"/>
                <p:cNvSpPr>
                  <a:spLocks/>
                </p:cNvSpPr>
                <p:nvPr/>
              </p:nvSpPr>
              <p:spPr bwMode="auto">
                <a:xfrm>
                  <a:off x="6093" y="14699"/>
                  <a:ext cx="1087" cy="315"/>
                </a:xfrm>
                <a:custGeom>
                  <a:avLst/>
                  <a:gdLst/>
                  <a:ahLst/>
                  <a:cxnLst>
                    <a:cxn ang="0">
                      <a:pos x="0" y="0"/>
                    </a:cxn>
                    <a:cxn ang="0">
                      <a:pos x="1066" y="315"/>
                    </a:cxn>
                    <a:cxn ang="0">
                      <a:pos x="1087" y="308"/>
                    </a:cxn>
                    <a:cxn ang="0">
                      <a:pos x="31" y="0"/>
                    </a:cxn>
                    <a:cxn ang="0">
                      <a:pos x="0" y="0"/>
                    </a:cxn>
                  </a:cxnLst>
                  <a:rect l="0" t="0" r="r" b="b"/>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10" name="Group 116"/>
              <p:cNvGrpSpPr>
                <a:grpSpLocks/>
              </p:cNvGrpSpPr>
              <p:nvPr/>
            </p:nvGrpSpPr>
            <p:grpSpPr bwMode="auto">
              <a:xfrm>
                <a:off x="12806" y="10667"/>
                <a:ext cx="983" cy="1369"/>
                <a:chOff x="12762" y="10336"/>
                <a:chExt cx="1027" cy="1700"/>
              </a:xfrm>
            </p:grpSpPr>
            <p:sp>
              <p:nvSpPr>
                <p:cNvPr id="201845" name="Rectangle 117"/>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prstTxWarp prst="textNoShape">
                    <a:avLst/>
                  </a:prstTxWarp>
                </a:bodyPr>
                <a:lstStyle/>
                <a:p>
                  <a:endParaRPr lang="en-US"/>
                </a:p>
              </p:txBody>
            </p:sp>
            <p:sp>
              <p:nvSpPr>
                <p:cNvPr id="201846" name="Rectangle 118"/>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201847" name="Line 119"/>
                <p:cNvSpPr>
                  <a:spLocks noChangeShapeType="1"/>
                </p:cNvSpPr>
                <p:nvPr/>
              </p:nvSpPr>
              <p:spPr bwMode="auto">
                <a:xfrm>
                  <a:off x="12766" y="10682"/>
                  <a:ext cx="965" cy="2"/>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1848" name="Line 120"/>
                <p:cNvSpPr>
                  <a:spLocks noChangeShapeType="1"/>
                </p:cNvSpPr>
                <p:nvPr/>
              </p:nvSpPr>
              <p:spPr bwMode="auto">
                <a:xfrm>
                  <a:off x="12780" y="11042"/>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1849" name="Line 121"/>
                <p:cNvSpPr>
                  <a:spLocks noChangeShapeType="1"/>
                </p:cNvSpPr>
                <p:nvPr/>
              </p:nvSpPr>
              <p:spPr bwMode="auto">
                <a:xfrm>
                  <a:off x="12764" y="11374"/>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1850" name="Line 122"/>
                <p:cNvSpPr>
                  <a:spLocks noChangeShapeType="1"/>
                </p:cNvSpPr>
                <p:nvPr/>
              </p:nvSpPr>
              <p:spPr bwMode="auto">
                <a:xfrm>
                  <a:off x="12762" y="11675"/>
                  <a:ext cx="967" cy="2"/>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201851" name="Text Box 123"/>
              <p:cNvSpPr txBox="1">
                <a:spLocks noChangeArrowheads="1"/>
              </p:cNvSpPr>
              <p:nvPr/>
            </p:nvSpPr>
            <p:spPr bwMode="auto">
              <a:xfrm>
                <a:off x="12809" y="10193"/>
                <a:ext cx="958" cy="366"/>
              </a:xfrm>
              <a:prstGeom prst="rect">
                <a:avLst/>
              </a:prstGeom>
              <a:noFill/>
              <a:ln w="9525">
                <a:noFill/>
                <a:miter lim="800000"/>
                <a:headEnd/>
                <a:tailEnd/>
              </a:ln>
            </p:spPr>
            <p:txBody>
              <a:bodyPr>
                <a:prstTxWarp prst="textNoShape">
                  <a:avLst/>
                </a:prstTxWarp>
              </a:bodyPr>
              <a:lstStyle/>
              <a:p>
                <a:pPr algn="l" eaLnBrk="1" hangingPunct="1"/>
                <a:r>
                  <a:rPr lang="en-US" sz="1100" dirty="0">
                    <a:latin typeface="Arial" charset="0"/>
                  </a:rPr>
                  <a:t>Host B</a:t>
                </a:r>
                <a:endParaRPr lang="en-US" sz="2200" dirty="0"/>
              </a:p>
            </p:txBody>
          </p:sp>
        </p:grpSp>
        <p:sp>
          <p:nvSpPr>
            <p:cNvPr id="201852" name="Line 124"/>
            <p:cNvSpPr>
              <a:spLocks noChangeShapeType="1"/>
            </p:cNvSpPr>
            <p:nvPr/>
          </p:nvSpPr>
          <p:spPr bwMode="auto">
            <a:xfrm flipH="1">
              <a:off x="2474" y="3796"/>
              <a:ext cx="384" cy="0"/>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1853" name="Line 125"/>
            <p:cNvSpPr>
              <a:spLocks noChangeShapeType="1"/>
            </p:cNvSpPr>
            <p:nvPr/>
          </p:nvSpPr>
          <p:spPr bwMode="auto">
            <a:xfrm flipH="1">
              <a:off x="3494" y="3796"/>
              <a:ext cx="384" cy="0"/>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1854" name="Line 126"/>
            <p:cNvSpPr>
              <a:spLocks noChangeShapeType="1"/>
            </p:cNvSpPr>
            <p:nvPr/>
          </p:nvSpPr>
          <p:spPr bwMode="auto">
            <a:xfrm flipH="1">
              <a:off x="3572" y="3544"/>
              <a:ext cx="582" cy="546"/>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1855" name="Line 127"/>
            <p:cNvSpPr>
              <a:spLocks noChangeShapeType="1"/>
            </p:cNvSpPr>
            <p:nvPr/>
          </p:nvSpPr>
          <p:spPr bwMode="auto">
            <a:xfrm flipH="1">
              <a:off x="3566" y="4090"/>
              <a:ext cx="348" cy="0"/>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1856" name="Line 128"/>
            <p:cNvSpPr>
              <a:spLocks noChangeShapeType="1"/>
            </p:cNvSpPr>
            <p:nvPr/>
          </p:nvSpPr>
          <p:spPr bwMode="auto">
            <a:xfrm flipH="1">
              <a:off x="4135" y="3550"/>
              <a:ext cx="277" cy="0"/>
            </a:xfrm>
            <a:prstGeom prst="line">
              <a:avLst/>
            </a:prstGeom>
            <a:noFill/>
            <a:ln w="9525">
              <a:solidFill>
                <a:srgbClr val="000000"/>
              </a:solidFill>
              <a:round/>
              <a:headEnd/>
              <a:tailEnd/>
            </a:ln>
          </p:spPr>
          <p:txBody>
            <a:bodyPr>
              <a:prstTxWarp prst="textNoShape">
                <a:avLst/>
              </a:prstTxWarp>
            </a:bodyPr>
            <a:lstStyle/>
            <a:p>
              <a:endParaRPr lang="en-US"/>
            </a:p>
          </p:txBody>
        </p:sp>
        <p:grpSp>
          <p:nvGrpSpPr>
            <p:cNvPr id="11" name="Group 129"/>
            <p:cNvGrpSpPr>
              <a:grpSpLocks/>
            </p:cNvGrpSpPr>
            <p:nvPr/>
          </p:nvGrpSpPr>
          <p:grpSpPr bwMode="auto">
            <a:xfrm>
              <a:off x="4190" y="3149"/>
              <a:ext cx="617" cy="568"/>
              <a:chOff x="5850" y="13487"/>
              <a:chExt cx="2023" cy="1840"/>
            </a:xfrm>
          </p:grpSpPr>
          <p:sp>
            <p:nvSpPr>
              <p:cNvPr id="201858" name="Freeform 130"/>
              <p:cNvSpPr>
                <a:spLocks/>
              </p:cNvSpPr>
              <p:nvPr/>
            </p:nvSpPr>
            <p:spPr bwMode="auto">
              <a:xfrm>
                <a:off x="5850" y="13632"/>
                <a:ext cx="2023" cy="1695"/>
              </a:xfrm>
              <a:custGeom>
                <a:avLst/>
                <a:gdLst/>
                <a:ahLst/>
                <a:cxnLst>
                  <a:cxn ang="0">
                    <a:pos x="570" y="121"/>
                  </a:cxn>
                  <a:cxn ang="0">
                    <a:pos x="575" y="120"/>
                  </a:cxn>
                  <a:cxn ang="0">
                    <a:pos x="586" y="116"/>
                  </a:cxn>
                  <a:cxn ang="0">
                    <a:pos x="607" y="108"/>
                  </a:cxn>
                  <a:cxn ang="0">
                    <a:pos x="636" y="101"/>
                  </a:cxn>
                  <a:cxn ang="0">
                    <a:pos x="672" y="90"/>
                  </a:cxn>
                  <a:cxn ang="0">
                    <a:pos x="718" y="79"/>
                  </a:cxn>
                  <a:cxn ang="0">
                    <a:pos x="771" y="67"/>
                  </a:cxn>
                  <a:cxn ang="0">
                    <a:pos x="834" y="55"/>
                  </a:cxn>
                  <a:cxn ang="0">
                    <a:pos x="904" y="43"/>
                  </a:cxn>
                  <a:cxn ang="0">
                    <a:pos x="982" y="33"/>
                  </a:cxn>
                  <a:cxn ang="0">
                    <a:pos x="1071" y="22"/>
                  </a:cxn>
                  <a:cxn ang="0">
                    <a:pos x="1166" y="13"/>
                  </a:cxn>
                  <a:cxn ang="0">
                    <a:pos x="1271" y="7"/>
                  </a:cxn>
                  <a:cxn ang="0">
                    <a:pos x="1384" y="1"/>
                  </a:cxn>
                  <a:cxn ang="0">
                    <a:pos x="1506" y="0"/>
                  </a:cxn>
                  <a:cxn ang="0">
                    <a:pos x="1636" y="1"/>
                  </a:cxn>
                  <a:cxn ang="0">
                    <a:pos x="1692" y="233"/>
                  </a:cxn>
                  <a:cxn ang="0">
                    <a:pos x="1713" y="243"/>
                  </a:cxn>
                  <a:cxn ang="0">
                    <a:pos x="1758" y="274"/>
                  </a:cxn>
                  <a:cxn ang="0">
                    <a:pos x="1806" y="329"/>
                  </a:cxn>
                  <a:cxn ang="0">
                    <a:pos x="1836" y="409"/>
                  </a:cxn>
                  <a:cxn ang="0">
                    <a:pos x="1955" y="948"/>
                  </a:cxn>
                  <a:cxn ang="0">
                    <a:pos x="2003" y="1171"/>
                  </a:cxn>
                  <a:cxn ang="0">
                    <a:pos x="2011" y="1188"/>
                  </a:cxn>
                  <a:cxn ang="0">
                    <a:pos x="2022" y="1231"/>
                  </a:cxn>
                  <a:cxn ang="0">
                    <a:pos x="2021" y="1297"/>
                  </a:cxn>
                  <a:cxn ang="0">
                    <a:pos x="1992" y="1380"/>
                  </a:cxn>
                  <a:cxn ang="0">
                    <a:pos x="0" y="1328"/>
                  </a:cxn>
                  <a:cxn ang="0">
                    <a:pos x="199" y="1223"/>
                  </a:cxn>
                  <a:cxn ang="0">
                    <a:pos x="200" y="232"/>
                  </a:cxn>
                  <a:cxn ang="0">
                    <a:pos x="210" y="226"/>
                  </a:cxn>
                  <a:cxn ang="0">
                    <a:pos x="230" y="214"/>
                  </a:cxn>
                  <a:cxn ang="0">
                    <a:pos x="259" y="201"/>
                  </a:cxn>
                  <a:cxn ang="0">
                    <a:pos x="297" y="189"/>
                  </a:cxn>
                  <a:cxn ang="0">
                    <a:pos x="344" y="183"/>
                  </a:cxn>
                  <a:cxn ang="0">
                    <a:pos x="399" y="181"/>
                  </a:cxn>
                  <a:cxn ang="0">
                    <a:pos x="464" y="191"/>
                  </a:cxn>
                  <a:cxn ang="0">
                    <a:pos x="548" y="225"/>
                  </a:cxn>
                </a:cxnLst>
                <a:rect l="0" t="0" r="r" b="b"/>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prstTxWarp prst="textNoShape">
                  <a:avLst/>
                </a:prstTxWarp>
              </a:bodyPr>
              <a:lstStyle/>
              <a:p>
                <a:endParaRPr lang="en-US"/>
              </a:p>
            </p:txBody>
          </p:sp>
          <p:sp>
            <p:nvSpPr>
              <p:cNvPr id="201859" name="Freeform 131"/>
              <p:cNvSpPr>
                <a:spLocks/>
              </p:cNvSpPr>
              <p:nvPr/>
            </p:nvSpPr>
            <p:spPr bwMode="auto">
              <a:xfrm>
                <a:off x="6551" y="13597"/>
                <a:ext cx="650" cy="735"/>
              </a:xfrm>
              <a:custGeom>
                <a:avLst/>
                <a:gdLst/>
                <a:ahLst/>
                <a:cxnLst>
                  <a:cxn ang="0">
                    <a:pos x="645" y="27"/>
                  </a:cxn>
                  <a:cxn ang="0">
                    <a:pos x="642" y="26"/>
                  </a:cxn>
                  <a:cxn ang="0">
                    <a:pos x="631" y="23"/>
                  </a:cxn>
                  <a:cxn ang="0">
                    <a:pos x="615" y="19"/>
                  </a:cxn>
                  <a:cxn ang="0">
                    <a:pos x="592" y="15"/>
                  </a:cxn>
                  <a:cxn ang="0">
                    <a:pos x="565" y="10"/>
                  </a:cxn>
                  <a:cxn ang="0">
                    <a:pos x="533" y="6"/>
                  </a:cxn>
                  <a:cxn ang="0">
                    <a:pos x="496" y="3"/>
                  </a:cxn>
                  <a:cxn ang="0">
                    <a:pos x="456" y="1"/>
                  </a:cxn>
                  <a:cxn ang="0">
                    <a:pos x="411" y="0"/>
                  </a:cxn>
                  <a:cxn ang="0">
                    <a:pos x="364" y="2"/>
                  </a:cxn>
                  <a:cxn ang="0">
                    <a:pos x="315" y="6"/>
                  </a:cxn>
                  <a:cxn ang="0">
                    <a:pos x="262" y="15"/>
                  </a:cxn>
                  <a:cxn ang="0">
                    <a:pos x="209" y="26"/>
                  </a:cxn>
                  <a:cxn ang="0">
                    <a:pos x="154" y="42"/>
                  </a:cxn>
                  <a:cxn ang="0">
                    <a:pos x="98" y="61"/>
                  </a:cxn>
                  <a:cxn ang="0">
                    <a:pos x="42" y="87"/>
                  </a:cxn>
                  <a:cxn ang="0">
                    <a:pos x="38" y="101"/>
                  </a:cxn>
                  <a:cxn ang="0">
                    <a:pos x="28" y="141"/>
                  </a:cxn>
                  <a:cxn ang="0">
                    <a:pos x="17" y="203"/>
                  </a:cxn>
                  <a:cxn ang="0">
                    <a:pos x="6" y="283"/>
                  </a:cxn>
                  <a:cxn ang="0">
                    <a:pos x="0" y="378"/>
                  </a:cxn>
                  <a:cxn ang="0">
                    <a:pos x="5" y="484"/>
                  </a:cxn>
                  <a:cxn ang="0">
                    <a:pos x="21" y="599"/>
                  </a:cxn>
                  <a:cxn ang="0">
                    <a:pos x="54" y="716"/>
                  </a:cxn>
                  <a:cxn ang="0">
                    <a:pos x="58" y="716"/>
                  </a:cxn>
                  <a:cxn ang="0">
                    <a:pos x="66" y="715"/>
                  </a:cxn>
                  <a:cxn ang="0">
                    <a:pos x="80" y="713"/>
                  </a:cxn>
                  <a:cxn ang="0">
                    <a:pos x="99" y="712"/>
                  </a:cxn>
                  <a:cxn ang="0">
                    <a:pos x="124" y="710"/>
                  </a:cxn>
                  <a:cxn ang="0">
                    <a:pos x="153" y="708"/>
                  </a:cxn>
                  <a:cxn ang="0">
                    <a:pos x="188" y="707"/>
                  </a:cxn>
                  <a:cxn ang="0">
                    <a:pos x="225" y="706"/>
                  </a:cxn>
                  <a:cxn ang="0">
                    <a:pos x="267" y="705"/>
                  </a:cxn>
                  <a:cxn ang="0">
                    <a:pos x="313" y="706"/>
                  </a:cxn>
                  <a:cxn ang="0">
                    <a:pos x="362" y="707"/>
                  </a:cxn>
                  <a:cxn ang="0">
                    <a:pos x="415" y="709"/>
                  </a:cxn>
                  <a:cxn ang="0">
                    <a:pos x="470" y="713"/>
                  </a:cxn>
                  <a:cxn ang="0">
                    <a:pos x="528" y="719"/>
                  </a:cxn>
                  <a:cxn ang="0">
                    <a:pos x="588" y="726"/>
                  </a:cxn>
                  <a:cxn ang="0">
                    <a:pos x="650" y="735"/>
                  </a:cxn>
                  <a:cxn ang="0">
                    <a:pos x="647" y="713"/>
                  </a:cxn>
                  <a:cxn ang="0">
                    <a:pos x="641" y="655"/>
                  </a:cxn>
                  <a:cxn ang="0">
                    <a:pos x="631" y="568"/>
                  </a:cxn>
                  <a:cxn ang="0">
                    <a:pos x="623" y="462"/>
                  </a:cxn>
                  <a:cxn ang="0">
                    <a:pos x="618" y="345"/>
                  </a:cxn>
                  <a:cxn ang="0">
                    <a:pos x="618" y="229"/>
                  </a:cxn>
                  <a:cxn ang="0">
                    <a:pos x="627" y="119"/>
                  </a:cxn>
                  <a:cxn ang="0">
                    <a:pos x="645" y="27"/>
                  </a:cxn>
                </a:cxnLst>
                <a:rect l="0" t="0" r="r" b="b"/>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prstTxWarp prst="textNoShape">
                  <a:avLst/>
                </a:prstTxWarp>
              </a:bodyPr>
              <a:lstStyle/>
              <a:p>
                <a:endParaRPr lang="en-US"/>
              </a:p>
            </p:txBody>
          </p:sp>
          <p:sp>
            <p:nvSpPr>
              <p:cNvPr id="201860" name="Freeform 132"/>
              <p:cNvSpPr>
                <a:spLocks/>
              </p:cNvSpPr>
              <p:nvPr/>
            </p:nvSpPr>
            <p:spPr bwMode="auto">
              <a:xfrm>
                <a:off x="6623" y="13797"/>
                <a:ext cx="1071" cy="731"/>
              </a:xfrm>
              <a:custGeom>
                <a:avLst/>
                <a:gdLst/>
                <a:ahLst/>
                <a:cxnLst>
                  <a:cxn ang="0">
                    <a:pos x="6" y="552"/>
                  </a:cxn>
                  <a:cxn ang="0">
                    <a:pos x="0" y="642"/>
                  </a:cxn>
                  <a:cxn ang="0">
                    <a:pos x="698" y="731"/>
                  </a:cxn>
                  <a:cxn ang="0">
                    <a:pos x="703" y="729"/>
                  </a:cxn>
                  <a:cxn ang="0">
                    <a:pos x="717" y="722"/>
                  </a:cxn>
                  <a:cxn ang="0">
                    <a:pos x="740" y="710"/>
                  </a:cxn>
                  <a:cxn ang="0">
                    <a:pos x="768" y="694"/>
                  </a:cxn>
                  <a:cxn ang="0">
                    <a:pos x="801" y="672"/>
                  </a:cxn>
                  <a:cxn ang="0">
                    <a:pos x="838" y="645"/>
                  </a:cxn>
                  <a:cxn ang="0">
                    <a:pos x="876" y="614"/>
                  </a:cxn>
                  <a:cxn ang="0">
                    <a:pos x="915" y="577"/>
                  </a:cxn>
                  <a:cxn ang="0">
                    <a:pos x="953" y="536"/>
                  </a:cxn>
                  <a:cxn ang="0">
                    <a:pos x="988" y="491"/>
                  </a:cxn>
                  <a:cxn ang="0">
                    <a:pos x="1018" y="439"/>
                  </a:cxn>
                  <a:cxn ang="0">
                    <a:pos x="1043" y="383"/>
                  </a:cxn>
                  <a:cxn ang="0">
                    <a:pos x="1061" y="322"/>
                  </a:cxn>
                  <a:cxn ang="0">
                    <a:pos x="1071" y="255"/>
                  </a:cxn>
                  <a:cxn ang="0">
                    <a:pos x="1070" y="185"/>
                  </a:cxn>
                  <a:cxn ang="0">
                    <a:pos x="1057" y="108"/>
                  </a:cxn>
                  <a:cxn ang="0">
                    <a:pos x="1055" y="104"/>
                  </a:cxn>
                  <a:cxn ang="0">
                    <a:pos x="1049" y="92"/>
                  </a:cxn>
                  <a:cxn ang="0">
                    <a:pos x="1037" y="76"/>
                  </a:cxn>
                  <a:cxn ang="0">
                    <a:pos x="1022" y="57"/>
                  </a:cxn>
                  <a:cxn ang="0">
                    <a:pos x="1002" y="37"/>
                  </a:cxn>
                  <a:cxn ang="0">
                    <a:pos x="979" y="20"/>
                  </a:cxn>
                  <a:cxn ang="0">
                    <a:pos x="951" y="7"/>
                  </a:cxn>
                  <a:cxn ang="0">
                    <a:pos x="919" y="0"/>
                  </a:cxn>
                  <a:cxn ang="0">
                    <a:pos x="924" y="12"/>
                  </a:cxn>
                  <a:cxn ang="0">
                    <a:pos x="934" y="44"/>
                  </a:cxn>
                  <a:cxn ang="0">
                    <a:pos x="947" y="94"/>
                  </a:cxn>
                  <a:cxn ang="0">
                    <a:pos x="958" y="159"/>
                  </a:cxn>
                  <a:cxn ang="0">
                    <a:pos x="961" y="238"/>
                  </a:cxn>
                  <a:cxn ang="0">
                    <a:pos x="953" y="324"/>
                  </a:cxn>
                  <a:cxn ang="0">
                    <a:pos x="928" y="418"/>
                  </a:cxn>
                  <a:cxn ang="0">
                    <a:pos x="884" y="516"/>
                  </a:cxn>
                  <a:cxn ang="0">
                    <a:pos x="883" y="518"/>
                  </a:cxn>
                  <a:cxn ang="0">
                    <a:pos x="879" y="521"/>
                  </a:cxn>
                  <a:cxn ang="0">
                    <a:pos x="872" y="526"/>
                  </a:cxn>
                  <a:cxn ang="0">
                    <a:pos x="862" y="534"/>
                  </a:cxn>
                  <a:cxn ang="0">
                    <a:pos x="851" y="541"/>
                  </a:cxn>
                  <a:cxn ang="0">
                    <a:pos x="837" y="550"/>
                  </a:cxn>
                  <a:cxn ang="0">
                    <a:pos x="819" y="559"/>
                  </a:cxn>
                  <a:cxn ang="0">
                    <a:pos x="800" y="567"/>
                  </a:cxn>
                  <a:cxn ang="0">
                    <a:pos x="778" y="575"/>
                  </a:cxn>
                  <a:cxn ang="0">
                    <a:pos x="754" y="582"/>
                  </a:cxn>
                  <a:cxn ang="0">
                    <a:pos x="727" y="588"/>
                  </a:cxn>
                  <a:cxn ang="0">
                    <a:pos x="697" y="592"/>
                  </a:cxn>
                  <a:cxn ang="0">
                    <a:pos x="666" y="593"/>
                  </a:cxn>
                  <a:cxn ang="0">
                    <a:pos x="631" y="592"/>
                  </a:cxn>
                  <a:cxn ang="0">
                    <a:pos x="593" y="589"/>
                  </a:cxn>
                  <a:cxn ang="0">
                    <a:pos x="555" y="581"/>
                  </a:cxn>
                  <a:cxn ang="0">
                    <a:pos x="555" y="677"/>
                  </a:cxn>
                  <a:cxn ang="0">
                    <a:pos x="24" y="623"/>
                  </a:cxn>
                  <a:cxn ang="0">
                    <a:pos x="6" y="552"/>
                  </a:cxn>
                </a:cxnLst>
                <a:rect l="0" t="0" r="r" b="b"/>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prstTxWarp prst="textNoShape">
                  <a:avLst/>
                </a:prstTxWarp>
              </a:bodyPr>
              <a:lstStyle/>
              <a:p>
                <a:endParaRPr lang="en-US"/>
              </a:p>
            </p:txBody>
          </p:sp>
          <p:sp>
            <p:nvSpPr>
              <p:cNvPr id="201861" name="Freeform 133"/>
              <p:cNvSpPr>
                <a:spLocks/>
              </p:cNvSpPr>
              <p:nvPr/>
            </p:nvSpPr>
            <p:spPr bwMode="auto">
              <a:xfrm>
                <a:off x="6486" y="14516"/>
                <a:ext cx="787" cy="253"/>
              </a:xfrm>
              <a:custGeom>
                <a:avLst/>
                <a:gdLst/>
                <a:ahLst/>
                <a:cxnLst>
                  <a:cxn ang="0">
                    <a:pos x="787" y="91"/>
                  </a:cxn>
                  <a:cxn ang="0">
                    <a:pos x="12" y="0"/>
                  </a:cxn>
                  <a:cxn ang="0">
                    <a:pos x="0" y="91"/>
                  </a:cxn>
                  <a:cxn ang="0">
                    <a:pos x="764" y="253"/>
                  </a:cxn>
                  <a:cxn ang="0">
                    <a:pos x="787" y="91"/>
                  </a:cxn>
                </a:cxnLst>
                <a:rect l="0" t="0" r="r" b="b"/>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prstTxWarp prst="textNoShape">
                  <a:avLst/>
                </a:prstTxWarp>
              </a:bodyPr>
              <a:lstStyle/>
              <a:p>
                <a:endParaRPr lang="en-US"/>
              </a:p>
            </p:txBody>
          </p:sp>
          <p:sp>
            <p:nvSpPr>
              <p:cNvPr id="201862" name="Freeform 134"/>
              <p:cNvSpPr>
                <a:spLocks/>
              </p:cNvSpPr>
              <p:nvPr/>
            </p:nvSpPr>
            <p:spPr bwMode="auto">
              <a:xfrm>
                <a:off x="6879" y="14597"/>
                <a:ext cx="336" cy="115"/>
              </a:xfrm>
              <a:custGeom>
                <a:avLst/>
                <a:gdLst/>
                <a:ahLst/>
                <a:cxnLst>
                  <a:cxn ang="0">
                    <a:pos x="336" y="50"/>
                  </a:cxn>
                  <a:cxn ang="0">
                    <a:pos x="4" y="0"/>
                  </a:cxn>
                  <a:cxn ang="0">
                    <a:pos x="0" y="48"/>
                  </a:cxn>
                  <a:cxn ang="0">
                    <a:pos x="327" y="115"/>
                  </a:cxn>
                  <a:cxn ang="0">
                    <a:pos x="336" y="50"/>
                  </a:cxn>
                </a:cxnLst>
                <a:rect l="0" t="0" r="r" b="b"/>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prstTxWarp prst="textNoShape">
                  <a:avLst/>
                </a:prstTxWarp>
              </a:bodyPr>
              <a:lstStyle/>
              <a:p>
                <a:endParaRPr lang="en-US"/>
              </a:p>
            </p:txBody>
          </p:sp>
          <p:sp>
            <p:nvSpPr>
              <p:cNvPr id="201863" name="Freeform 135"/>
              <p:cNvSpPr>
                <a:spLocks/>
              </p:cNvSpPr>
              <p:nvPr/>
            </p:nvSpPr>
            <p:spPr bwMode="auto">
              <a:xfrm>
                <a:off x="6536" y="14540"/>
                <a:ext cx="225" cy="85"/>
              </a:xfrm>
              <a:custGeom>
                <a:avLst/>
                <a:gdLst/>
                <a:ahLst/>
                <a:cxnLst>
                  <a:cxn ang="0">
                    <a:pos x="225" y="39"/>
                  </a:cxn>
                  <a:cxn ang="0">
                    <a:pos x="0" y="0"/>
                  </a:cxn>
                  <a:cxn ang="0">
                    <a:pos x="3" y="41"/>
                  </a:cxn>
                  <a:cxn ang="0">
                    <a:pos x="218" y="85"/>
                  </a:cxn>
                  <a:cxn ang="0">
                    <a:pos x="225" y="39"/>
                  </a:cxn>
                </a:cxnLst>
                <a:rect l="0" t="0" r="r" b="b"/>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prstTxWarp prst="textNoShape">
                  <a:avLst/>
                </a:prstTxWarp>
              </a:bodyPr>
              <a:lstStyle/>
              <a:p>
                <a:endParaRPr lang="en-US"/>
              </a:p>
            </p:txBody>
          </p:sp>
          <p:sp>
            <p:nvSpPr>
              <p:cNvPr id="201864" name="Freeform 136"/>
              <p:cNvSpPr>
                <a:spLocks/>
              </p:cNvSpPr>
              <p:nvPr/>
            </p:nvSpPr>
            <p:spPr bwMode="auto">
              <a:xfrm>
                <a:off x="5972" y="14624"/>
                <a:ext cx="1325" cy="439"/>
              </a:xfrm>
              <a:custGeom>
                <a:avLst/>
                <a:gdLst/>
                <a:ahLst/>
                <a:cxnLst>
                  <a:cxn ang="0">
                    <a:pos x="0" y="132"/>
                  </a:cxn>
                  <a:cxn ang="0">
                    <a:pos x="3" y="132"/>
                  </a:cxn>
                  <a:cxn ang="0">
                    <a:pos x="10" y="130"/>
                  </a:cxn>
                  <a:cxn ang="0">
                    <a:pos x="24" y="128"/>
                  </a:cxn>
                  <a:cxn ang="0">
                    <a:pos x="42" y="125"/>
                  </a:cxn>
                  <a:cxn ang="0">
                    <a:pos x="62" y="121"/>
                  </a:cxn>
                  <a:cxn ang="0">
                    <a:pos x="86" y="116"/>
                  </a:cxn>
                  <a:cxn ang="0">
                    <a:pos x="113" y="109"/>
                  </a:cxn>
                  <a:cxn ang="0">
                    <a:pos x="141" y="102"/>
                  </a:cxn>
                  <a:cxn ang="0">
                    <a:pos x="170" y="94"/>
                  </a:cxn>
                  <a:cxn ang="0">
                    <a:pos x="199" y="85"/>
                  </a:cxn>
                  <a:cxn ang="0">
                    <a:pos x="228" y="74"/>
                  </a:cxn>
                  <a:cxn ang="0">
                    <a:pos x="257" y="62"/>
                  </a:cxn>
                  <a:cxn ang="0">
                    <a:pos x="285" y="48"/>
                  </a:cxn>
                  <a:cxn ang="0">
                    <a:pos x="309" y="34"/>
                  </a:cxn>
                  <a:cxn ang="0">
                    <a:pos x="333" y="18"/>
                  </a:cxn>
                  <a:cxn ang="0">
                    <a:pos x="352" y="0"/>
                  </a:cxn>
                  <a:cxn ang="0">
                    <a:pos x="1325" y="223"/>
                  </a:cxn>
                  <a:cxn ang="0">
                    <a:pos x="1323" y="225"/>
                  </a:cxn>
                  <a:cxn ang="0">
                    <a:pos x="1318" y="230"/>
                  </a:cxn>
                  <a:cxn ang="0">
                    <a:pos x="1309" y="239"/>
                  </a:cxn>
                  <a:cxn ang="0">
                    <a:pos x="1297" y="250"/>
                  </a:cxn>
                  <a:cxn ang="0">
                    <a:pos x="1282" y="263"/>
                  </a:cxn>
                  <a:cxn ang="0">
                    <a:pos x="1265" y="278"/>
                  </a:cxn>
                  <a:cxn ang="0">
                    <a:pos x="1247" y="295"/>
                  </a:cxn>
                  <a:cxn ang="0">
                    <a:pos x="1225" y="312"/>
                  </a:cxn>
                  <a:cxn ang="0">
                    <a:pos x="1202" y="331"/>
                  </a:cxn>
                  <a:cxn ang="0">
                    <a:pos x="1179" y="349"/>
                  </a:cxn>
                  <a:cxn ang="0">
                    <a:pos x="1154" y="367"/>
                  </a:cxn>
                  <a:cxn ang="0">
                    <a:pos x="1128" y="385"/>
                  </a:cxn>
                  <a:cxn ang="0">
                    <a:pos x="1102" y="401"/>
                  </a:cxn>
                  <a:cxn ang="0">
                    <a:pos x="1077" y="415"/>
                  </a:cxn>
                  <a:cxn ang="0">
                    <a:pos x="1051" y="428"/>
                  </a:cxn>
                  <a:cxn ang="0">
                    <a:pos x="1026" y="439"/>
                  </a:cxn>
                  <a:cxn ang="0">
                    <a:pos x="0" y="132"/>
                  </a:cxn>
                </a:cxnLst>
                <a:rect l="0" t="0" r="r" b="b"/>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prstTxWarp prst="textNoShape">
                  <a:avLst/>
                </a:prstTxWarp>
              </a:bodyPr>
              <a:lstStyle/>
              <a:p>
                <a:endParaRPr lang="en-US"/>
              </a:p>
            </p:txBody>
          </p:sp>
          <p:sp>
            <p:nvSpPr>
              <p:cNvPr id="201865" name="Freeform 137"/>
              <p:cNvSpPr>
                <a:spLocks/>
              </p:cNvSpPr>
              <p:nvPr/>
            </p:nvSpPr>
            <p:spPr bwMode="auto">
              <a:xfrm>
                <a:off x="7292" y="14577"/>
                <a:ext cx="472" cy="209"/>
              </a:xfrm>
              <a:custGeom>
                <a:avLst/>
                <a:gdLst/>
                <a:ahLst/>
                <a:cxnLst>
                  <a:cxn ang="0">
                    <a:pos x="47" y="209"/>
                  </a:cxn>
                  <a:cxn ang="0">
                    <a:pos x="472" y="84"/>
                  </a:cxn>
                  <a:cxn ang="0">
                    <a:pos x="215" y="0"/>
                  </a:cxn>
                  <a:cxn ang="0">
                    <a:pos x="5" y="24"/>
                  </a:cxn>
                  <a:cxn ang="0">
                    <a:pos x="0" y="197"/>
                  </a:cxn>
                  <a:cxn ang="0">
                    <a:pos x="47" y="209"/>
                  </a:cxn>
                </a:cxnLst>
                <a:rect l="0" t="0" r="r" b="b"/>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prstTxWarp prst="textNoShape">
                  <a:avLst/>
                </a:prstTxWarp>
              </a:bodyPr>
              <a:lstStyle/>
              <a:p>
                <a:endParaRPr lang="en-US"/>
              </a:p>
            </p:txBody>
          </p:sp>
          <p:sp>
            <p:nvSpPr>
              <p:cNvPr id="201866" name="Freeform 138"/>
              <p:cNvSpPr>
                <a:spLocks/>
              </p:cNvSpPr>
              <p:nvPr/>
            </p:nvSpPr>
            <p:spPr bwMode="auto">
              <a:xfrm>
                <a:off x="6073" y="13679"/>
                <a:ext cx="251" cy="999"/>
              </a:xfrm>
              <a:custGeom>
                <a:avLst/>
                <a:gdLst/>
                <a:ahLst/>
                <a:cxnLst>
                  <a:cxn ang="0">
                    <a:pos x="251" y="23"/>
                  </a:cxn>
                  <a:cxn ang="0">
                    <a:pos x="250" y="22"/>
                  </a:cxn>
                  <a:cxn ang="0">
                    <a:pos x="246" y="20"/>
                  </a:cxn>
                  <a:cxn ang="0">
                    <a:pos x="239" y="18"/>
                  </a:cxn>
                  <a:cxn ang="0">
                    <a:pos x="230" y="15"/>
                  </a:cxn>
                  <a:cxn ang="0">
                    <a:pos x="218" y="11"/>
                  </a:cxn>
                  <a:cxn ang="0">
                    <a:pos x="205" y="7"/>
                  </a:cxn>
                  <a:cxn ang="0">
                    <a:pos x="190" y="4"/>
                  </a:cxn>
                  <a:cxn ang="0">
                    <a:pos x="173" y="1"/>
                  </a:cxn>
                  <a:cxn ang="0">
                    <a:pos x="155" y="0"/>
                  </a:cxn>
                  <a:cxn ang="0">
                    <a:pos x="134" y="0"/>
                  </a:cxn>
                  <a:cxn ang="0">
                    <a:pos x="114" y="2"/>
                  </a:cxn>
                  <a:cxn ang="0">
                    <a:pos x="92" y="5"/>
                  </a:cxn>
                  <a:cxn ang="0">
                    <a:pos x="70" y="12"/>
                  </a:cxn>
                  <a:cxn ang="0">
                    <a:pos x="47" y="20"/>
                  </a:cxn>
                  <a:cxn ang="0">
                    <a:pos x="23" y="32"/>
                  </a:cxn>
                  <a:cxn ang="0">
                    <a:pos x="0" y="47"/>
                  </a:cxn>
                  <a:cxn ang="0">
                    <a:pos x="0" y="999"/>
                  </a:cxn>
                  <a:cxn ang="0">
                    <a:pos x="1" y="999"/>
                  </a:cxn>
                  <a:cxn ang="0">
                    <a:pos x="6" y="999"/>
                  </a:cxn>
                  <a:cxn ang="0">
                    <a:pos x="14" y="998"/>
                  </a:cxn>
                  <a:cxn ang="0">
                    <a:pos x="23" y="997"/>
                  </a:cxn>
                  <a:cxn ang="0">
                    <a:pos x="35" y="995"/>
                  </a:cxn>
                  <a:cxn ang="0">
                    <a:pos x="49" y="993"/>
                  </a:cxn>
                  <a:cxn ang="0">
                    <a:pos x="65" y="990"/>
                  </a:cxn>
                  <a:cxn ang="0">
                    <a:pos x="83" y="985"/>
                  </a:cxn>
                  <a:cxn ang="0">
                    <a:pos x="102" y="980"/>
                  </a:cxn>
                  <a:cxn ang="0">
                    <a:pos x="121" y="973"/>
                  </a:cxn>
                  <a:cxn ang="0">
                    <a:pos x="143" y="966"/>
                  </a:cxn>
                  <a:cxn ang="0">
                    <a:pos x="164" y="956"/>
                  </a:cxn>
                  <a:cxn ang="0">
                    <a:pos x="186" y="945"/>
                  </a:cxn>
                  <a:cxn ang="0">
                    <a:pos x="208" y="934"/>
                  </a:cxn>
                  <a:cxn ang="0">
                    <a:pos x="230" y="919"/>
                  </a:cxn>
                  <a:cxn ang="0">
                    <a:pos x="251" y="903"/>
                  </a:cxn>
                  <a:cxn ang="0">
                    <a:pos x="251" y="23"/>
                  </a:cxn>
                </a:cxnLst>
                <a:rect l="0" t="0" r="r" b="b"/>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prstTxWarp prst="textNoShape">
                  <a:avLst/>
                </a:prstTxWarp>
              </a:bodyPr>
              <a:lstStyle/>
              <a:p>
                <a:endParaRPr lang="en-US"/>
              </a:p>
            </p:txBody>
          </p:sp>
          <p:sp>
            <p:nvSpPr>
              <p:cNvPr id="201867" name="Freeform 139"/>
              <p:cNvSpPr>
                <a:spLocks/>
              </p:cNvSpPr>
              <p:nvPr/>
            </p:nvSpPr>
            <p:spPr bwMode="auto">
              <a:xfrm>
                <a:off x="6080" y="13687"/>
                <a:ext cx="215" cy="843"/>
              </a:xfrm>
              <a:custGeom>
                <a:avLst/>
                <a:gdLst/>
                <a:ahLst/>
                <a:cxnLst>
                  <a:cxn ang="0">
                    <a:pos x="215" y="20"/>
                  </a:cxn>
                  <a:cxn ang="0">
                    <a:pos x="214" y="19"/>
                  </a:cxn>
                  <a:cxn ang="0">
                    <a:pos x="211" y="18"/>
                  </a:cxn>
                  <a:cxn ang="0">
                    <a:pos x="205" y="15"/>
                  </a:cxn>
                  <a:cxn ang="0">
                    <a:pos x="197" y="12"/>
                  </a:cxn>
                  <a:cxn ang="0">
                    <a:pos x="187" y="9"/>
                  </a:cxn>
                  <a:cxn ang="0">
                    <a:pos x="176" y="6"/>
                  </a:cxn>
                  <a:cxn ang="0">
                    <a:pos x="163" y="4"/>
                  </a:cxn>
                  <a:cxn ang="0">
                    <a:pos x="149" y="1"/>
                  </a:cxn>
                  <a:cxn ang="0">
                    <a:pos x="133" y="0"/>
                  </a:cxn>
                  <a:cxn ang="0">
                    <a:pos x="115" y="0"/>
                  </a:cxn>
                  <a:cxn ang="0">
                    <a:pos x="98" y="1"/>
                  </a:cxn>
                  <a:cxn ang="0">
                    <a:pos x="79" y="5"/>
                  </a:cxn>
                  <a:cxn ang="0">
                    <a:pos x="60" y="10"/>
                  </a:cxn>
                  <a:cxn ang="0">
                    <a:pos x="40" y="18"/>
                  </a:cxn>
                  <a:cxn ang="0">
                    <a:pos x="21" y="27"/>
                  </a:cxn>
                  <a:cxn ang="0">
                    <a:pos x="0" y="40"/>
                  </a:cxn>
                  <a:cxn ang="0">
                    <a:pos x="0" y="843"/>
                  </a:cxn>
                  <a:cxn ang="0">
                    <a:pos x="1" y="843"/>
                  </a:cxn>
                  <a:cxn ang="0">
                    <a:pos x="6" y="843"/>
                  </a:cxn>
                  <a:cxn ang="0">
                    <a:pos x="12" y="842"/>
                  </a:cxn>
                  <a:cxn ang="0">
                    <a:pos x="21" y="841"/>
                  </a:cxn>
                  <a:cxn ang="0">
                    <a:pos x="30" y="840"/>
                  </a:cxn>
                  <a:cxn ang="0">
                    <a:pos x="43" y="838"/>
                  </a:cxn>
                  <a:cxn ang="0">
                    <a:pos x="56" y="835"/>
                  </a:cxn>
                  <a:cxn ang="0">
                    <a:pos x="71" y="831"/>
                  </a:cxn>
                  <a:cxn ang="0">
                    <a:pos x="87" y="826"/>
                  </a:cxn>
                  <a:cxn ang="0">
                    <a:pos x="105" y="821"/>
                  </a:cxn>
                  <a:cxn ang="0">
                    <a:pos x="123" y="814"/>
                  </a:cxn>
                  <a:cxn ang="0">
                    <a:pos x="141" y="806"/>
                  </a:cxn>
                  <a:cxn ang="0">
                    <a:pos x="159" y="797"/>
                  </a:cxn>
                  <a:cxn ang="0">
                    <a:pos x="179" y="786"/>
                  </a:cxn>
                  <a:cxn ang="0">
                    <a:pos x="197" y="774"/>
                  </a:cxn>
                  <a:cxn ang="0">
                    <a:pos x="215" y="760"/>
                  </a:cxn>
                  <a:cxn ang="0">
                    <a:pos x="215" y="20"/>
                  </a:cxn>
                </a:cxnLst>
                <a:rect l="0" t="0" r="r" b="b"/>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prstTxWarp prst="textNoShape">
                  <a:avLst/>
                </a:prstTxWarp>
              </a:bodyPr>
              <a:lstStyle/>
              <a:p>
                <a:endParaRPr lang="en-US"/>
              </a:p>
            </p:txBody>
          </p:sp>
          <p:sp>
            <p:nvSpPr>
              <p:cNvPr id="201868" name="Freeform 140"/>
              <p:cNvSpPr>
                <a:spLocks/>
              </p:cNvSpPr>
              <p:nvPr/>
            </p:nvSpPr>
            <p:spPr bwMode="auto">
              <a:xfrm>
                <a:off x="6087" y="13696"/>
                <a:ext cx="180" cy="685"/>
              </a:xfrm>
              <a:custGeom>
                <a:avLst/>
                <a:gdLst/>
                <a:ahLst/>
                <a:cxnLst>
                  <a:cxn ang="0">
                    <a:pos x="180" y="16"/>
                  </a:cxn>
                  <a:cxn ang="0">
                    <a:pos x="179" y="16"/>
                  </a:cxn>
                  <a:cxn ang="0">
                    <a:pos x="176" y="14"/>
                  </a:cxn>
                  <a:cxn ang="0">
                    <a:pos x="172" y="12"/>
                  </a:cxn>
                  <a:cxn ang="0">
                    <a:pos x="165" y="10"/>
                  </a:cxn>
                  <a:cxn ang="0">
                    <a:pos x="157" y="8"/>
                  </a:cxn>
                  <a:cxn ang="0">
                    <a:pos x="147" y="4"/>
                  </a:cxn>
                  <a:cxn ang="0">
                    <a:pos x="136" y="2"/>
                  </a:cxn>
                  <a:cxn ang="0">
                    <a:pos x="125" y="0"/>
                  </a:cxn>
                  <a:cxn ang="0">
                    <a:pos x="111" y="0"/>
                  </a:cxn>
                  <a:cxn ang="0">
                    <a:pos x="97" y="0"/>
                  </a:cxn>
                  <a:cxn ang="0">
                    <a:pos x="81" y="1"/>
                  </a:cxn>
                  <a:cxn ang="0">
                    <a:pos x="66" y="3"/>
                  </a:cxn>
                  <a:cxn ang="0">
                    <a:pos x="50" y="8"/>
                  </a:cxn>
                  <a:cxn ang="0">
                    <a:pos x="33" y="14"/>
                  </a:cxn>
                  <a:cxn ang="0">
                    <a:pos x="17" y="23"/>
                  </a:cxn>
                  <a:cxn ang="0">
                    <a:pos x="0" y="33"/>
                  </a:cxn>
                  <a:cxn ang="0">
                    <a:pos x="0" y="685"/>
                  </a:cxn>
                  <a:cxn ang="0">
                    <a:pos x="1" y="685"/>
                  </a:cxn>
                  <a:cxn ang="0">
                    <a:pos x="4" y="685"/>
                  </a:cxn>
                  <a:cxn ang="0">
                    <a:pos x="9" y="684"/>
                  </a:cxn>
                  <a:cxn ang="0">
                    <a:pos x="17" y="683"/>
                  </a:cxn>
                  <a:cxn ang="0">
                    <a:pos x="26" y="682"/>
                  </a:cxn>
                  <a:cxn ang="0">
                    <a:pos x="35" y="681"/>
                  </a:cxn>
                  <a:cxn ang="0">
                    <a:pos x="47" y="678"/>
                  </a:cxn>
                  <a:cxn ang="0">
                    <a:pos x="60" y="676"/>
                  </a:cxn>
                  <a:cxn ang="0">
                    <a:pos x="73" y="671"/>
                  </a:cxn>
                  <a:cxn ang="0">
                    <a:pos x="87" y="667"/>
                  </a:cxn>
                  <a:cxn ang="0">
                    <a:pos x="102" y="662"/>
                  </a:cxn>
                  <a:cxn ang="0">
                    <a:pos x="118" y="655"/>
                  </a:cxn>
                  <a:cxn ang="0">
                    <a:pos x="133" y="648"/>
                  </a:cxn>
                  <a:cxn ang="0">
                    <a:pos x="149" y="639"/>
                  </a:cxn>
                  <a:cxn ang="0">
                    <a:pos x="165" y="628"/>
                  </a:cxn>
                  <a:cxn ang="0">
                    <a:pos x="180" y="617"/>
                  </a:cxn>
                  <a:cxn ang="0">
                    <a:pos x="180" y="16"/>
                  </a:cxn>
                </a:cxnLst>
                <a:rect l="0" t="0" r="r" b="b"/>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prstTxWarp prst="textNoShape">
                  <a:avLst/>
                </a:prstTxWarp>
              </a:bodyPr>
              <a:lstStyle/>
              <a:p>
                <a:endParaRPr lang="en-US"/>
              </a:p>
            </p:txBody>
          </p:sp>
          <p:sp>
            <p:nvSpPr>
              <p:cNvPr id="201869" name="Freeform 141"/>
              <p:cNvSpPr>
                <a:spLocks/>
              </p:cNvSpPr>
              <p:nvPr/>
            </p:nvSpPr>
            <p:spPr bwMode="auto">
              <a:xfrm>
                <a:off x="6093" y="13704"/>
                <a:ext cx="146" cy="530"/>
              </a:xfrm>
              <a:custGeom>
                <a:avLst/>
                <a:gdLst/>
                <a:ahLst/>
                <a:cxnLst>
                  <a:cxn ang="0">
                    <a:pos x="146" y="14"/>
                  </a:cxn>
                  <a:cxn ang="0">
                    <a:pos x="143" y="12"/>
                  </a:cxn>
                  <a:cxn ang="0">
                    <a:pos x="134" y="8"/>
                  </a:cxn>
                  <a:cxn ang="0">
                    <a:pos x="120" y="4"/>
                  </a:cxn>
                  <a:cxn ang="0">
                    <a:pos x="101" y="1"/>
                  </a:cxn>
                  <a:cxn ang="0">
                    <a:pos x="79" y="0"/>
                  </a:cxn>
                  <a:cxn ang="0">
                    <a:pos x="54" y="3"/>
                  </a:cxn>
                  <a:cxn ang="0">
                    <a:pos x="27" y="11"/>
                  </a:cxn>
                  <a:cxn ang="0">
                    <a:pos x="0" y="27"/>
                  </a:cxn>
                  <a:cxn ang="0">
                    <a:pos x="0" y="530"/>
                  </a:cxn>
                  <a:cxn ang="0">
                    <a:pos x="3" y="530"/>
                  </a:cxn>
                  <a:cxn ang="0">
                    <a:pos x="14" y="529"/>
                  </a:cxn>
                  <a:cxn ang="0">
                    <a:pos x="29" y="526"/>
                  </a:cxn>
                  <a:cxn ang="0">
                    <a:pos x="49" y="521"/>
                  </a:cxn>
                  <a:cxn ang="0">
                    <a:pos x="71" y="514"/>
                  </a:cxn>
                  <a:cxn ang="0">
                    <a:pos x="96" y="505"/>
                  </a:cxn>
                  <a:cxn ang="0">
                    <a:pos x="121" y="492"/>
                  </a:cxn>
                  <a:cxn ang="0">
                    <a:pos x="146" y="475"/>
                  </a:cxn>
                  <a:cxn ang="0">
                    <a:pos x="146" y="14"/>
                  </a:cxn>
                </a:cxnLst>
                <a:rect l="0" t="0" r="r" b="b"/>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prstTxWarp prst="textNoShape">
                  <a:avLst/>
                </a:prstTxWarp>
              </a:bodyPr>
              <a:lstStyle/>
              <a:p>
                <a:endParaRPr lang="en-US"/>
              </a:p>
            </p:txBody>
          </p:sp>
          <p:sp>
            <p:nvSpPr>
              <p:cNvPr id="201870" name="Freeform 142"/>
              <p:cNvSpPr>
                <a:spLocks/>
              </p:cNvSpPr>
              <p:nvPr/>
            </p:nvSpPr>
            <p:spPr bwMode="auto">
              <a:xfrm>
                <a:off x="6101" y="13712"/>
                <a:ext cx="109" cy="373"/>
              </a:xfrm>
              <a:custGeom>
                <a:avLst/>
                <a:gdLst/>
                <a:ahLst/>
                <a:cxnLst>
                  <a:cxn ang="0">
                    <a:pos x="109" y="10"/>
                  </a:cxn>
                  <a:cxn ang="0">
                    <a:pos x="107" y="9"/>
                  </a:cxn>
                  <a:cxn ang="0">
                    <a:pos x="100" y="6"/>
                  </a:cxn>
                  <a:cxn ang="0">
                    <a:pos x="89" y="2"/>
                  </a:cxn>
                  <a:cxn ang="0">
                    <a:pos x="75" y="0"/>
                  </a:cxn>
                  <a:cxn ang="0">
                    <a:pos x="59" y="0"/>
                  </a:cxn>
                  <a:cxn ang="0">
                    <a:pos x="39" y="2"/>
                  </a:cxn>
                  <a:cxn ang="0">
                    <a:pos x="20" y="9"/>
                  </a:cxn>
                  <a:cxn ang="0">
                    <a:pos x="0" y="21"/>
                  </a:cxn>
                  <a:cxn ang="0">
                    <a:pos x="0" y="373"/>
                  </a:cxn>
                  <a:cxn ang="0">
                    <a:pos x="2" y="373"/>
                  </a:cxn>
                  <a:cxn ang="0">
                    <a:pos x="9" y="372"/>
                  </a:cxn>
                  <a:cxn ang="0">
                    <a:pos x="21" y="369"/>
                  </a:cxn>
                  <a:cxn ang="0">
                    <a:pos x="36" y="366"/>
                  </a:cxn>
                  <a:cxn ang="0">
                    <a:pos x="53" y="362"/>
                  </a:cxn>
                  <a:cxn ang="0">
                    <a:pos x="72" y="354"/>
                  </a:cxn>
                  <a:cxn ang="0">
                    <a:pos x="90" y="343"/>
                  </a:cxn>
                  <a:cxn ang="0">
                    <a:pos x="109" y="331"/>
                  </a:cxn>
                  <a:cxn ang="0">
                    <a:pos x="109" y="10"/>
                  </a:cxn>
                </a:cxnLst>
                <a:rect l="0" t="0" r="r" b="b"/>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prstTxWarp prst="textNoShape">
                  <a:avLst/>
                </a:prstTxWarp>
              </a:bodyPr>
              <a:lstStyle/>
              <a:p>
                <a:endParaRPr lang="en-US"/>
              </a:p>
            </p:txBody>
          </p:sp>
          <p:sp>
            <p:nvSpPr>
              <p:cNvPr id="201871" name="Freeform 143"/>
              <p:cNvSpPr>
                <a:spLocks/>
              </p:cNvSpPr>
              <p:nvPr/>
            </p:nvSpPr>
            <p:spPr bwMode="auto">
              <a:xfrm>
                <a:off x="6107" y="13721"/>
                <a:ext cx="75" cy="216"/>
              </a:xfrm>
              <a:custGeom>
                <a:avLst/>
                <a:gdLst/>
                <a:ahLst/>
                <a:cxnLst>
                  <a:cxn ang="0">
                    <a:pos x="75" y="6"/>
                  </a:cxn>
                  <a:cxn ang="0">
                    <a:pos x="73" y="5"/>
                  </a:cxn>
                  <a:cxn ang="0">
                    <a:pos x="69" y="4"/>
                  </a:cxn>
                  <a:cxn ang="0">
                    <a:pos x="61" y="2"/>
                  </a:cxn>
                  <a:cxn ang="0">
                    <a:pos x="52" y="0"/>
                  </a:cxn>
                  <a:cxn ang="0">
                    <a:pos x="41" y="0"/>
                  </a:cxn>
                  <a:cxn ang="0">
                    <a:pos x="28" y="1"/>
                  </a:cxn>
                  <a:cxn ang="0">
                    <a:pos x="14" y="6"/>
                  </a:cxn>
                  <a:cxn ang="0">
                    <a:pos x="0" y="14"/>
                  </a:cxn>
                  <a:cxn ang="0">
                    <a:pos x="0" y="216"/>
                  </a:cxn>
                  <a:cxn ang="0">
                    <a:pos x="2" y="216"/>
                  </a:cxn>
                  <a:cxn ang="0">
                    <a:pos x="7" y="215"/>
                  </a:cxn>
                  <a:cxn ang="0">
                    <a:pos x="15" y="214"/>
                  </a:cxn>
                  <a:cxn ang="0">
                    <a:pos x="25" y="211"/>
                  </a:cxn>
                  <a:cxn ang="0">
                    <a:pos x="37" y="208"/>
                  </a:cxn>
                  <a:cxn ang="0">
                    <a:pos x="50" y="203"/>
                  </a:cxn>
                  <a:cxn ang="0">
                    <a:pos x="63" y="195"/>
                  </a:cxn>
                  <a:cxn ang="0">
                    <a:pos x="75" y="187"/>
                  </a:cxn>
                  <a:cxn ang="0">
                    <a:pos x="75" y="6"/>
                  </a:cxn>
                </a:cxnLst>
                <a:rect l="0" t="0" r="r" b="b"/>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prstTxWarp prst="textNoShape">
                  <a:avLst/>
                </a:prstTxWarp>
              </a:bodyPr>
              <a:lstStyle/>
              <a:p>
                <a:endParaRPr lang="en-US"/>
              </a:p>
            </p:txBody>
          </p:sp>
          <p:sp>
            <p:nvSpPr>
              <p:cNvPr id="201872" name="Freeform 144"/>
              <p:cNvSpPr>
                <a:spLocks/>
              </p:cNvSpPr>
              <p:nvPr/>
            </p:nvSpPr>
            <p:spPr bwMode="auto">
              <a:xfrm>
                <a:off x="7013" y="14340"/>
                <a:ext cx="110" cy="111"/>
              </a:xfrm>
              <a:custGeom>
                <a:avLst/>
                <a:gdLst/>
                <a:ahLst/>
                <a:cxnLst>
                  <a:cxn ang="0">
                    <a:pos x="55" y="111"/>
                  </a:cxn>
                  <a:cxn ang="0">
                    <a:pos x="66" y="110"/>
                  </a:cxn>
                  <a:cxn ang="0">
                    <a:pos x="76" y="106"/>
                  </a:cxn>
                  <a:cxn ang="0">
                    <a:pos x="85" y="101"/>
                  </a:cxn>
                  <a:cxn ang="0">
                    <a:pos x="94" y="94"/>
                  </a:cxn>
                  <a:cxn ang="0">
                    <a:pos x="100" y="86"/>
                  </a:cxn>
                  <a:cxn ang="0">
                    <a:pos x="106" y="77"/>
                  </a:cxn>
                  <a:cxn ang="0">
                    <a:pos x="109" y="66"/>
                  </a:cxn>
                  <a:cxn ang="0">
                    <a:pos x="110" y="56"/>
                  </a:cxn>
                  <a:cxn ang="0">
                    <a:pos x="109" y="44"/>
                  </a:cxn>
                  <a:cxn ang="0">
                    <a:pos x="106" y="34"/>
                  </a:cxn>
                  <a:cxn ang="0">
                    <a:pos x="100" y="24"/>
                  </a:cxn>
                  <a:cxn ang="0">
                    <a:pos x="94" y="17"/>
                  </a:cxn>
                  <a:cxn ang="0">
                    <a:pos x="85" y="9"/>
                  </a:cxn>
                  <a:cxn ang="0">
                    <a:pos x="76" y="5"/>
                  </a:cxn>
                  <a:cxn ang="0">
                    <a:pos x="66" y="2"/>
                  </a:cxn>
                  <a:cxn ang="0">
                    <a:pos x="55" y="0"/>
                  </a:cxn>
                  <a:cxn ang="0">
                    <a:pos x="44" y="2"/>
                  </a:cxn>
                  <a:cxn ang="0">
                    <a:pos x="33" y="5"/>
                  </a:cxn>
                  <a:cxn ang="0">
                    <a:pos x="25" y="9"/>
                  </a:cxn>
                  <a:cxn ang="0">
                    <a:pos x="16" y="17"/>
                  </a:cxn>
                  <a:cxn ang="0">
                    <a:pos x="10" y="24"/>
                  </a:cxn>
                  <a:cxn ang="0">
                    <a:pos x="4" y="34"/>
                  </a:cxn>
                  <a:cxn ang="0">
                    <a:pos x="1" y="44"/>
                  </a:cxn>
                  <a:cxn ang="0">
                    <a:pos x="0" y="56"/>
                  </a:cxn>
                  <a:cxn ang="0">
                    <a:pos x="1" y="66"/>
                  </a:cxn>
                  <a:cxn ang="0">
                    <a:pos x="4" y="77"/>
                  </a:cxn>
                  <a:cxn ang="0">
                    <a:pos x="10" y="86"/>
                  </a:cxn>
                  <a:cxn ang="0">
                    <a:pos x="16" y="94"/>
                  </a:cxn>
                  <a:cxn ang="0">
                    <a:pos x="25" y="101"/>
                  </a:cxn>
                  <a:cxn ang="0">
                    <a:pos x="33" y="106"/>
                  </a:cxn>
                  <a:cxn ang="0">
                    <a:pos x="44" y="110"/>
                  </a:cxn>
                  <a:cxn ang="0">
                    <a:pos x="55" y="111"/>
                  </a:cxn>
                </a:cxnLst>
                <a:rect l="0" t="0" r="r" b="b"/>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prstTxWarp prst="textNoShape">
                  <a:avLst/>
                </a:prstTxWarp>
              </a:bodyPr>
              <a:lstStyle/>
              <a:p>
                <a:endParaRPr lang="en-US"/>
              </a:p>
            </p:txBody>
          </p:sp>
          <p:sp>
            <p:nvSpPr>
              <p:cNvPr id="201873" name="Freeform 145"/>
              <p:cNvSpPr>
                <a:spLocks/>
              </p:cNvSpPr>
              <p:nvPr/>
            </p:nvSpPr>
            <p:spPr bwMode="auto">
              <a:xfrm>
                <a:off x="6676" y="14343"/>
                <a:ext cx="55" cy="55"/>
              </a:xfrm>
              <a:custGeom>
                <a:avLst/>
                <a:gdLst/>
                <a:ahLst/>
                <a:cxnLst>
                  <a:cxn ang="0">
                    <a:pos x="27" y="55"/>
                  </a:cxn>
                  <a:cxn ang="0">
                    <a:pos x="38" y="53"/>
                  </a:cxn>
                  <a:cxn ang="0">
                    <a:pos x="48" y="46"/>
                  </a:cxn>
                  <a:cxn ang="0">
                    <a:pos x="53" y="37"/>
                  </a:cxn>
                  <a:cxn ang="0">
                    <a:pos x="55" y="27"/>
                  </a:cxn>
                  <a:cxn ang="0">
                    <a:pos x="53" y="16"/>
                  </a:cxn>
                  <a:cxn ang="0">
                    <a:pos x="48" y="7"/>
                  </a:cxn>
                  <a:cxn ang="0">
                    <a:pos x="38" y="2"/>
                  </a:cxn>
                  <a:cxn ang="0">
                    <a:pos x="27" y="0"/>
                  </a:cxn>
                  <a:cxn ang="0">
                    <a:pos x="16" y="2"/>
                  </a:cxn>
                  <a:cxn ang="0">
                    <a:pos x="8" y="7"/>
                  </a:cxn>
                  <a:cxn ang="0">
                    <a:pos x="2" y="16"/>
                  </a:cxn>
                  <a:cxn ang="0">
                    <a:pos x="0" y="27"/>
                  </a:cxn>
                  <a:cxn ang="0">
                    <a:pos x="2" y="37"/>
                  </a:cxn>
                  <a:cxn ang="0">
                    <a:pos x="8" y="46"/>
                  </a:cxn>
                  <a:cxn ang="0">
                    <a:pos x="16" y="53"/>
                  </a:cxn>
                  <a:cxn ang="0">
                    <a:pos x="27" y="55"/>
                  </a:cxn>
                </a:cxnLst>
                <a:rect l="0" t="0" r="r" b="b"/>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prstTxWarp prst="textNoShape">
                  <a:avLst/>
                </a:prstTxWarp>
              </a:bodyPr>
              <a:lstStyle/>
              <a:p>
                <a:endParaRPr lang="en-US"/>
              </a:p>
            </p:txBody>
          </p:sp>
          <p:sp>
            <p:nvSpPr>
              <p:cNvPr id="201874" name="Freeform 146"/>
              <p:cNvSpPr>
                <a:spLocks/>
              </p:cNvSpPr>
              <p:nvPr/>
            </p:nvSpPr>
            <p:spPr bwMode="auto">
              <a:xfrm>
                <a:off x="6770" y="14345"/>
                <a:ext cx="55" cy="55"/>
              </a:xfrm>
              <a:custGeom>
                <a:avLst/>
                <a:gdLst/>
                <a:ahLst/>
                <a:cxnLst>
                  <a:cxn ang="0">
                    <a:pos x="28" y="55"/>
                  </a:cxn>
                  <a:cxn ang="0">
                    <a:pos x="39" y="53"/>
                  </a:cxn>
                  <a:cxn ang="0">
                    <a:pos x="47" y="47"/>
                  </a:cxn>
                  <a:cxn ang="0">
                    <a:pos x="53" y="39"/>
                  </a:cxn>
                  <a:cxn ang="0">
                    <a:pos x="55" y="28"/>
                  </a:cxn>
                  <a:cxn ang="0">
                    <a:pos x="53" y="17"/>
                  </a:cxn>
                  <a:cxn ang="0">
                    <a:pos x="47" y="8"/>
                  </a:cxn>
                  <a:cxn ang="0">
                    <a:pos x="39" y="2"/>
                  </a:cxn>
                  <a:cxn ang="0">
                    <a:pos x="28" y="0"/>
                  </a:cxn>
                  <a:cxn ang="0">
                    <a:pos x="17" y="2"/>
                  </a:cxn>
                  <a:cxn ang="0">
                    <a:pos x="9" y="8"/>
                  </a:cxn>
                  <a:cxn ang="0">
                    <a:pos x="2" y="17"/>
                  </a:cxn>
                  <a:cxn ang="0">
                    <a:pos x="0" y="28"/>
                  </a:cxn>
                  <a:cxn ang="0">
                    <a:pos x="2" y="39"/>
                  </a:cxn>
                  <a:cxn ang="0">
                    <a:pos x="9" y="47"/>
                  </a:cxn>
                  <a:cxn ang="0">
                    <a:pos x="17" y="53"/>
                  </a:cxn>
                  <a:cxn ang="0">
                    <a:pos x="28" y="55"/>
                  </a:cxn>
                </a:cxnLst>
                <a:rect l="0" t="0" r="r" b="b"/>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prstTxWarp prst="textNoShape">
                  <a:avLst/>
                </a:prstTxWarp>
              </a:bodyPr>
              <a:lstStyle/>
              <a:p>
                <a:endParaRPr lang="en-US"/>
              </a:p>
            </p:txBody>
          </p:sp>
          <p:sp>
            <p:nvSpPr>
              <p:cNvPr id="201875" name="Freeform 147"/>
              <p:cNvSpPr>
                <a:spLocks/>
              </p:cNvSpPr>
              <p:nvPr/>
            </p:nvSpPr>
            <p:spPr bwMode="auto">
              <a:xfrm>
                <a:off x="6401" y="13591"/>
                <a:ext cx="156" cy="752"/>
              </a:xfrm>
              <a:custGeom>
                <a:avLst/>
                <a:gdLst/>
                <a:ahLst/>
                <a:cxnLst>
                  <a:cxn ang="0">
                    <a:pos x="48" y="15"/>
                  </a:cxn>
                  <a:cxn ang="0">
                    <a:pos x="44" y="30"/>
                  </a:cxn>
                  <a:cxn ang="0">
                    <a:pos x="33" y="73"/>
                  </a:cxn>
                  <a:cxn ang="0">
                    <a:pos x="19" y="140"/>
                  </a:cxn>
                  <a:cxn ang="0">
                    <a:pos x="7" y="229"/>
                  </a:cxn>
                  <a:cxn ang="0">
                    <a:pos x="0" y="337"/>
                  </a:cxn>
                  <a:cxn ang="0">
                    <a:pos x="1" y="462"/>
                  </a:cxn>
                  <a:cxn ang="0">
                    <a:pos x="14" y="602"/>
                  </a:cxn>
                  <a:cxn ang="0">
                    <a:pos x="43" y="752"/>
                  </a:cxn>
                  <a:cxn ang="0">
                    <a:pos x="150" y="746"/>
                  </a:cxn>
                  <a:cxn ang="0">
                    <a:pos x="146" y="724"/>
                  </a:cxn>
                  <a:cxn ang="0">
                    <a:pos x="135" y="663"/>
                  </a:cxn>
                  <a:cxn ang="0">
                    <a:pos x="123" y="574"/>
                  </a:cxn>
                  <a:cxn ang="0">
                    <a:pos x="111" y="463"/>
                  </a:cxn>
                  <a:cxn ang="0">
                    <a:pos x="104" y="342"/>
                  </a:cxn>
                  <a:cxn ang="0">
                    <a:pos x="107" y="220"/>
                  </a:cxn>
                  <a:cxn ang="0">
                    <a:pos x="124" y="106"/>
                  </a:cxn>
                  <a:cxn ang="0">
                    <a:pos x="156" y="9"/>
                  </a:cxn>
                  <a:cxn ang="0">
                    <a:pos x="156" y="8"/>
                  </a:cxn>
                  <a:cxn ang="0">
                    <a:pos x="156" y="6"/>
                  </a:cxn>
                  <a:cxn ang="0">
                    <a:pos x="154" y="4"/>
                  </a:cxn>
                  <a:cxn ang="0">
                    <a:pos x="147" y="0"/>
                  </a:cxn>
                  <a:cxn ang="0">
                    <a:pos x="134" y="0"/>
                  </a:cxn>
                  <a:cxn ang="0">
                    <a:pos x="115" y="1"/>
                  </a:cxn>
                  <a:cxn ang="0">
                    <a:pos x="87" y="7"/>
                  </a:cxn>
                  <a:cxn ang="0">
                    <a:pos x="48" y="15"/>
                  </a:cxn>
                </a:cxnLst>
                <a:rect l="0" t="0" r="r" b="b"/>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prstTxWarp prst="textNoShape">
                  <a:avLst/>
                </a:prstTxWarp>
              </a:bodyPr>
              <a:lstStyle/>
              <a:p>
                <a:endParaRPr lang="en-US"/>
              </a:p>
            </p:txBody>
          </p:sp>
          <p:sp>
            <p:nvSpPr>
              <p:cNvPr id="201876" name="Freeform 148"/>
              <p:cNvSpPr>
                <a:spLocks/>
              </p:cNvSpPr>
              <p:nvPr/>
            </p:nvSpPr>
            <p:spPr bwMode="auto">
              <a:xfrm>
                <a:off x="7205" y="13498"/>
                <a:ext cx="212" cy="839"/>
              </a:xfrm>
              <a:custGeom>
                <a:avLst/>
                <a:gdLst/>
                <a:ahLst/>
                <a:cxnLst>
                  <a:cxn ang="0">
                    <a:pos x="212" y="6"/>
                  </a:cxn>
                  <a:cxn ang="0">
                    <a:pos x="206" y="11"/>
                  </a:cxn>
                  <a:cxn ang="0">
                    <a:pos x="192" y="33"/>
                  </a:cxn>
                  <a:cxn ang="0">
                    <a:pos x="174" y="77"/>
                  </a:cxn>
                  <a:cxn ang="0">
                    <a:pos x="156" y="148"/>
                  </a:cxn>
                  <a:cxn ang="0">
                    <a:pos x="141" y="254"/>
                  </a:cxn>
                  <a:cxn ang="0">
                    <a:pos x="133" y="401"/>
                  </a:cxn>
                  <a:cxn ang="0">
                    <a:pos x="137" y="593"/>
                  </a:cxn>
                  <a:cxn ang="0">
                    <a:pos x="158" y="839"/>
                  </a:cxn>
                  <a:cxn ang="0">
                    <a:pos x="38" y="839"/>
                  </a:cxn>
                  <a:cxn ang="0">
                    <a:pos x="34" y="814"/>
                  </a:cxn>
                  <a:cxn ang="0">
                    <a:pos x="24" y="746"/>
                  </a:cxn>
                  <a:cxn ang="0">
                    <a:pos x="12" y="645"/>
                  </a:cxn>
                  <a:cxn ang="0">
                    <a:pos x="3" y="521"/>
                  </a:cxn>
                  <a:cxn ang="0">
                    <a:pos x="0" y="384"/>
                  </a:cxn>
                  <a:cxn ang="0">
                    <a:pos x="6" y="244"/>
                  </a:cxn>
                  <a:cxn ang="0">
                    <a:pos x="29" y="114"/>
                  </a:cxn>
                  <a:cxn ang="0">
                    <a:pos x="68" y="0"/>
                  </a:cxn>
                  <a:cxn ang="0">
                    <a:pos x="212" y="6"/>
                  </a:cxn>
                </a:cxnLst>
                <a:rect l="0" t="0" r="r" b="b"/>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prstTxWarp prst="textNoShape">
                  <a:avLst/>
                </a:prstTxWarp>
              </a:bodyPr>
              <a:lstStyle/>
              <a:p>
                <a:endParaRPr lang="en-US"/>
              </a:p>
            </p:txBody>
          </p:sp>
          <p:sp>
            <p:nvSpPr>
              <p:cNvPr id="201877" name="Freeform 149"/>
              <p:cNvSpPr>
                <a:spLocks/>
              </p:cNvSpPr>
              <p:nvPr/>
            </p:nvSpPr>
            <p:spPr bwMode="auto">
              <a:xfrm>
                <a:off x="6406" y="13636"/>
                <a:ext cx="137" cy="656"/>
              </a:xfrm>
              <a:custGeom>
                <a:avLst/>
                <a:gdLst/>
                <a:ahLst/>
                <a:cxnLst>
                  <a:cxn ang="0">
                    <a:pos x="43" y="12"/>
                  </a:cxn>
                  <a:cxn ang="0">
                    <a:pos x="39" y="25"/>
                  </a:cxn>
                  <a:cxn ang="0">
                    <a:pos x="30" y="62"/>
                  </a:cxn>
                  <a:cxn ang="0">
                    <a:pos x="19" y="122"/>
                  </a:cxn>
                  <a:cxn ang="0">
                    <a:pos x="7" y="199"/>
                  </a:cxn>
                  <a:cxn ang="0">
                    <a:pos x="0" y="294"/>
                  </a:cxn>
                  <a:cxn ang="0">
                    <a:pos x="1" y="403"/>
                  </a:cxn>
                  <a:cxn ang="0">
                    <a:pos x="12" y="524"/>
                  </a:cxn>
                  <a:cxn ang="0">
                    <a:pos x="38" y="656"/>
                  </a:cxn>
                  <a:cxn ang="0">
                    <a:pos x="132" y="650"/>
                  </a:cxn>
                  <a:cxn ang="0">
                    <a:pos x="127" y="631"/>
                  </a:cxn>
                  <a:cxn ang="0">
                    <a:pos x="119" y="578"/>
                  </a:cxn>
                  <a:cxn ang="0">
                    <a:pos x="107" y="499"/>
                  </a:cxn>
                  <a:cxn ang="0">
                    <a:pos x="97" y="403"/>
                  </a:cxn>
                  <a:cxn ang="0">
                    <a:pos x="92" y="297"/>
                  </a:cxn>
                  <a:cxn ang="0">
                    <a:pos x="94" y="192"/>
                  </a:cxn>
                  <a:cxn ang="0">
                    <a:pos x="108" y="91"/>
                  </a:cxn>
                  <a:cxn ang="0">
                    <a:pos x="137" y="7"/>
                  </a:cxn>
                  <a:cxn ang="0">
                    <a:pos x="137" y="6"/>
                  </a:cxn>
                  <a:cxn ang="0">
                    <a:pos x="137" y="4"/>
                  </a:cxn>
                  <a:cxn ang="0">
                    <a:pos x="135" y="2"/>
                  </a:cxn>
                  <a:cxn ang="0">
                    <a:pos x="129" y="0"/>
                  </a:cxn>
                  <a:cxn ang="0">
                    <a:pos x="119" y="0"/>
                  </a:cxn>
                  <a:cxn ang="0">
                    <a:pos x="101" y="1"/>
                  </a:cxn>
                  <a:cxn ang="0">
                    <a:pos x="77" y="5"/>
                  </a:cxn>
                  <a:cxn ang="0">
                    <a:pos x="43" y="12"/>
                  </a:cxn>
                </a:cxnLst>
                <a:rect l="0" t="0" r="r" b="b"/>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prstTxWarp prst="textNoShape">
                  <a:avLst/>
                </a:prstTxWarp>
              </a:bodyPr>
              <a:lstStyle/>
              <a:p>
                <a:endParaRPr lang="en-US"/>
              </a:p>
            </p:txBody>
          </p:sp>
          <p:sp>
            <p:nvSpPr>
              <p:cNvPr id="201878" name="Freeform 150"/>
              <p:cNvSpPr>
                <a:spLocks/>
              </p:cNvSpPr>
              <p:nvPr/>
            </p:nvSpPr>
            <p:spPr bwMode="auto">
              <a:xfrm>
                <a:off x="6412" y="13680"/>
                <a:ext cx="116" cy="560"/>
              </a:xfrm>
              <a:custGeom>
                <a:avLst/>
                <a:gdLst/>
                <a:ahLst/>
                <a:cxnLst>
                  <a:cxn ang="0">
                    <a:pos x="36" y="11"/>
                  </a:cxn>
                  <a:cxn ang="0">
                    <a:pos x="33" y="21"/>
                  </a:cxn>
                  <a:cxn ang="0">
                    <a:pos x="24" y="53"/>
                  </a:cxn>
                  <a:cxn ang="0">
                    <a:pos x="15" y="103"/>
                  </a:cxn>
                  <a:cxn ang="0">
                    <a:pos x="5" y="169"/>
                  </a:cxn>
                  <a:cxn ang="0">
                    <a:pos x="0" y="250"/>
                  </a:cxn>
                  <a:cxn ang="0">
                    <a:pos x="1" y="344"/>
                  </a:cxn>
                  <a:cxn ang="0">
                    <a:pos x="10" y="448"/>
                  </a:cxn>
                  <a:cxn ang="0">
                    <a:pos x="32" y="560"/>
                  </a:cxn>
                  <a:cxn ang="0">
                    <a:pos x="112" y="555"/>
                  </a:cxn>
                  <a:cxn ang="0">
                    <a:pos x="108" y="538"/>
                  </a:cxn>
                  <a:cxn ang="0">
                    <a:pos x="101" y="493"/>
                  </a:cxn>
                  <a:cxn ang="0">
                    <a:pos x="91" y="426"/>
                  </a:cxn>
                  <a:cxn ang="0">
                    <a:pos x="82" y="344"/>
                  </a:cxn>
                  <a:cxn ang="0">
                    <a:pos x="77" y="255"/>
                  </a:cxn>
                  <a:cxn ang="0">
                    <a:pos x="79" y="164"/>
                  </a:cxn>
                  <a:cxn ang="0">
                    <a:pos x="91" y="79"/>
                  </a:cxn>
                  <a:cxn ang="0">
                    <a:pos x="116" y="6"/>
                  </a:cxn>
                  <a:cxn ang="0">
                    <a:pos x="116" y="5"/>
                  </a:cxn>
                  <a:cxn ang="0">
                    <a:pos x="116" y="4"/>
                  </a:cxn>
                  <a:cxn ang="0">
                    <a:pos x="114" y="2"/>
                  </a:cxn>
                  <a:cxn ang="0">
                    <a:pos x="109" y="0"/>
                  </a:cxn>
                  <a:cxn ang="0">
                    <a:pos x="100" y="0"/>
                  </a:cxn>
                  <a:cxn ang="0">
                    <a:pos x="86" y="1"/>
                  </a:cxn>
                  <a:cxn ang="0">
                    <a:pos x="65" y="4"/>
                  </a:cxn>
                  <a:cxn ang="0">
                    <a:pos x="36" y="11"/>
                  </a:cxn>
                </a:cxnLst>
                <a:rect l="0" t="0" r="r" b="b"/>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prstTxWarp prst="textNoShape">
                  <a:avLst/>
                </a:prstTxWarp>
              </a:bodyPr>
              <a:lstStyle/>
              <a:p>
                <a:endParaRPr lang="en-US"/>
              </a:p>
            </p:txBody>
          </p:sp>
          <p:sp>
            <p:nvSpPr>
              <p:cNvPr id="201879" name="Freeform 151"/>
              <p:cNvSpPr>
                <a:spLocks/>
              </p:cNvSpPr>
              <p:nvPr/>
            </p:nvSpPr>
            <p:spPr bwMode="auto">
              <a:xfrm>
                <a:off x="6417" y="13724"/>
                <a:ext cx="97" cy="463"/>
              </a:xfrm>
              <a:custGeom>
                <a:avLst/>
                <a:gdLst/>
                <a:ahLst/>
                <a:cxnLst>
                  <a:cxn ang="0">
                    <a:pos x="30" y="9"/>
                  </a:cxn>
                  <a:cxn ang="0">
                    <a:pos x="27" y="17"/>
                  </a:cxn>
                  <a:cxn ang="0">
                    <a:pos x="20" y="44"/>
                  </a:cxn>
                  <a:cxn ang="0">
                    <a:pos x="12" y="85"/>
                  </a:cxn>
                  <a:cxn ang="0">
                    <a:pos x="4" y="140"/>
                  </a:cxn>
                  <a:cxn ang="0">
                    <a:pos x="0" y="207"/>
                  </a:cxn>
                  <a:cxn ang="0">
                    <a:pos x="0" y="285"/>
                  </a:cxn>
                  <a:cxn ang="0">
                    <a:pos x="9" y="370"/>
                  </a:cxn>
                  <a:cxn ang="0">
                    <a:pos x="26" y="463"/>
                  </a:cxn>
                  <a:cxn ang="0">
                    <a:pos x="93" y="460"/>
                  </a:cxn>
                  <a:cxn ang="0">
                    <a:pos x="89" y="446"/>
                  </a:cxn>
                  <a:cxn ang="0">
                    <a:pos x="83" y="408"/>
                  </a:cxn>
                  <a:cxn ang="0">
                    <a:pos x="75" y="353"/>
                  </a:cxn>
                  <a:cxn ang="0">
                    <a:pos x="68" y="285"/>
                  </a:cxn>
                  <a:cxn ang="0">
                    <a:pos x="65" y="211"/>
                  </a:cxn>
                  <a:cxn ang="0">
                    <a:pos x="67" y="136"/>
                  </a:cxn>
                  <a:cxn ang="0">
                    <a:pos x="76" y="65"/>
                  </a:cxn>
                  <a:cxn ang="0">
                    <a:pos x="97" y="5"/>
                  </a:cxn>
                  <a:cxn ang="0">
                    <a:pos x="97" y="4"/>
                  </a:cxn>
                  <a:cxn ang="0">
                    <a:pos x="97" y="3"/>
                  </a:cxn>
                  <a:cxn ang="0">
                    <a:pos x="95" y="1"/>
                  </a:cxn>
                  <a:cxn ang="0">
                    <a:pos x="91" y="0"/>
                  </a:cxn>
                  <a:cxn ang="0">
                    <a:pos x="84" y="0"/>
                  </a:cxn>
                  <a:cxn ang="0">
                    <a:pos x="71" y="0"/>
                  </a:cxn>
                  <a:cxn ang="0">
                    <a:pos x="54" y="3"/>
                  </a:cxn>
                  <a:cxn ang="0">
                    <a:pos x="30" y="9"/>
                  </a:cxn>
                </a:cxnLst>
                <a:rect l="0" t="0" r="r" b="b"/>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prstTxWarp prst="textNoShape">
                  <a:avLst/>
                </a:prstTxWarp>
              </a:bodyPr>
              <a:lstStyle/>
              <a:p>
                <a:endParaRPr lang="en-US"/>
              </a:p>
            </p:txBody>
          </p:sp>
          <p:sp>
            <p:nvSpPr>
              <p:cNvPr id="201880" name="Freeform 152"/>
              <p:cNvSpPr>
                <a:spLocks/>
              </p:cNvSpPr>
              <p:nvPr/>
            </p:nvSpPr>
            <p:spPr bwMode="auto">
              <a:xfrm>
                <a:off x="6422" y="13768"/>
                <a:ext cx="77" cy="367"/>
              </a:xfrm>
              <a:custGeom>
                <a:avLst/>
                <a:gdLst/>
                <a:ahLst/>
                <a:cxnLst>
                  <a:cxn ang="0">
                    <a:pos x="24" y="8"/>
                  </a:cxn>
                  <a:cxn ang="0">
                    <a:pos x="22" y="15"/>
                  </a:cxn>
                  <a:cxn ang="0">
                    <a:pos x="17" y="36"/>
                  </a:cxn>
                  <a:cxn ang="0">
                    <a:pos x="10" y="68"/>
                  </a:cxn>
                  <a:cxn ang="0">
                    <a:pos x="4" y="112"/>
                  </a:cxn>
                  <a:cxn ang="0">
                    <a:pos x="0" y="164"/>
                  </a:cxn>
                  <a:cxn ang="0">
                    <a:pos x="0" y="226"/>
                  </a:cxn>
                  <a:cxn ang="0">
                    <a:pos x="7" y="294"/>
                  </a:cxn>
                  <a:cxn ang="0">
                    <a:pos x="21" y="367"/>
                  </a:cxn>
                  <a:cxn ang="0">
                    <a:pos x="74" y="364"/>
                  </a:cxn>
                  <a:cxn ang="0">
                    <a:pos x="71" y="353"/>
                  </a:cxn>
                  <a:cxn ang="0">
                    <a:pos x="66" y="323"/>
                  </a:cxn>
                  <a:cxn ang="0">
                    <a:pos x="60" y="280"/>
                  </a:cxn>
                  <a:cxn ang="0">
                    <a:pos x="54" y="226"/>
                  </a:cxn>
                  <a:cxn ang="0">
                    <a:pos x="51" y="168"/>
                  </a:cxn>
                  <a:cxn ang="0">
                    <a:pos x="53" y="107"/>
                  </a:cxn>
                  <a:cxn ang="0">
                    <a:pos x="61" y="52"/>
                  </a:cxn>
                  <a:cxn ang="0">
                    <a:pos x="77" y="5"/>
                  </a:cxn>
                  <a:cxn ang="0">
                    <a:pos x="77" y="5"/>
                  </a:cxn>
                  <a:cxn ang="0">
                    <a:pos x="77" y="2"/>
                  </a:cxn>
                  <a:cxn ang="0">
                    <a:pos x="76" y="1"/>
                  </a:cxn>
                  <a:cxn ang="0">
                    <a:pos x="72" y="0"/>
                  </a:cxn>
                  <a:cxn ang="0">
                    <a:pos x="66" y="0"/>
                  </a:cxn>
                  <a:cxn ang="0">
                    <a:pos x="56" y="1"/>
                  </a:cxn>
                  <a:cxn ang="0">
                    <a:pos x="43" y="4"/>
                  </a:cxn>
                  <a:cxn ang="0">
                    <a:pos x="24" y="8"/>
                  </a:cxn>
                </a:cxnLst>
                <a:rect l="0" t="0" r="r" b="b"/>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prstTxWarp prst="textNoShape">
                  <a:avLst/>
                </a:prstTxWarp>
              </a:bodyPr>
              <a:lstStyle/>
              <a:p>
                <a:endParaRPr lang="en-US"/>
              </a:p>
            </p:txBody>
          </p:sp>
          <p:sp>
            <p:nvSpPr>
              <p:cNvPr id="201881" name="Freeform 153"/>
              <p:cNvSpPr>
                <a:spLocks/>
              </p:cNvSpPr>
              <p:nvPr/>
            </p:nvSpPr>
            <p:spPr bwMode="auto">
              <a:xfrm>
                <a:off x="6428" y="13813"/>
                <a:ext cx="56" cy="271"/>
              </a:xfrm>
              <a:custGeom>
                <a:avLst/>
                <a:gdLst/>
                <a:ahLst/>
                <a:cxnLst>
                  <a:cxn ang="0">
                    <a:pos x="17" y="5"/>
                  </a:cxn>
                  <a:cxn ang="0">
                    <a:pos x="16" y="10"/>
                  </a:cxn>
                  <a:cxn ang="0">
                    <a:pos x="12" y="25"/>
                  </a:cxn>
                  <a:cxn ang="0">
                    <a:pos x="6" y="49"/>
                  </a:cxn>
                  <a:cxn ang="0">
                    <a:pos x="2" y="82"/>
                  </a:cxn>
                  <a:cxn ang="0">
                    <a:pos x="0" y="122"/>
                  </a:cxn>
                  <a:cxn ang="0">
                    <a:pos x="0" y="166"/>
                  </a:cxn>
                  <a:cxn ang="0">
                    <a:pos x="4" y="217"/>
                  </a:cxn>
                  <a:cxn ang="0">
                    <a:pos x="15" y="271"/>
                  </a:cxn>
                  <a:cxn ang="0">
                    <a:pos x="54" y="268"/>
                  </a:cxn>
                  <a:cxn ang="0">
                    <a:pos x="52" y="261"/>
                  </a:cxn>
                  <a:cxn ang="0">
                    <a:pos x="48" y="238"/>
                  </a:cxn>
                  <a:cxn ang="0">
                    <a:pos x="44" y="206"/>
                  </a:cxn>
                  <a:cxn ang="0">
                    <a:pos x="40" y="166"/>
                  </a:cxn>
                  <a:cxn ang="0">
                    <a:pos x="37" y="123"/>
                  </a:cxn>
                  <a:cxn ang="0">
                    <a:pos x="39" y="78"/>
                  </a:cxn>
                  <a:cxn ang="0">
                    <a:pos x="44" y="37"/>
                  </a:cxn>
                  <a:cxn ang="0">
                    <a:pos x="56" y="3"/>
                  </a:cxn>
                  <a:cxn ang="0">
                    <a:pos x="56" y="3"/>
                  </a:cxn>
                  <a:cxn ang="0">
                    <a:pos x="56" y="2"/>
                  </a:cxn>
                  <a:cxn ang="0">
                    <a:pos x="55" y="1"/>
                  </a:cxn>
                  <a:cxn ang="0">
                    <a:pos x="52" y="0"/>
                  </a:cxn>
                  <a:cxn ang="0">
                    <a:pos x="48" y="0"/>
                  </a:cxn>
                  <a:cxn ang="0">
                    <a:pos x="42" y="0"/>
                  </a:cxn>
                  <a:cxn ang="0">
                    <a:pos x="31" y="2"/>
                  </a:cxn>
                  <a:cxn ang="0">
                    <a:pos x="17" y="5"/>
                  </a:cxn>
                </a:cxnLst>
                <a:rect l="0" t="0" r="r" b="b"/>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prstTxWarp prst="textNoShape">
                  <a:avLst/>
                </a:prstTxWarp>
              </a:bodyPr>
              <a:lstStyle/>
              <a:p>
                <a:endParaRPr lang="en-US"/>
              </a:p>
            </p:txBody>
          </p:sp>
          <p:sp>
            <p:nvSpPr>
              <p:cNvPr id="201882" name="Freeform 154"/>
              <p:cNvSpPr>
                <a:spLocks/>
              </p:cNvSpPr>
              <p:nvPr/>
            </p:nvSpPr>
            <p:spPr bwMode="auto">
              <a:xfrm>
                <a:off x="7211" y="13549"/>
                <a:ext cx="186" cy="732"/>
              </a:xfrm>
              <a:custGeom>
                <a:avLst/>
                <a:gdLst/>
                <a:ahLst/>
                <a:cxnLst>
                  <a:cxn ang="0">
                    <a:pos x="186" y="6"/>
                  </a:cxn>
                  <a:cxn ang="0">
                    <a:pos x="182" y="11"/>
                  </a:cxn>
                  <a:cxn ang="0">
                    <a:pos x="169" y="29"/>
                  </a:cxn>
                  <a:cxn ang="0">
                    <a:pos x="153" y="67"/>
                  </a:cxn>
                  <a:cxn ang="0">
                    <a:pos x="137" y="130"/>
                  </a:cxn>
                  <a:cxn ang="0">
                    <a:pos x="124" y="221"/>
                  </a:cxn>
                  <a:cxn ang="0">
                    <a:pos x="117" y="350"/>
                  </a:cxn>
                  <a:cxn ang="0">
                    <a:pos x="122" y="517"/>
                  </a:cxn>
                  <a:cxn ang="0">
                    <a:pos x="139" y="732"/>
                  </a:cxn>
                  <a:cxn ang="0">
                    <a:pos x="34" y="732"/>
                  </a:cxn>
                  <a:cxn ang="0">
                    <a:pos x="31" y="711"/>
                  </a:cxn>
                  <a:cxn ang="0">
                    <a:pos x="22" y="651"/>
                  </a:cxn>
                  <a:cxn ang="0">
                    <a:pos x="12" y="563"/>
                  </a:cxn>
                  <a:cxn ang="0">
                    <a:pos x="3" y="454"/>
                  </a:cxn>
                  <a:cxn ang="0">
                    <a:pos x="0" y="335"/>
                  </a:cxn>
                  <a:cxn ang="0">
                    <a:pos x="6" y="213"/>
                  </a:cxn>
                  <a:cxn ang="0">
                    <a:pos x="25" y="98"/>
                  </a:cxn>
                  <a:cxn ang="0">
                    <a:pos x="60" y="0"/>
                  </a:cxn>
                  <a:cxn ang="0">
                    <a:pos x="186" y="6"/>
                  </a:cxn>
                </a:cxnLst>
                <a:rect l="0" t="0" r="r" b="b"/>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prstTxWarp prst="textNoShape">
                  <a:avLst/>
                </a:prstTxWarp>
              </a:bodyPr>
              <a:lstStyle/>
              <a:p>
                <a:endParaRPr lang="en-US"/>
              </a:p>
            </p:txBody>
          </p:sp>
          <p:sp>
            <p:nvSpPr>
              <p:cNvPr id="201883" name="Freeform 155"/>
              <p:cNvSpPr>
                <a:spLocks/>
              </p:cNvSpPr>
              <p:nvPr/>
            </p:nvSpPr>
            <p:spPr bwMode="auto">
              <a:xfrm>
                <a:off x="7219" y="13600"/>
                <a:ext cx="158" cy="625"/>
              </a:xfrm>
              <a:custGeom>
                <a:avLst/>
                <a:gdLst/>
                <a:ahLst/>
                <a:cxnLst>
                  <a:cxn ang="0">
                    <a:pos x="158" y="4"/>
                  </a:cxn>
                  <a:cxn ang="0">
                    <a:pos x="153" y="9"/>
                  </a:cxn>
                  <a:cxn ang="0">
                    <a:pos x="144" y="25"/>
                  </a:cxn>
                  <a:cxn ang="0">
                    <a:pos x="130" y="57"/>
                  </a:cxn>
                  <a:cxn ang="0">
                    <a:pos x="116" y="110"/>
                  </a:cxn>
                  <a:cxn ang="0">
                    <a:pos x="105" y="189"/>
                  </a:cxn>
                  <a:cxn ang="0">
                    <a:pos x="100" y="298"/>
                  </a:cxn>
                  <a:cxn ang="0">
                    <a:pos x="103" y="441"/>
                  </a:cxn>
                  <a:cxn ang="0">
                    <a:pos x="118" y="625"/>
                  </a:cxn>
                  <a:cxn ang="0">
                    <a:pos x="29" y="625"/>
                  </a:cxn>
                  <a:cxn ang="0">
                    <a:pos x="25" y="607"/>
                  </a:cxn>
                  <a:cxn ang="0">
                    <a:pos x="18" y="556"/>
                  </a:cxn>
                  <a:cxn ang="0">
                    <a:pos x="9" y="480"/>
                  </a:cxn>
                  <a:cxn ang="0">
                    <a:pos x="2" y="387"/>
                  </a:cxn>
                  <a:cxn ang="0">
                    <a:pos x="0" y="286"/>
                  </a:cxn>
                  <a:cxn ang="0">
                    <a:pos x="5" y="182"/>
                  </a:cxn>
                  <a:cxn ang="0">
                    <a:pos x="21" y="84"/>
                  </a:cxn>
                  <a:cxn ang="0">
                    <a:pos x="51" y="0"/>
                  </a:cxn>
                  <a:cxn ang="0">
                    <a:pos x="158" y="4"/>
                  </a:cxn>
                </a:cxnLst>
                <a:rect l="0" t="0" r="r" b="b"/>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prstTxWarp prst="textNoShape">
                  <a:avLst/>
                </a:prstTxWarp>
              </a:bodyPr>
              <a:lstStyle/>
              <a:p>
                <a:endParaRPr lang="en-US"/>
              </a:p>
            </p:txBody>
          </p:sp>
          <p:sp>
            <p:nvSpPr>
              <p:cNvPr id="201884" name="Freeform 156"/>
              <p:cNvSpPr>
                <a:spLocks/>
              </p:cNvSpPr>
              <p:nvPr/>
            </p:nvSpPr>
            <p:spPr bwMode="auto">
              <a:xfrm>
                <a:off x="7225" y="13651"/>
                <a:ext cx="131" cy="517"/>
              </a:xfrm>
              <a:custGeom>
                <a:avLst/>
                <a:gdLst/>
                <a:ahLst/>
                <a:cxnLst>
                  <a:cxn ang="0">
                    <a:pos x="131" y="4"/>
                  </a:cxn>
                  <a:cxn ang="0">
                    <a:pos x="128" y="7"/>
                  </a:cxn>
                  <a:cxn ang="0">
                    <a:pos x="119" y="21"/>
                  </a:cxn>
                  <a:cxn ang="0">
                    <a:pos x="109" y="47"/>
                  </a:cxn>
                  <a:cxn ang="0">
                    <a:pos x="97" y="91"/>
                  </a:cxn>
                  <a:cxn ang="0">
                    <a:pos x="88" y="156"/>
                  </a:cxn>
                  <a:cxn ang="0">
                    <a:pos x="84" y="247"/>
                  </a:cxn>
                  <a:cxn ang="0">
                    <a:pos x="86" y="366"/>
                  </a:cxn>
                  <a:cxn ang="0">
                    <a:pos x="99" y="517"/>
                  </a:cxn>
                  <a:cxn ang="0">
                    <a:pos x="25" y="517"/>
                  </a:cxn>
                  <a:cxn ang="0">
                    <a:pos x="23" y="502"/>
                  </a:cxn>
                  <a:cxn ang="0">
                    <a:pos x="16" y="460"/>
                  </a:cxn>
                  <a:cxn ang="0">
                    <a:pos x="9" y="397"/>
                  </a:cxn>
                  <a:cxn ang="0">
                    <a:pos x="2" y="320"/>
                  </a:cxn>
                  <a:cxn ang="0">
                    <a:pos x="0" y="236"/>
                  </a:cxn>
                  <a:cxn ang="0">
                    <a:pos x="4" y="151"/>
                  </a:cxn>
                  <a:cxn ang="0">
                    <a:pos x="18" y="70"/>
                  </a:cxn>
                  <a:cxn ang="0">
                    <a:pos x="43" y="0"/>
                  </a:cxn>
                  <a:cxn ang="0">
                    <a:pos x="131" y="4"/>
                  </a:cxn>
                </a:cxnLst>
                <a:rect l="0" t="0" r="r" b="b"/>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prstTxWarp prst="textNoShape">
                  <a:avLst/>
                </a:prstTxWarp>
              </a:bodyPr>
              <a:lstStyle/>
              <a:p>
                <a:endParaRPr lang="en-US"/>
              </a:p>
            </p:txBody>
          </p:sp>
          <p:sp>
            <p:nvSpPr>
              <p:cNvPr id="201885" name="Freeform 157"/>
              <p:cNvSpPr>
                <a:spLocks/>
              </p:cNvSpPr>
              <p:nvPr/>
            </p:nvSpPr>
            <p:spPr bwMode="auto">
              <a:xfrm>
                <a:off x="7233" y="13701"/>
                <a:ext cx="104" cy="411"/>
              </a:xfrm>
              <a:custGeom>
                <a:avLst/>
                <a:gdLst/>
                <a:ahLst/>
                <a:cxnLst>
                  <a:cxn ang="0">
                    <a:pos x="104" y="4"/>
                  </a:cxn>
                  <a:cxn ang="0">
                    <a:pos x="101" y="7"/>
                  </a:cxn>
                  <a:cxn ang="0">
                    <a:pos x="94" y="17"/>
                  </a:cxn>
                  <a:cxn ang="0">
                    <a:pos x="86" y="38"/>
                  </a:cxn>
                  <a:cxn ang="0">
                    <a:pos x="76" y="73"/>
                  </a:cxn>
                  <a:cxn ang="0">
                    <a:pos x="69" y="125"/>
                  </a:cxn>
                  <a:cxn ang="0">
                    <a:pos x="65" y="196"/>
                  </a:cxn>
                  <a:cxn ang="0">
                    <a:pos x="67" y="291"/>
                  </a:cxn>
                  <a:cxn ang="0">
                    <a:pos x="77" y="411"/>
                  </a:cxn>
                  <a:cxn ang="0">
                    <a:pos x="19" y="411"/>
                  </a:cxn>
                  <a:cxn ang="0">
                    <a:pos x="17" y="399"/>
                  </a:cxn>
                  <a:cxn ang="0">
                    <a:pos x="11" y="365"/>
                  </a:cxn>
                  <a:cxn ang="0">
                    <a:pos x="6" y="316"/>
                  </a:cxn>
                  <a:cxn ang="0">
                    <a:pos x="2" y="255"/>
                  </a:cxn>
                  <a:cxn ang="0">
                    <a:pos x="0" y="188"/>
                  </a:cxn>
                  <a:cxn ang="0">
                    <a:pos x="4" y="120"/>
                  </a:cxn>
                  <a:cxn ang="0">
                    <a:pos x="15" y="55"/>
                  </a:cxn>
                  <a:cxn ang="0">
                    <a:pos x="34" y="0"/>
                  </a:cxn>
                  <a:cxn ang="0">
                    <a:pos x="104" y="4"/>
                  </a:cxn>
                </a:cxnLst>
                <a:rect l="0" t="0" r="r" b="b"/>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prstTxWarp prst="textNoShape">
                  <a:avLst/>
                </a:prstTxWarp>
              </a:bodyPr>
              <a:lstStyle/>
              <a:p>
                <a:endParaRPr lang="en-US"/>
              </a:p>
            </p:txBody>
          </p:sp>
          <p:sp>
            <p:nvSpPr>
              <p:cNvPr id="201886" name="Freeform 158"/>
              <p:cNvSpPr>
                <a:spLocks/>
              </p:cNvSpPr>
              <p:nvPr/>
            </p:nvSpPr>
            <p:spPr bwMode="auto">
              <a:xfrm>
                <a:off x="7240" y="13752"/>
                <a:ext cx="76" cy="302"/>
              </a:xfrm>
              <a:custGeom>
                <a:avLst/>
                <a:gdLst/>
                <a:ahLst/>
                <a:cxnLst>
                  <a:cxn ang="0">
                    <a:pos x="76" y="2"/>
                  </a:cxn>
                  <a:cxn ang="0">
                    <a:pos x="74" y="4"/>
                  </a:cxn>
                  <a:cxn ang="0">
                    <a:pos x="70" y="12"/>
                  </a:cxn>
                  <a:cxn ang="0">
                    <a:pos x="62" y="28"/>
                  </a:cxn>
                  <a:cxn ang="0">
                    <a:pos x="56" y="53"/>
                  </a:cxn>
                  <a:cxn ang="0">
                    <a:pos x="51" y="92"/>
                  </a:cxn>
                  <a:cxn ang="0">
                    <a:pos x="49" y="145"/>
                  </a:cxn>
                  <a:cxn ang="0">
                    <a:pos x="50" y="214"/>
                  </a:cxn>
                  <a:cxn ang="0">
                    <a:pos x="57" y="302"/>
                  </a:cxn>
                  <a:cxn ang="0">
                    <a:pos x="14" y="302"/>
                  </a:cxn>
                  <a:cxn ang="0">
                    <a:pos x="13" y="294"/>
                  </a:cxn>
                  <a:cxn ang="0">
                    <a:pos x="9" y="269"/>
                  </a:cxn>
                  <a:cxn ang="0">
                    <a:pos x="4" y="232"/>
                  </a:cxn>
                  <a:cxn ang="0">
                    <a:pos x="1" y="188"/>
                  </a:cxn>
                  <a:cxn ang="0">
                    <a:pos x="0" y="138"/>
                  </a:cxn>
                  <a:cxn ang="0">
                    <a:pos x="2" y="89"/>
                  </a:cxn>
                  <a:cxn ang="0">
                    <a:pos x="10" y="41"/>
                  </a:cxn>
                  <a:cxn ang="0">
                    <a:pos x="25" y="0"/>
                  </a:cxn>
                  <a:cxn ang="0">
                    <a:pos x="76" y="2"/>
                  </a:cxn>
                </a:cxnLst>
                <a:rect l="0" t="0" r="r" b="b"/>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prstTxWarp prst="textNoShape">
                  <a:avLst/>
                </a:prstTxWarp>
              </a:bodyPr>
              <a:lstStyle/>
              <a:p>
                <a:endParaRPr lang="en-US"/>
              </a:p>
            </p:txBody>
          </p:sp>
          <p:sp>
            <p:nvSpPr>
              <p:cNvPr id="201887" name="Rectangle 159"/>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prstTxWarp prst="textNoShape">
                  <a:avLst/>
                </a:prstTxWarp>
              </a:bodyPr>
              <a:lstStyle/>
              <a:p>
                <a:endParaRPr lang="en-US"/>
              </a:p>
            </p:txBody>
          </p:sp>
          <p:sp>
            <p:nvSpPr>
              <p:cNvPr id="201888" name="Freeform 160"/>
              <p:cNvSpPr>
                <a:spLocks/>
              </p:cNvSpPr>
              <p:nvPr/>
            </p:nvSpPr>
            <p:spPr bwMode="auto">
              <a:xfrm>
                <a:off x="6579" y="13664"/>
                <a:ext cx="375" cy="440"/>
              </a:xfrm>
              <a:custGeom>
                <a:avLst/>
                <a:gdLst/>
                <a:ahLst/>
                <a:cxnLst>
                  <a:cxn ang="0">
                    <a:pos x="35" y="41"/>
                  </a:cxn>
                  <a:cxn ang="0">
                    <a:pos x="32" y="49"/>
                  </a:cxn>
                  <a:cxn ang="0">
                    <a:pos x="25" y="74"/>
                  </a:cxn>
                  <a:cxn ang="0">
                    <a:pos x="17" y="112"/>
                  </a:cxn>
                  <a:cxn ang="0">
                    <a:pos x="8" y="163"/>
                  </a:cxn>
                  <a:cxn ang="0">
                    <a:pos x="2" y="223"/>
                  </a:cxn>
                  <a:cxn ang="0">
                    <a:pos x="0" y="290"/>
                  </a:cxn>
                  <a:cxn ang="0">
                    <a:pos x="7" y="363"/>
                  </a:cxn>
                  <a:cxn ang="0">
                    <a:pos x="23" y="440"/>
                  </a:cxn>
                  <a:cxn ang="0">
                    <a:pos x="23" y="437"/>
                  </a:cxn>
                  <a:cxn ang="0">
                    <a:pos x="23" y="427"/>
                  </a:cxn>
                  <a:cxn ang="0">
                    <a:pos x="23" y="411"/>
                  </a:cxn>
                  <a:cxn ang="0">
                    <a:pos x="23" y="391"/>
                  </a:cxn>
                  <a:cxn ang="0">
                    <a:pos x="25" y="367"/>
                  </a:cxn>
                  <a:cxn ang="0">
                    <a:pos x="28" y="341"/>
                  </a:cxn>
                  <a:cxn ang="0">
                    <a:pos x="33" y="312"/>
                  </a:cxn>
                  <a:cxn ang="0">
                    <a:pos x="39" y="281"/>
                  </a:cxn>
                  <a:cxn ang="0">
                    <a:pos x="49" y="251"/>
                  </a:cxn>
                  <a:cxn ang="0">
                    <a:pos x="61" y="222"/>
                  </a:cxn>
                  <a:cxn ang="0">
                    <a:pos x="75" y="194"/>
                  </a:cxn>
                  <a:cxn ang="0">
                    <a:pos x="93" y="168"/>
                  </a:cxn>
                  <a:cxn ang="0">
                    <a:pos x="116" y="145"/>
                  </a:cxn>
                  <a:cxn ang="0">
                    <a:pos x="141" y="127"/>
                  </a:cxn>
                  <a:cxn ang="0">
                    <a:pos x="173" y="114"/>
                  </a:cxn>
                  <a:cxn ang="0">
                    <a:pos x="208" y="106"/>
                  </a:cxn>
                  <a:cxn ang="0">
                    <a:pos x="210" y="104"/>
                  </a:cxn>
                  <a:cxn ang="0">
                    <a:pos x="217" y="100"/>
                  </a:cxn>
                  <a:cxn ang="0">
                    <a:pos x="227" y="92"/>
                  </a:cxn>
                  <a:cxn ang="0">
                    <a:pos x="245" y="82"/>
                  </a:cxn>
                  <a:cxn ang="0">
                    <a:pos x="267" y="69"/>
                  </a:cxn>
                  <a:cxn ang="0">
                    <a:pos x="296" y="54"/>
                  </a:cxn>
                  <a:cxn ang="0">
                    <a:pos x="332" y="36"/>
                  </a:cxn>
                  <a:cxn ang="0">
                    <a:pos x="375" y="17"/>
                  </a:cxn>
                  <a:cxn ang="0">
                    <a:pos x="373" y="16"/>
                  </a:cxn>
                  <a:cxn ang="0">
                    <a:pos x="366" y="15"/>
                  </a:cxn>
                  <a:cxn ang="0">
                    <a:pos x="357" y="13"/>
                  </a:cxn>
                  <a:cxn ang="0">
                    <a:pos x="343" y="10"/>
                  </a:cxn>
                  <a:cxn ang="0">
                    <a:pos x="326" y="7"/>
                  </a:cxn>
                  <a:cxn ang="0">
                    <a:pos x="307" y="5"/>
                  </a:cxn>
                  <a:cxn ang="0">
                    <a:pos x="285" y="3"/>
                  </a:cxn>
                  <a:cxn ang="0">
                    <a:pos x="261" y="1"/>
                  </a:cxn>
                  <a:cxn ang="0">
                    <a:pos x="235" y="0"/>
                  </a:cxn>
                  <a:cxn ang="0">
                    <a:pos x="208" y="1"/>
                  </a:cxn>
                  <a:cxn ang="0">
                    <a:pos x="180" y="2"/>
                  </a:cxn>
                  <a:cxn ang="0">
                    <a:pos x="151" y="5"/>
                  </a:cxn>
                  <a:cxn ang="0">
                    <a:pos x="122" y="10"/>
                  </a:cxn>
                  <a:cxn ang="0">
                    <a:pos x="92" y="18"/>
                  </a:cxn>
                  <a:cxn ang="0">
                    <a:pos x="63" y="28"/>
                  </a:cxn>
                  <a:cxn ang="0">
                    <a:pos x="35" y="41"/>
                  </a:cxn>
                </a:cxnLst>
                <a:rect l="0" t="0" r="r" b="b"/>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prstTxWarp prst="textNoShape">
                  <a:avLst/>
                </a:prstTxWarp>
              </a:bodyPr>
              <a:lstStyle/>
              <a:p>
                <a:endParaRPr lang="en-US"/>
              </a:p>
            </p:txBody>
          </p:sp>
          <p:sp>
            <p:nvSpPr>
              <p:cNvPr id="201889" name="Freeform 161"/>
              <p:cNvSpPr>
                <a:spLocks/>
              </p:cNvSpPr>
              <p:nvPr/>
            </p:nvSpPr>
            <p:spPr bwMode="auto">
              <a:xfrm>
                <a:off x="6061" y="13991"/>
                <a:ext cx="305" cy="83"/>
              </a:xfrm>
              <a:custGeom>
                <a:avLst/>
                <a:gdLst/>
                <a:ahLst/>
                <a:cxnLst>
                  <a:cxn ang="0">
                    <a:pos x="0" y="53"/>
                  </a:cxn>
                  <a:cxn ang="0">
                    <a:pos x="0" y="52"/>
                  </a:cxn>
                  <a:cxn ang="0">
                    <a:pos x="2" y="48"/>
                  </a:cxn>
                  <a:cxn ang="0">
                    <a:pos x="5" y="44"/>
                  </a:cxn>
                  <a:cxn ang="0">
                    <a:pos x="11" y="37"/>
                  </a:cxn>
                  <a:cxn ang="0">
                    <a:pos x="18" y="31"/>
                  </a:cxn>
                  <a:cxn ang="0">
                    <a:pos x="27" y="25"/>
                  </a:cxn>
                  <a:cxn ang="0">
                    <a:pos x="39" y="18"/>
                  </a:cxn>
                  <a:cxn ang="0">
                    <a:pos x="54" y="12"/>
                  </a:cxn>
                  <a:cxn ang="0">
                    <a:pos x="72" y="6"/>
                  </a:cxn>
                  <a:cxn ang="0">
                    <a:pos x="92" y="2"/>
                  </a:cxn>
                  <a:cxn ang="0">
                    <a:pos x="118" y="0"/>
                  </a:cxn>
                  <a:cxn ang="0">
                    <a:pos x="146" y="0"/>
                  </a:cxn>
                  <a:cxn ang="0">
                    <a:pos x="180" y="2"/>
                  </a:cxn>
                  <a:cxn ang="0">
                    <a:pos x="216" y="7"/>
                  </a:cxn>
                  <a:cxn ang="0">
                    <a:pos x="258" y="16"/>
                  </a:cxn>
                  <a:cxn ang="0">
                    <a:pos x="305" y="29"/>
                  </a:cxn>
                  <a:cxn ang="0">
                    <a:pos x="299" y="47"/>
                  </a:cxn>
                  <a:cxn ang="0">
                    <a:pos x="297" y="46"/>
                  </a:cxn>
                  <a:cxn ang="0">
                    <a:pos x="289" y="44"/>
                  </a:cxn>
                  <a:cxn ang="0">
                    <a:pos x="277" y="41"/>
                  </a:cxn>
                  <a:cxn ang="0">
                    <a:pos x="262" y="36"/>
                  </a:cxn>
                  <a:cxn ang="0">
                    <a:pos x="244" y="32"/>
                  </a:cxn>
                  <a:cxn ang="0">
                    <a:pos x="224" y="28"/>
                  </a:cxn>
                  <a:cxn ang="0">
                    <a:pos x="201" y="25"/>
                  </a:cxn>
                  <a:cxn ang="0">
                    <a:pos x="176" y="22"/>
                  </a:cxn>
                  <a:cxn ang="0">
                    <a:pos x="152" y="21"/>
                  </a:cxn>
                  <a:cxn ang="0">
                    <a:pos x="126" y="21"/>
                  </a:cxn>
                  <a:cxn ang="0">
                    <a:pos x="101" y="23"/>
                  </a:cxn>
                  <a:cxn ang="0">
                    <a:pos x="77" y="29"/>
                  </a:cxn>
                  <a:cxn ang="0">
                    <a:pos x="55" y="37"/>
                  </a:cxn>
                  <a:cxn ang="0">
                    <a:pos x="33" y="48"/>
                  </a:cxn>
                  <a:cxn ang="0">
                    <a:pos x="15" y="63"/>
                  </a:cxn>
                  <a:cxn ang="0">
                    <a:pos x="0" y="83"/>
                  </a:cxn>
                  <a:cxn ang="0">
                    <a:pos x="0" y="53"/>
                  </a:cxn>
                </a:cxnLst>
                <a:rect l="0" t="0" r="r" b="b"/>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201890" name="Freeform 162"/>
              <p:cNvSpPr>
                <a:spLocks/>
              </p:cNvSpPr>
              <p:nvPr/>
            </p:nvSpPr>
            <p:spPr bwMode="auto">
              <a:xfrm>
                <a:off x="6061" y="13793"/>
                <a:ext cx="305" cy="83"/>
              </a:xfrm>
              <a:custGeom>
                <a:avLst/>
                <a:gdLst/>
                <a:ahLst/>
                <a:cxnLst>
                  <a:cxn ang="0">
                    <a:pos x="0" y="53"/>
                  </a:cxn>
                  <a:cxn ang="0">
                    <a:pos x="0" y="52"/>
                  </a:cxn>
                  <a:cxn ang="0">
                    <a:pos x="2" y="49"/>
                  </a:cxn>
                  <a:cxn ang="0">
                    <a:pos x="5" y="44"/>
                  </a:cxn>
                  <a:cxn ang="0">
                    <a:pos x="11" y="38"/>
                  </a:cxn>
                  <a:cxn ang="0">
                    <a:pos x="18" y="31"/>
                  </a:cxn>
                  <a:cxn ang="0">
                    <a:pos x="27" y="25"/>
                  </a:cxn>
                  <a:cxn ang="0">
                    <a:pos x="39" y="17"/>
                  </a:cxn>
                  <a:cxn ang="0">
                    <a:pos x="54" y="12"/>
                  </a:cxn>
                  <a:cxn ang="0">
                    <a:pos x="72" y="7"/>
                  </a:cxn>
                  <a:cxn ang="0">
                    <a:pos x="92" y="2"/>
                  </a:cxn>
                  <a:cxn ang="0">
                    <a:pos x="118" y="0"/>
                  </a:cxn>
                  <a:cxn ang="0">
                    <a:pos x="146" y="0"/>
                  </a:cxn>
                  <a:cxn ang="0">
                    <a:pos x="180" y="2"/>
                  </a:cxn>
                  <a:cxn ang="0">
                    <a:pos x="216" y="8"/>
                  </a:cxn>
                  <a:cxn ang="0">
                    <a:pos x="258" y="16"/>
                  </a:cxn>
                  <a:cxn ang="0">
                    <a:pos x="305" y="29"/>
                  </a:cxn>
                  <a:cxn ang="0">
                    <a:pos x="299" y="47"/>
                  </a:cxn>
                  <a:cxn ang="0">
                    <a:pos x="297" y="45"/>
                  </a:cxn>
                  <a:cxn ang="0">
                    <a:pos x="289" y="43"/>
                  </a:cxn>
                  <a:cxn ang="0">
                    <a:pos x="277" y="40"/>
                  </a:cxn>
                  <a:cxn ang="0">
                    <a:pos x="262" y="36"/>
                  </a:cxn>
                  <a:cxn ang="0">
                    <a:pos x="244" y="33"/>
                  </a:cxn>
                  <a:cxn ang="0">
                    <a:pos x="224" y="28"/>
                  </a:cxn>
                  <a:cxn ang="0">
                    <a:pos x="201" y="25"/>
                  </a:cxn>
                  <a:cxn ang="0">
                    <a:pos x="176" y="22"/>
                  </a:cxn>
                  <a:cxn ang="0">
                    <a:pos x="152" y="21"/>
                  </a:cxn>
                  <a:cxn ang="0">
                    <a:pos x="126" y="22"/>
                  </a:cxn>
                  <a:cxn ang="0">
                    <a:pos x="101" y="24"/>
                  </a:cxn>
                  <a:cxn ang="0">
                    <a:pos x="77" y="29"/>
                  </a:cxn>
                  <a:cxn ang="0">
                    <a:pos x="55" y="38"/>
                  </a:cxn>
                  <a:cxn ang="0">
                    <a:pos x="33" y="49"/>
                  </a:cxn>
                  <a:cxn ang="0">
                    <a:pos x="15" y="64"/>
                  </a:cxn>
                  <a:cxn ang="0">
                    <a:pos x="0" y="83"/>
                  </a:cxn>
                  <a:cxn ang="0">
                    <a:pos x="0" y="53"/>
                  </a:cxn>
                </a:cxnLst>
                <a:rect l="0" t="0" r="r" b="b"/>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201891" name="Freeform 163"/>
              <p:cNvSpPr>
                <a:spLocks/>
              </p:cNvSpPr>
              <p:nvPr/>
            </p:nvSpPr>
            <p:spPr bwMode="auto">
              <a:xfrm>
                <a:off x="6348" y="13696"/>
                <a:ext cx="496" cy="917"/>
              </a:xfrm>
              <a:custGeom>
                <a:avLst/>
                <a:gdLst/>
                <a:ahLst/>
                <a:cxnLst>
                  <a:cxn ang="0">
                    <a:pos x="0" y="0"/>
                  </a:cxn>
                  <a:cxn ang="0">
                    <a:pos x="0" y="886"/>
                  </a:cxn>
                  <a:cxn ang="0">
                    <a:pos x="150" y="917"/>
                  </a:cxn>
                  <a:cxn ang="0">
                    <a:pos x="143" y="797"/>
                  </a:cxn>
                  <a:cxn ang="0">
                    <a:pos x="496" y="851"/>
                  </a:cxn>
                  <a:cxn ang="0">
                    <a:pos x="490" y="803"/>
                  </a:cxn>
                  <a:cxn ang="0">
                    <a:pos x="245" y="773"/>
                  </a:cxn>
                  <a:cxn ang="0">
                    <a:pos x="239" y="670"/>
                  </a:cxn>
                  <a:cxn ang="0">
                    <a:pos x="72" y="670"/>
                  </a:cxn>
                  <a:cxn ang="0">
                    <a:pos x="68" y="657"/>
                  </a:cxn>
                  <a:cxn ang="0">
                    <a:pos x="56" y="620"/>
                  </a:cxn>
                  <a:cxn ang="0">
                    <a:pos x="41" y="559"/>
                  </a:cxn>
                  <a:cxn ang="0">
                    <a:pos x="26" y="480"/>
                  </a:cxn>
                  <a:cxn ang="0">
                    <a:pos x="15" y="385"/>
                  </a:cxn>
                  <a:cxn ang="0">
                    <a:pos x="11" y="276"/>
                  </a:cxn>
                  <a:cxn ang="0">
                    <a:pos x="20" y="158"/>
                  </a:cxn>
                  <a:cxn ang="0">
                    <a:pos x="42" y="30"/>
                  </a:cxn>
                  <a:cxn ang="0">
                    <a:pos x="0" y="0"/>
                  </a:cxn>
                </a:cxnLst>
                <a:rect l="0" t="0" r="r" b="b"/>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prstTxWarp prst="textNoShape">
                  <a:avLst/>
                </a:prstTxWarp>
              </a:bodyPr>
              <a:lstStyle/>
              <a:p>
                <a:endParaRPr lang="en-US"/>
              </a:p>
            </p:txBody>
          </p:sp>
          <p:sp>
            <p:nvSpPr>
              <p:cNvPr id="201892" name="Freeform 164"/>
              <p:cNvSpPr>
                <a:spLocks/>
              </p:cNvSpPr>
              <p:nvPr/>
            </p:nvSpPr>
            <p:spPr bwMode="auto">
              <a:xfrm>
                <a:off x="6593" y="13487"/>
                <a:ext cx="638" cy="125"/>
              </a:xfrm>
              <a:custGeom>
                <a:avLst/>
                <a:gdLst/>
                <a:ahLst/>
                <a:cxnLst>
                  <a:cxn ang="0">
                    <a:pos x="0" y="125"/>
                  </a:cxn>
                  <a:cxn ang="0">
                    <a:pos x="4" y="124"/>
                  </a:cxn>
                  <a:cxn ang="0">
                    <a:pos x="14" y="119"/>
                  </a:cxn>
                  <a:cxn ang="0">
                    <a:pos x="31" y="114"/>
                  </a:cxn>
                  <a:cxn ang="0">
                    <a:pos x="53" y="106"/>
                  </a:cxn>
                  <a:cxn ang="0">
                    <a:pos x="81" y="98"/>
                  </a:cxn>
                  <a:cxn ang="0">
                    <a:pos x="113" y="89"/>
                  </a:cxn>
                  <a:cxn ang="0">
                    <a:pos x="151" y="81"/>
                  </a:cxn>
                  <a:cxn ang="0">
                    <a:pos x="192" y="73"/>
                  </a:cxn>
                  <a:cxn ang="0">
                    <a:pos x="237" y="65"/>
                  </a:cxn>
                  <a:cxn ang="0">
                    <a:pos x="286" y="60"/>
                  </a:cxn>
                  <a:cxn ang="0">
                    <a:pos x="337" y="56"/>
                  </a:cxn>
                  <a:cxn ang="0">
                    <a:pos x="390" y="55"/>
                  </a:cxn>
                  <a:cxn ang="0">
                    <a:pos x="446" y="56"/>
                  </a:cxn>
                  <a:cxn ang="0">
                    <a:pos x="503" y="61"/>
                  </a:cxn>
                  <a:cxn ang="0">
                    <a:pos x="561" y="70"/>
                  </a:cxn>
                  <a:cxn ang="0">
                    <a:pos x="620" y="83"/>
                  </a:cxn>
                  <a:cxn ang="0">
                    <a:pos x="638" y="0"/>
                  </a:cxn>
                  <a:cxn ang="0">
                    <a:pos x="634" y="0"/>
                  </a:cxn>
                  <a:cxn ang="0">
                    <a:pos x="620" y="0"/>
                  </a:cxn>
                  <a:cxn ang="0">
                    <a:pos x="599" y="0"/>
                  </a:cxn>
                  <a:cxn ang="0">
                    <a:pos x="571" y="1"/>
                  </a:cxn>
                  <a:cxn ang="0">
                    <a:pos x="536" y="2"/>
                  </a:cxn>
                  <a:cxn ang="0">
                    <a:pos x="496" y="3"/>
                  </a:cxn>
                  <a:cxn ang="0">
                    <a:pos x="452" y="6"/>
                  </a:cxn>
                  <a:cxn ang="0">
                    <a:pos x="405" y="8"/>
                  </a:cxn>
                  <a:cxn ang="0">
                    <a:pos x="354" y="13"/>
                  </a:cxn>
                  <a:cxn ang="0">
                    <a:pos x="302" y="17"/>
                  </a:cxn>
                  <a:cxn ang="0">
                    <a:pos x="249" y="22"/>
                  </a:cxn>
                  <a:cxn ang="0">
                    <a:pos x="196" y="30"/>
                  </a:cxn>
                  <a:cxn ang="0">
                    <a:pos x="144" y="37"/>
                  </a:cxn>
                  <a:cxn ang="0">
                    <a:pos x="93" y="47"/>
                  </a:cxn>
                  <a:cxn ang="0">
                    <a:pos x="45" y="58"/>
                  </a:cxn>
                  <a:cxn ang="0">
                    <a:pos x="0" y="71"/>
                  </a:cxn>
                  <a:cxn ang="0">
                    <a:pos x="0" y="125"/>
                  </a:cxn>
                </a:cxnLst>
                <a:rect l="0" t="0" r="r" b="b"/>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prstTxWarp prst="textNoShape">
                  <a:avLst/>
                </a:prstTxWarp>
              </a:bodyPr>
              <a:lstStyle/>
              <a:p>
                <a:endParaRPr lang="en-US"/>
              </a:p>
            </p:txBody>
          </p:sp>
          <p:sp>
            <p:nvSpPr>
              <p:cNvPr id="201893" name="Freeform 165"/>
              <p:cNvSpPr>
                <a:spLocks/>
              </p:cNvSpPr>
              <p:nvPr/>
            </p:nvSpPr>
            <p:spPr bwMode="auto">
              <a:xfrm>
                <a:off x="6217" y="14634"/>
                <a:ext cx="1075" cy="356"/>
              </a:xfrm>
              <a:custGeom>
                <a:avLst/>
                <a:gdLst/>
                <a:ahLst/>
                <a:cxnLst>
                  <a:cxn ang="0">
                    <a:pos x="454" y="344"/>
                  </a:cxn>
                  <a:cxn ang="0">
                    <a:pos x="456" y="343"/>
                  </a:cxn>
                  <a:cxn ang="0">
                    <a:pos x="463" y="341"/>
                  </a:cxn>
                  <a:cxn ang="0">
                    <a:pos x="472" y="337"/>
                  </a:cxn>
                  <a:cxn ang="0">
                    <a:pos x="485" y="332"/>
                  </a:cxn>
                  <a:cxn ang="0">
                    <a:pos x="501" y="325"/>
                  </a:cxn>
                  <a:cxn ang="0">
                    <a:pos x="518" y="317"/>
                  </a:cxn>
                  <a:cxn ang="0">
                    <a:pos x="538" y="308"/>
                  </a:cxn>
                  <a:cxn ang="0">
                    <a:pos x="558" y="298"/>
                  </a:cxn>
                  <a:cxn ang="0">
                    <a:pos x="580" y="287"/>
                  </a:cxn>
                  <a:cxn ang="0">
                    <a:pos x="600" y="274"/>
                  </a:cxn>
                  <a:cxn ang="0">
                    <a:pos x="621" y="262"/>
                  </a:cxn>
                  <a:cxn ang="0">
                    <a:pos x="640" y="248"/>
                  </a:cxn>
                  <a:cxn ang="0">
                    <a:pos x="658" y="234"/>
                  </a:cxn>
                  <a:cxn ang="0">
                    <a:pos x="674" y="219"/>
                  </a:cxn>
                  <a:cxn ang="0">
                    <a:pos x="688" y="204"/>
                  </a:cxn>
                  <a:cxn ang="0">
                    <a:pos x="699" y="189"/>
                  </a:cxn>
                  <a:cxn ang="0">
                    <a:pos x="0" y="18"/>
                  </a:cxn>
                  <a:cxn ang="0">
                    <a:pos x="54" y="0"/>
                  </a:cxn>
                  <a:cxn ang="0">
                    <a:pos x="1075" y="251"/>
                  </a:cxn>
                  <a:cxn ang="0">
                    <a:pos x="1033" y="274"/>
                  </a:cxn>
                  <a:cxn ang="0">
                    <a:pos x="738" y="199"/>
                  </a:cxn>
                  <a:cxn ang="0">
                    <a:pos x="737" y="200"/>
                  </a:cxn>
                  <a:cxn ang="0">
                    <a:pos x="735" y="203"/>
                  </a:cxn>
                  <a:cxn ang="0">
                    <a:pos x="730" y="207"/>
                  </a:cxn>
                  <a:cxn ang="0">
                    <a:pos x="724" y="214"/>
                  </a:cxn>
                  <a:cxn ang="0">
                    <a:pos x="716" y="222"/>
                  </a:cxn>
                  <a:cxn ang="0">
                    <a:pos x="706" y="231"/>
                  </a:cxn>
                  <a:cxn ang="0">
                    <a:pos x="694" y="242"/>
                  </a:cxn>
                  <a:cxn ang="0">
                    <a:pos x="679" y="253"/>
                  </a:cxn>
                  <a:cxn ang="0">
                    <a:pos x="662" y="265"/>
                  </a:cxn>
                  <a:cxn ang="0">
                    <a:pos x="643" y="278"/>
                  </a:cxn>
                  <a:cxn ang="0">
                    <a:pos x="621" y="291"/>
                  </a:cxn>
                  <a:cxn ang="0">
                    <a:pos x="597" y="303"/>
                  </a:cxn>
                  <a:cxn ang="0">
                    <a:pos x="570" y="317"/>
                  </a:cxn>
                  <a:cxn ang="0">
                    <a:pos x="540" y="330"/>
                  </a:cxn>
                  <a:cxn ang="0">
                    <a:pos x="508" y="343"/>
                  </a:cxn>
                  <a:cxn ang="0">
                    <a:pos x="472" y="356"/>
                  </a:cxn>
                  <a:cxn ang="0">
                    <a:pos x="454" y="344"/>
                  </a:cxn>
                </a:cxnLst>
                <a:rect l="0" t="0" r="r" b="b"/>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prstTxWarp prst="textNoShape">
                  <a:avLst/>
                </a:prstTxWarp>
              </a:bodyPr>
              <a:lstStyle/>
              <a:p>
                <a:endParaRPr lang="en-US"/>
              </a:p>
            </p:txBody>
          </p:sp>
          <p:sp>
            <p:nvSpPr>
              <p:cNvPr id="201894" name="Freeform 166"/>
              <p:cNvSpPr>
                <a:spLocks/>
              </p:cNvSpPr>
              <p:nvPr/>
            </p:nvSpPr>
            <p:spPr bwMode="auto">
              <a:xfrm>
                <a:off x="5997" y="14727"/>
                <a:ext cx="1095" cy="319"/>
              </a:xfrm>
              <a:custGeom>
                <a:avLst/>
                <a:gdLst/>
                <a:ahLst/>
                <a:cxnLst>
                  <a:cxn ang="0">
                    <a:pos x="0" y="0"/>
                  </a:cxn>
                  <a:cxn ang="0">
                    <a:pos x="1071" y="319"/>
                  </a:cxn>
                  <a:cxn ang="0">
                    <a:pos x="1095" y="319"/>
                  </a:cxn>
                  <a:cxn ang="0">
                    <a:pos x="33" y="0"/>
                  </a:cxn>
                  <a:cxn ang="0">
                    <a:pos x="0" y="0"/>
                  </a:cxn>
                </a:cxnLst>
                <a:rect l="0" t="0" r="r" b="b"/>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prstTxWarp prst="textNoShape">
                  <a:avLst/>
                </a:prstTxWarp>
              </a:bodyPr>
              <a:lstStyle/>
              <a:p>
                <a:endParaRPr lang="en-US"/>
              </a:p>
            </p:txBody>
          </p:sp>
          <p:sp>
            <p:nvSpPr>
              <p:cNvPr id="201895" name="Freeform 167"/>
              <p:cNvSpPr>
                <a:spLocks/>
              </p:cNvSpPr>
              <p:nvPr/>
            </p:nvSpPr>
            <p:spPr bwMode="auto">
              <a:xfrm>
                <a:off x="6181" y="14684"/>
                <a:ext cx="1082" cy="285"/>
              </a:xfrm>
              <a:custGeom>
                <a:avLst/>
                <a:gdLst/>
                <a:ahLst/>
                <a:cxnLst>
                  <a:cxn ang="0">
                    <a:pos x="0" y="1"/>
                  </a:cxn>
                  <a:cxn ang="0">
                    <a:pos x="1058" y="285"/>
                  </a:cxn>
                  <a:cxn ang="0">
                    <a:pos x="1082" y="284"/>
                  </a:cxn>
                  <a:cxn ang="0">
                    <a:pos x="33" y="0"/>
                  </a:cxn>
                  <a:cxn ang="0">
                    <a:pos x="0" y="1"/>
                  </a:cxn>
                </a:cxnLst>
                <a:rect l="0" t="0" r="r" b="b"/>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prstTxWarp prst="textNoShape">
                  <a:avLst/>
                </a:prstTxWarp>
              </a:bodyPr>
              <a:lstStyle/>
              <a:p>
                <a:endParaRPr lang="en-US"/>
              </a:p>
            </p:txBody>
          </p:sp>
          <p:sp>
            <p:nvSpPr>
              <p:cNvPr id="201896" name="Freeform 168"/>
              <p:cNvSpPr>
                <a:spLocks/>
              </p:cNvSpPr>
              <p:nvPr/>
            </p:nvSpPr>
            <p:spPr bwMode="auto">
              <a:xfrm>
                <a:off x="6093" y="14699"/>
                <a:ext cx="1087" cy="315"/>
              </a:xfrm>
              <a:custGeom>
                <a:avLst/>
                <a:gdLst/>
                <a:ahLst/>
                <a:cxnLst>
                  <a:cxn ang="0">
                    <a:pos x="0" y="0"/>
                  </a:cxn>
                  <a:cxn ang="0">
                    <a:pos x="1066" y="315"/>
                  </a:cxn>
                  <a:cxn ang="0">
                    <a:pos x="1087" y="308"/>
                  </a:cxn>
                  <a:cxn ang="0">
                    <a:pos x="31" y="0"/>
                  </a:cxn>
                  <a:cxn ang="0">
                    <a:pos x="0" y="0"/>
                  </a:cxn>
                </a:cxnLst>
                <a:rect l="0" t="0" r="r" b="b"/>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12" name="Group 169"/>
            <p:cNvGrpSpPr>
              <a:grpSpLocks/>
            </p:cNvGrpSpPr>
            <p:nvPr/>
          </p:nvGrpSpPr>
          <p:grpSpPr bwMode="auto">
            <a:xfrm>
              <a:off x="4332" y="2968"/>
              <a:ext cx="410" cy="570"/>
              <a:chOff x="12762" y="10336"/>
              <a:chExt cx="1027" cy="1700"/>
            </a:xfrm>
          </p:grpSpPr>
          <p:sp>
            <p:nvSpPr>
              <p:cNvPr id="201898" name="Rectangle 170"/>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prstTxWarp prst="textNoShape">
                  <a:avLst/>
                </a:prstTxWarp>
              </a:bodyPr>
              <a:lstStyle/>
              <a:p>
                <a:endParaRPr lang="en-US"/>
              </a:p>
            </p:txBody>
          </p:sp>
          <p:sp>
            <p:nvSpPr>
              <p:cNvPr id="201899" name="Rectangle 171"/>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201900" name="Line 172"/>
              <p:cNvSpPr>
                <a:spLocks noChangeShapeType="1"/>
              </p:cNvSpPr>
              <p:nvPr/>
            </p:nvSpPr>
            <p:spPr bwMode="auto">
              <a:xfrm>
                <a:off x="12766" y="10682"/>
                <a:ext cx="965" cy="2"/>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1901" name="Line 173"/>
              <p:cNvSpPr>
                <a:spLocks noChangeShapeType="1"/>
              </p:cNvSpPr>
              <p:nvPr/>
            </p:nvSpPr>
            <p:spPr bwMode="auto">
              <a:xfrm>
                <a:off x="12780" y="11042"/>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1902" name="Line 174"/>
              <p:cNvSpPr>
                <a:spLocks noChangeShapeType="1"/>
              </p:cNvSpPr>
              <p:nvPr/>
            </p:nvSpPr>
            <p:spPr bwMode="auto">
              <a:xfrm>
                <a:off x="12764" y="11374"/>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1903" name="Line 175"/>
              <p:cNvSpPr>
                <a:spLocks noChangeShapeType="1"/>
              </p:cNvSpPr>
              <p:nvPr/>
            </p:nvSpPr>
            <p:spPr bwMode="auto">
              <a:xfrm>
                <a:off x="12762" y="11675"/>
                <a:ext cx="967" cy="2"/>
              </a:xfrm>
              <a:prstGeom prst="line">
                <a:avLst/>
              </a:prstGeom>
              <a:noFill/>
              <a:ln w="9525">
                <a:solidFill>
                  <a:srgbClr val="000000"/>
                </a:solidFill>
                <a:round/>
                <a:headEnd/>
                <a:tailEnd/>
              </a:ln>
            </p:spPr>
            <p:txBody>
              <a:bodyPr>
                <a:prstTxWarp prst="textNoShape">
                  <a:avLst/>
                </a:prstTxWarp>
              </a:bodyPr>
              <a:lstStyle/>
              <a:p>
                <a:endParaRPr lang="en-US"/>
              </a:p>
            </p:txBody>
          </p:sp>
        </p:grpSp>
        <p:grpSp>
          <p:nvGrpSpPr>
            <p:cNvPr id="13" name="Group 176"/>
            <p:cNvGrpSpPr>
              <a:grpSpLocks/>
            </p:cNvGrpSpPr>
            <p:nvPr/>
          </p:nvGrpSpPr>
          <p:grpSpPr bwMode="auto">
            <a:xfrm>
              <a:off x="3811" y="3748"/>
              <a:ext cx="618" cy="568"/>
              <a:chOff x="5850" y="13487"/>
              <a:chExt cx="2023" cy="1840"/>
            </a:xfrm>
          </p:grpSpPr>
          <p:sp>
            <p:nvSpPr>
              <p:cNvPr id="201905" name="Freeform 177"/>
              <p:cNvSpPr>
                <a:spLocks/>
              </p:cNvSpPr>
              <p:nvPr/>
            </p:nvSpPr>
            <p:spPr bwMode="auto">
              <a:xfrm>
                <a:off x="5850" y="13632"/>
                <a:ext cx="2023" cy="1695"/>
              </a:xfrm>
              <a:custGeom>
                <a:avLst/>
                <a:gdLst/>
                <a:ahLst/>
                <a:cxnLst>
                  <a:cxn ang="0">
                    <a:pos x="570" y="121"/>
                  </a:cxn>
                  <a:cxn ang="0">
                    <a:pos x="575" y="120"/>
                  </a:cxn>
                  <a:cxn ang="0">
                    <a:pos x="586" y="116"/>
                  </a:cxn>
                  <a:cxn ang="0">
                    <a:pos x="607" y="108"/>
                  </a:cxn>
                  <a:cxn ang="0">
                    <a:pos x="636" y="101"/>
                  </a:cxn>
                  <a:cxn ang="0">
                    <a:pos x="672" y="90"/>
                  </a:cxn>
                  <a:cxn ang="0">
                    <a:pos x="718" y="79"/>
                  </a:cxn>
                  <a:cxn ang="0">
                    <a:pos x="771" y="67"/>
                  </a:cxn>
                  <a:cxn ang="0">
                    <a:pos x="834" y="55"/>
                  </a:cxn>
                  <a:cxn ang="0">
                    <a:pos x="904" y="43"/>
                  </a:cxn>
                  <a:cxn ang="0">
                    <a:pos x="982" y="33"/>
                  </a:cxn>
                  <a:cxn ang="0">
                    <a:pos x="1071" y="22"/>
                  </a:cxn>
                  <a:cxn ang="0">
                    <a:pos x="1166" y="13"/>
                  </a:cxn>
                  <a:cxn ang="0">
                    <a:pos x="1271" y="7"/>
                  </a:cxn>
                  <a:cxn ang="0">
                    <a:pos x="1384" y="1"/>
                  </a:cxn>
                  <a:cxn ang="0">
                    <a:pos x="1506" y="0"/>
                  </a:cxn>
                  <a:cxn ang="0">
                    <a:pos x="1636" y="1"/>
                  </a:cxn>
                  <a:cxn ang="0">
                    <a:pos x="1692" y="233"/>
                  </a:cxn>
                  <a:cxn ang="0">
                    <a:pos x="1713" y="243"/>
                  </a:cxn>
                  <a:cxn ang="0">
                    <a:pos x="1758" y="274"/>
                  </a:cxn>
                  <a:cxn ang="0">
                    <a:pos x="1806" y="329"/>
                  </a:cxn>
                  <a:cxn ang="0">
                    <a:pos x="1836" y="409"/>
                  </a:cxn>
                  <a:cxn ang="0">
                    <a:pos x="1955" y="948"/>
                  </a:cxn>
                  <a:cxn ang="0">
                    <a:pos x="2003" y="1171"/>
                  </a:cxn>
                  <a:cxn ang="0">
                    <a:pos x="2011" y="1188"/>
                  </a:cxn>
                  <a:cxn ang="0">
                    <a:pos x="2022" y="1231"/>
                  </a:cxn>
                  <a:cxn ang="0">
                    <a:pos x="2021" y="1297"/>
                  </a:cxn>
                  <a:cxn ang="0">
                    <a:pos x="1992" y="1380"/>
                  </a:cxn>
                  <a:cxn ang="0">
                    <a:pos x="0" y="1328"/>
                  </a:cxn>
                  <a:cxn ang="0">
                    <a:pos x="199" y="1223"/>
                  </a:cxn>
                  <a:cxn ang="0">
                    <a:pos x="200" y="232"/>
                  </a:cxn>
                  <a:cxn ang="0">
                    <a:pos x="210" y="226"/>
                  </a:cxn>
                  <a:cxn ang="0">
                    <a:pos x="230" y="214"/>
                  </a:cxn>
                  <a:cxn ang="0">
                    <a:pos x="259" y="201"/>
                  </a:cxn>
                  <a:cxn ang="0">
                    <a:pos x="297" y="189"/>
                  </a:cxn>
                  <a:cxn ang="0">
                    <a:pos x="344" y="183"/>
                  </a:cxn>
                  <a:cxn ang="0">
                    <a:pos x="399" y="181"/>
                  </a:cxn>
                  <a:cxn ang="0">
                    <a:pos x="464" y="191"/>
                  </a:cxn>
                  <a:cxn ang="0">
                    <a:pos x="548" y="225"/>
                  </a:cxn>
                </a:cxnLst>
                <a:rect l="0" t="0" r="r" b="b"/>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prstTxWarp prst="textNoShape">
                  <a:avLst/>
                </a:prstTxWarp>
              </a:bodyPr>
              <a:lstStyle/>
              <a:p>
                <a:endParaRPr lang="en-US"/>
              </a:p>
            </p:txBody>
          </p:sp>
          <p:sp>
            <p:nvSpPr>
              <p:cNvPr id="201906" name="Freeform 178"/>
              <p:cNvSpPr>
                <a:spLocks/>
              </p:cNvSpPr>
              <p:nvPr/>
            </p:nvSpPr>
            <p:spPr bwMode="auto">
              <a:xfrm>
                <a:off x="6551" y="13597"/>
                <a:ext cx="650" cy="735"/>
              </a:xfrm>
              <a:custGeom>
                <a:avLst/>
                <a:gdLst/>
                <a:ahLst/>
                <a:cxnLst>
                  <a:cxn ang="0">
                    <a:pos x="645" y="27"/>
                  </a:cxn>
                  <a:cxn ang="0">
                    <a:pos x="642" y="26"/>
                  </a:cxn>
                  <a:cxn ang="0">
                    <a:pos x="631" y="23"/>
                  </a:cxn>
                  <a:cxn ang="0">
                    <a:pos x="615" y="19"/>
                  </a:cxn>
                  <a:cxn ang="0">
                    <a:pos x="592" y="15"/>
                  </a:cxn>
                  <a:cxn ang="0">
                    <a:pos x="565" y="10"/>
                  </a:cxn>
                  <a:cxn ang="0">
                    <a:pos x="533" y="6"/>
                  </a:cxn>
                  <a:cxn ang="0">
                    <a:pos x="496" y="3"/>
                  </a:cxn>
                  <a:cxn ang="0">
                    <a:pos x="456" y="1"/>
                  </a:cxn>
                  <a:cxn ang="0">
                    <a:pos x="411" y="0"/>
                  </a:cxn>
                  <a:cxn ang="0">
                    <a:pos x="364" y="2"/>
                  </a:cxn>
                  <a:cxn ang="0">
                    <a:pos x="315" y="6"/>
                  </a:cxn>
                  <a:cxn ang="0">
                    <a:pos x="262" y="15"/>
                  </a:cxn>
                  <a:cxn ang="0">
                    <a:pos x="209" y="26"/>
                  </a:cxn>
                  <a:cxn ang="0">
                    <a:pos x="154" y="42"/>
                  </a:cxn>
                  <a:cxn ang="0">
                    <a:pos x="98" y="61"/>
                  </a:cxn>
                  <a:cxn ang="0">
                    <a:pos x="42" y="87"/>
                  </a:cxn>
                  <a:cxn ang="0">
                    <a:pos x="38" y="101"/>
                  </a:cxn>
                  <a:cxn ang="0">
                    <a:pos x="28" y="141"/>
                  </a:cxn>
                  <a:cxn ang="0">
                    <a:pos x="17" y="203"/>
                  </a:cxn>
                  <a:cxn ang="0">
                    <a:pos x="6" y="283"/>
                  </a:cxn>
                  <a:cxn ang="0">
                    <a:pos x="0" y="378"/>
                  </a:cxn>
                  <a:cxn ang="0">
                    <a:pos x="5" y="484"/>
                  </a:cxn>
                  <a:cxn ang="0">
                    <a:pos x="21" y="599"/>
                  </a:cxn>
                  <a:cxn ang="0">
                    <a:pos x="54" y="716"/>
                  </a:cxn>
                  <a:cxn ang="0">
                    <a:pos x="58" y="716"/>
                  </a:cxn>
                  <a:cxn ang="0">
                    <a:pos x="66" y="715"/>
                  </a:cxn>
                  <a:cxn ang="0">
                    <a:pos x="80" y="713"/>
                  </a:cxn>
                  <a:cxn ang="0">
                    <a:pos x="99" y="712"/>
                  </a:cxn>
                  <a:cxn ang="0">
                    <a:pos x="124" y="710"/>
                  </a:cxn>
                  <a:cxn ang="0">
                    <a:pos x="153" y="708"/>
                  </a:cxn>
                  <a:cxn ang="0">
                    <a:pos x="188" y="707"/>
                  </a:cxn>
                  <a:cxn ang="0">
                    <a:pos x="225" y="706"/>
                  </a:cxn>
                  <a:cxn ang="0">
                    <a:pos x="267" y="705"/>
                  </a:cxn>
                  <a:cxn ang="0">
                    <a:pos x="313" y="706"/>
                  </a:cxn>
                  <a:cxn ang="0">
                    <a:pos x="362" y="707"/>
                  </a:cxn>
                  <a:cxn ang="0">
                    <a:pos x="415" y="709"/>
                  </a:cxn>
                  <a:cxn ang="0">
                    <a:pos x="470" y="713"/>
                  </a:cxn>
                  <a:cxn ang="0">
                    <a:pos x="528" y="719"/>
                  </a:cxn>
                  <a:cxn ang="0">
                    <a:pos x="588" y="726"/>
                  </a:cxn>
                  <a:cxn ang="0">
                    <a:pos x="650" y="735"/>
                  </a:cxn>
                  <a:cxn ang="0">
                    <a:pos x="647" y="713"/>
                  </a:cxn>
                  <a:cxn ang="0">
                    <a:pos x="641" y="655"/>
                  </a:cxn>
                  <a:cxn ang="0">
                    <a:pos x="631" y="568"/>
                  </a:cxn>
                  <a:cxn ang="0">
                    <a:pos x="623" y="462"/>
                  </a:cxn>
                  <a:cxn ang="0">
                    <a:pos x="618" y="345"/>
                  </a:cxn>
                  <a:cxn ang="0">
                    <a:pos x="618" y="229"/>
                  </a:cxn>
                  <a:cxn ang="0">
                    <a:pos x="627" y="119"/>
                  </a:cxn>
                  <a:cxn ang="0">
                    <a:pos x="645" y="27"/>
                  </a:cxn>
                </a:cxnLst>
                <a:rect l="0" t="0" r="r" b="b"/>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prstTxWarp prst="textNoShape">
                  <a:avLst/>
                </a:prstTxWarp>
              </a:bodyPr>
              <a:lstStyle/>
              <a:p>
                <a:endParaRPr lang="en-US"/>
              </a:p>
            </p:txBody>
          </p:sp>
          <p:sp>
            <p:nvSpPr>
              <p:cNvPr id="201907" name="Freeform 179"/>
              <p:cNvSpPr>
                <a:spLocks/>
              </p:cNvSpPr>
              <p:nvPr/>
            </p:nvSpPr>
            <p:spPr bwMode="auto">
              <a:xfrm>
                <a:off x="6623" y="13797"/>
                <a:ext cx="1071" cy="731"/>
              </a:xfrm>
              <a:custGeom>
                <a:avLst/>
                <a:gdLst/>
                <a:ahLst/>
                <a:cxnLst>
                  <a:cxn ang="0">
                    <a:pos x="6" y="552"/>
                  </a:cxn>
                  <a:cxn ang="0">
                    <a:pos x="0" y="642"/>
                  </a:cxn>
                  <a:cxn ang="0">
                    <a:pos x="698" y="731"/>
                  </a:cxn>
                  <a:cxn ang="0">
                    <a:pos x="703" y="729"/>
                  </a:cxn>
                  <a:cxn ang="0">
                    <a:pos x="717" y="722"/>
                  </a:cxn>
                  <a:cxn ang="0">
                    <a:pos x="740" y="710"/>
                  </a:cxn>
                  <a:cxn ang="0">
                    <a:pos x="768" y="694"/>
                  </a:cxn>
                  <a:cxn ang="0">
                    <a:pos x="801" y="672"/>
                  </a:cxn>
                  <a:cxn ang="0">
                    <a:pos x="838" y="645"/>
                  </a:cxn>
                  <a:cxn ang="0">
                    <a:pos x="876" y="614"/>
                  </a:cxn>
                  <a:cxn ang="0">
                    <a:pos x="915" y="577"/>
                  </a:cxn>
                  <a:cxn ang="0">
                    <a:pos x="953" y="536"/>
                  </a:cxn>
                  <a:cxn ang="0">
                    <a:pos x="988" y="491"/>
                  </a:cxn>
                  <a:cxn ang="0">
                    <a:pos x="1018" y="439"/>
                  </a:cxn>
                  <a:cxn ang="0">
                    <a:pos x="1043" y="383"/>
                  </a:cxn>
                  <a:cxn ang="0">
                    <a:pos x="1061" y="322"/>
                  </a:cxn>
                  <a:cxn ang="0">
                    <a:pos x="1071" y="255"/>
                  </a:cxn>
                  <a:cxn ang="0">
                    <a:pos x="1070" y="185"/>
                  </a:cxn>
                  <a:cxn ang="0">
                    <a:pos x="1057" y="108"/>
                  </a:cxn>
                  <a:cxn ang="0">
                    <a:pos x="1055" y="104"/>
                  </a:cxn>
                  <a:cxn ang="0">
                    <a:pos x="1049" y="92"/>
                  </a:cxn>
                  <a:cxn ang="0">
                    <a:pos x="1037" y="76"/>
                  </a:cxn>
                  <a:cxn ang="0">
                    <a:pos x="1022" y="57"/>
                  </a:cxn>
                  <a:cxn ang="0">
                    <a:pos x="1002" y="37"/>
                  </a:cxn>
                  <a:cxn ang="0">
                    <a:pos x="979" y="20"/>
                  </a:cxn>
                  <a:cxn ang="0">
                    <a:pos x="951" y="7"/>
                  </a:cxn>
                  <a:cxn ang="0">
                    <a:pos x="919" y="0"/>
                  </a:cxn>
                  <a:cxn ang="0">
                    <a:pos x="924" y="12"/>
                  </a:cxn>
                  <a:cxn ang="0">
                    <a:pos x="934" y="44"/>
                  </a:cxn>
                  <a:cxn ang="0">
                    <a:pos x="947" y="94"/>
                  </a:cxn>
                  <a:cxn ang="0">
                    <a:pos x="958" y="159"/>
                  </a:cxn>
                  <a:cxn ang="0">
                    <a:pos x="961" y="238"/>
                  </a:cxn>
                  <a:cxn ang="0">
                    <a:pos x="953" y="324"/>
                  </a:cxn>
                  <a:cxn ang="0">
                    <a:pos x="928" y="418"/>
                  </a:cxn>
                  <a:cxn ang="0">
                    <a:pos x="884" y="516"/>
                  </a:cxn>
                  <a:cxn ang="0">
                    <a:pos x="883" y="518"/>
                  </a:cxn>
                  <a:cxn ang="0">
                    <a:pos x="879" y="521"/>
                  </a:cxn>
                  <a:cxn ang="0">
                    <a:pos x="872" y="526"/>
                  </a:cxn>
                  <a:cxn ang="0">
                    <a:pos x="862" y="534"/>
                  </a:cxn>
                  <a:cxn ang="0">
                    <a:pos x="851" y="541"/>
                  </a:cxn>
                  <a:cxn ang="0">
                    <a:pos x="837" y="550"/>
                  </a:cxn>
                  <a:cxn ang="0">
                    <a:pos x="819" y="559"/>
                  </a:cxn>
                  <a:cxn ang="0">
                    <a:pos x="800" y="567"/>
                  </a:cxn>
                  <a:cxn ang="0">
                    <a:pos x="778" y="575"/>
                  </a:cxn>
                  <a:cxn ang="0">
                    <a:pos x="754" y="582"/>
                  </a:cxn>
                  <a:cxn ang="0">
                    <a:pos x="727" y="588"/>
                  </a:cxn>
                  <a:cxn ang="0">
                    <a:pos x="697" y="592"/>
                  </a:cxn>
                  <a:cxn ang="0">
                    <a:pos x="666" y="593"/>
                  </a:cxn>
                  <a:cxn ang="0">
                    <a:pos x="631" y="592"/>
                  </a:cxn>
                  <a:cxn ang="0">
                    <a:pos x="593" y="589"/>
                  </a:cxn>
                  <a:cxn ang="0">
                    <a:pos x="555" y="581"/>
                  </a:cxn>
                  <a:cxn ang="0">
                    <a:pos x="555" y="677"/>
                  </a:cxn>
                  <a:cxn ang="0">
                    <a:pos x="24" y="623"/>
                  </a:cxn>
                  <a:cxn ang="0">
                    <a:pos x="6" y="552"/>
                  </a:cxn>
                </a:cxnLst>
                <a:rect l="0" t="0" r="r" b="b"/>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prstTxWarp prst="textNoShape">
                  <a:avLst/>
                </a:prstTxWarp>
              </a:bodyPr>
              <a:lstStyle/>
              <a:p>
                <a:endParaRPr lang="en-US"/>
              </a:p>
            </p:txBody>
          </p:sp>
          <p:sp>
            <p:nvSpPr>
              <p:cNvPr id="201908" name="Freeform 180"/>
              <p:cNvSpPr>
                <a:spLocks/>
              </p:cNvSpPr>
              <p:nvPr/>
            </p:nvSpPr>
            <p:spPr bwMode="auto">
              <a:xfrm>
                <a:off x="6486" y="14516"/>
                <a:ext cx="787" cy="253"/>
              </a:xfrm>
              <a:custGeom>
                <a:avLst/>
                <a:gdLst/>
                <a:ahLst/>
                <a:cxnLst>
                  <a:cxn ang="0">
                    <a:pos x="787" y="91"/>
                  </a:cxn>
                  <a:cxn ang="0">
                    <a:pos x="12" y="0"/>
                  </a:cxn>
                  <a:cxn ang="0">
                    <a:pos x="0" y="91"/>
                  </a:cxn>
                  <a:cxn ang="0">
                    <a:pos x="764" y="253"/>
                  </a:cxn>
                  <a:cxn ang="0">
                    <a:pos x="787" y="91"/>
                  </a:cxn>
                </a:cxnLst>
                <a:rect l="0" t="0" r="r" b="b"/>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prstTxWarp prst="textNoShape">
                  <a:avLst/>
                </a:prstTxWarp>
              </a:bodyPr>
              <a:lstStyle/>
              <a:p>
                <a:endParaRPr lang="en-US"/>
              </a:p>
            </p:txBody>
          </p:sp>
          <p:sp>
            <p:nvSpPr>
              <p:cNvPr id="201909" name="Freeform 181"/>
              <p:cNvSpPr>
                <a:spLocks/>
              </p:cNvSpPr>
              <p:nvPr/>
            </p:nvSpPr>
            <p:spPr bwMode="auto">
              <a:xfrm>
                <a:off x="6879" y="14597"/>
                <a:ext cx="336" cy="115"/>
              </a:xfrm>
              <a:custGeom>
                <a:avLst/>
                <a:gdLst/>
                <a:ahLst/>
                <a:cxnLst>
                  <a:cxn ang="0">
                    <a:pos x="336" y="50"/>
                  </a:cxn>
                  <a:cxn ang="0">
                    <a:pos x="4" y="0"/>
                  </a:cxn>
                  <a:cxn ang="0">
                    <a:pos x="0" y="48"/>
                  </a:cxn>
                  <a:cxn ang="0">
                    <a:pos x="327" y="115"/>
                  </a:cxn>
                  <a:cxn ang="0">
                    <a:pos x="336" y="50"/>
                  </a:cxn>
                </a:cxnLst>
                <a:rect l="0" t="0" r="r" b="b"/>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prstTxWarp prst="textNoShape">
                  <a:avLst/>
                </a:prstTxWarp>
              </a:bodyPr>
              <a:lstStyle/>
              <a:p>
                <a:endParaRPr lang="en-US"/>
              </a:p>
            </p:txBody>
          </p:sp>
          <p:sp>
            <p:nvSpPr>
              <p:cNvPr id="201910" name="Freeform 182"/>
              <p:cNvSpPr>
                <a:spLocks/>
              </p:cNvSpPr>
              <p:nvPr/>
            </p:nvSpPr>
            <p:spPr bwMode="auto">
              <a:xfrm>
                <a:off x="6536" y="14540"/>
                <a:ext cx="225" cy="85"/>
              </a:xfrm>
              <a:custGeom>
                <a:avLst/>
                <a:gdLst/>
                <a:ahLst/>
                <a:cxnLst>
                  <a:cxn ang="0">
                    <a:pos x="225" y="39"/>
                  </a:cxn>
                  <a:cxn ang="0">
                    <a:pos x="0" y="0"/>
                  </a:cxn>
                  <a:cxn ang="0">
                    <a:pos x="3" y="41"/>
                  </a:cxn>
                  <a:cxn ang="0">
                    <a:pos x="218" y="85"/>
                  </a:cxn>
                  <a:cxn ang="0">
                    <a:pos x="225" y="39"/>
                  </a:cxn>
                </a:cxnLst>
                <a:rect l="0" t="0" r="r" b="b"/>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prstTxWarp prst="textNoShape">
                  <a:avLst/>
                </a:prstTxWarp>
              </a:bodyPr>
              <a:lstStyle/>
              <a:p>
                <a:endParaRPr lang="en-US"/>
              </a:p>
            </p:txBody>
          </p:sp>
          <p:sp>
            <p:nvSpPr>
              <p:cNvPr id="201911" name="Freeform 183"/>
              <p:cNvSpPr>
                <a:spLocks/>
              </p:cNvSpPr>
              <p:nvPr/>
            </p:nvSpPr>
            <p:spPr bwMode="auto">
              <a:xfrm>
                <a:off x="5972" y="14624"/>
                <a:ext cx="1325" cy="439"/>
              </a:xfrm>
              <a:custGeom>
                <a:avLst/>
                <a:gdLst/>
                <a:ahLst/>
                <a:cxnLst>
                  <a:cxn ang="0">
                    <a:pos x="0" y="132"/>
                  </a:cxn>
                  <a:cxn ang="0">
                    <a:pos x="3" y="132"/>
                  </a:cxn>
                  <a:cxn ang="0">
                    <a:pos x="10" y="130"/>
                  </a:cxn>
                  <a:cxn ang="0">
                    <a:pos x="24" y="128"/>
                  </a:cxn>
                  <a:cxn ang="0">
                    <a:pos x="42" y="125"/>
                  </a:cxn>
                  <a:cxn ang="0">
                    <a:pos x="62" y="121"/>
                  </a:cxn>
                  <a:cxn ang="0">
                    <a:pos x="86" y="116"/>
                  </a:cxn>
                  <a:cxn ang="0">
                    <a:pos x="113" y="109"/>
                  </a:cxn>
                  <a:cxn ang="0">
                    <a:pos x="141" y="102"/>
                  </a:cxn>
                  <a:cxn ang="0">
                    <a:pos x="170" y="94"/>
                  </a:cxn>
                  <a:cxn ang="0">
                    <a:pos x="199" y="85"/>
                  </a:cxn>
                  <a:cxn ang="0">
                    <a:pos x="228" y="74"/>
                  </a:cxn>
                  <a:cxn ang="0">
                    <a:pos x="257" y="62"/>
                  </a:cxn>
                  <a:cxn ang="0">
                    <a:pos x="285" y="48"/>
                  </a:cxn>
                  <a:cxn ang="0">
                    <a:pos x="309" y="34"/>
                  </a:cxn>
                  <a:cxn ang="0">
                    <a:pos x="333" y="18"/>
                  </a:cxn>
                  <a:cxn ang="0">
                    <a:pos x="352" y="0"/>
                  </a:cxn>
                  <a:cxn ang="0">
                    <a:pos x="1325" y="223"/>
                  </a:cxn>
                  <a:cxn ang="0">
                    <a:pos x="1323" y="225"/>
                  </a:cxn>
                  <a:cxn ang="0">
                    <a:pos x="1318" y="230"/>
                  </a:cxn>
                  <a:cxn ang="0">
                    <a:pos x="1309" y="239"/>
                  </a:cxn>
                  <a:cxn ang="0">
                    <a:pos x="1297" y="250"/>
                  </a:cxn>
                  <a:cxn ang="0">
                    <a:pos x="1282" y="263"/>
                  </a:cxn>
                  <a:cxn ang="0">
                    <a:pos x="1265" y="278"/>
                  </a:cxn>
                  <a:cxn ang="0">
                    <a:pos x="1247" y="295"/>
                  </a:cxn>
                  <a:cxn ang="0">
                    <a:pos x="1225" y="312"/>
                  </a:cxn>
                  <a:cxn ang="0">
                    <a:pos x="1202" y="331"/>
                  </a:cxn>
                  <a:cxn ang="0">
                    <a:pos x="1179" y="349"/>
                  </a:cxn>
                  <a:cxn ang="0">
                    <a:pos x="1154" y="367"/>
                  </a:cxn>
                  <a:cxn ang="0">
                    <a:pos x="1128" y="385"/>
                  </a:cxn>
                  <a:cxn ang="0">
                    <a:pos x="1102" y="401"/>
                  </a:cxn>
                  <a:cxn ang="0">
                    <a:pos x="1077" y="415"/>
                  </a:cxn>
                  <a:cxn ang="0">
                    <a:pos x="1051" y="428"/>
                  </a:cxn>
                  <a:cxn ang="0">
                    <a:pos x="1026" y="439"/>
                  </a:cxn>
                  <a:cxn ang="0">
                    <a:pos x="0" y="132"/>
                  </a:cxn>
                </a:cxnLst>
                <a:rect l="0" t="0" r="r" b="b"/>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prstTxWarp prst="textNoShape">
                  <a:avLst/>
                </a:prstTxWarp>
              </a:bodyPr>
              <a:lstStyle/>
              <a:p>
                <a:endParaRPr lang="en-US"/>
              </a:p>
            </p:txBody>
          </p:sp>
          <p:sp>
            <p:nvSpPr>
              <p:cNvPr id="201912" name="Freeform 184"/>
              <p:cNvSpPr>
                <a:spLocks/>
              </p:cNvSpPr>
              <p:nvPr/>
            </p:nvSpPr>
            <p:spPr bwMode="auto">
              <a:xfrm>
                <a:off x="7292" y="14577"/>
                <a:ext cx="472" cy="209"/>
              </a:xfrm>
              <a:custGeom>
                <a:avLst/>
                <a:gdLst/>
                <a:ahLst/>
                <a:cxnLst>
                  <a:cxn ang="0">
                    <a:pos x="47" y="209"/>
                  </a:cxn>
                  <a:cxn ang="0">
                    <a:pos x="472" y="84"/>
                  </a:cxn>
                  <a:cxn ang="0">
                    <a:pos x="215" y="0"/>
                  </a:cxn>
                  <a:cxn ang="0">
                    <a:pos x="5" y="24"/>
                  </a:cxn>
                  <a:cxn ang="0">
                    <a:pos x="0" y="197"/>
                  </a:cxn>
                  <a:cxn ang="0">
                    <a:pos x="47" y="209"/>
                  </a:cxn>
                </a:cxnLst>
                <a:rect l="0" t="0" r="r" b="b"/>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prstTxWarp prst="textNoShape">
                  <a:avLst/>
                </a:prstTxWarp>
              </a:bodyPr>
              <a:lstStyle/>
              <a:p>
                <a:endParaRPr lang="en-US"/>
              </a:p>
            </p:txBody>
          </p:sp>
          <p:sp>
            <p:nvSpPr>
              <p:cNvPr id="201913" name="Freeform 185"/>
              <p:cNvSpPr>
                <a:spLocks/>
              </p:cNvSpPr>
              <p:nvPr/>
            </p:nvSpPr>
            <p:spPr bwMode="auto">
              <a:xfrm>
                <a:off x="6073" y="13679"/>
                <a:ext cx="251" cy="999"/>
              </a:xfrm>
              <a:custGeom>
                <a:avLst/>
                <a:gdLst/>
                <a:ahLst/>
                <a:cxnLst>
                  <a:cxn ang="0">
                    <a:pos x="251" y="23"/>
                  </a:cxn>
                  <a:cxn ang="0">
                    <a:pos x="250" y="22"/>
                  </a:cxn>
                  <a:cxn ang="0">
                    <a:pos x="246" y="20"/>
                  </a:cxn>
                  <a:cxn ang="0">
                    <a:pos x="239" y="18"/>
                  </a:cxn>
                  <a:cxn ang="0">
                    <a:pos x="230" y="15"/>
                  </a:cxn>
                  <a:cxn ang="0">
                    <a:pos x="218" y="11"/>
                  </a:cxn>
                  <a:cxn ang="0">
                    <a:pos x="205" y="7"/>
                  </a:cxn>
                  <a:cxn ang="0">
                    <a:pos x="190" y="4"/>
                  </a:cxn>
                  <a:cxn ang="0">
                    <a:pos x="173" y="1"/>
                  </a:cxn>
                  <a:cxn ang="0">
                    <a:pos x="155" y="0"/>
                  </a:cxn>
                  <a:cxn ang="0">
                    <a:pos x="134" y="0"/>
                  </a:cxn>
                  <a:cxn ang="0">
                    <a:pos x="114" y="2"/>
                  </a:cxn>
                  <a:cxn ang="0">
                    <a:pos x="92" y="5"/>
                  </a:cxn>
                  <a:cxn ang="0">
                    <a:pos x="70" y="12"/>
                  </a:cxn>
                  <a:cxn ang="0">
                    <a:pos x="47" y="20"/>
                  </a:cxn>
                  <a:cxn ang="0">
                    <a:pos x="23" y="32"/>
                  </a:cxn>
                  <a:cxn ang="0">
                    <a:pos x="0" y="47"/>
                  </a:cxn>
                  <a:cxn ang="0">
                    <a:pos x="0" y="999"/>
                  </a:cxn>
                  <a:cxn ang="0">
                    <a:pos x="1" y="999"/>
                  </a:cxn>
                  <a:cxn ang="0">
                    <a:pos x="6" y="999"/>
                  </a:cxn>
                  <a:cxn ang="0">
                    <a:pos x="14" y="998"/>
                  </a:cxn>
                  <a:cxn ang="0">
                    <a:pos x="23" y="997"/>
                  </a:cxn>
                  <a:cxn ang="0">
                    <a:pos x="35" y="995"/>
                  </a:cxn>
                  <a:cxn ang="0">
                    <a:pos x="49" y="993"/>
                  </a:cxn>
                  <a:cxn ang="0">
                    <a:pos x="65" y="990"/>
                  </a:cxn>
                  <a:cxn ang="0">
                    <a:pos x="83" y="985"/>
                  </a:cxn>
                  <a:cxn ang="0">
                    <a:pos x="102" y="980"/>
                  </a:cxn>
                  <a:cxn ang="0">
                    <a:pos x="121" y="973"/>
                  </a:cxn>
                  <a:cxn ang="0">
                    <a:pos x="143" y="966"/>
                  </a:cxn>
                  <a:cxn ang="0">
                    <a:pos x="164" y="956"/>
                  </a:cxn>
                  <a:cxn ang="0">
                    <a:pos x="186" y="945"/>
                  </a:cxn>
                  <a:cxn ang="0">
                    <a:pos x="208" y="934"/>
                  </a:cxn>
                  <a:cxn ang="0">
                    <a:pos x="230" y="919"/>
                  </a:cxn>
                  <a:cxn ang="0">
                    <a:pos x="251" y="903"/>
                  </a:cxn>
                  <a:cxn ang="0">
                    <a:pos x="251" y="23"/>
                  </a:cxn>
                </a:cxnLst>
                <a:rect l="0" t="0" r="r" b="b"/>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prstTxWarp prst="textNoShape">
                  <a:avLst/>
                </a:prstTxWarp>
              </a:bodyPr>
              <a:lstStyle/>
              <a:p>
                <a:endParaRPr lang="en-US"/>
              </a:p>
            </p:txBody>
          </p:sp>
          <p:sp>
            <p:nvSpPr>
              <p:cNvPr id="201914" name="Freeform 186"/>
              <p:cNvSpPr>
                <a:spLocks/>
              </p:cNvSpPr>
              <p:nvPr/>
            </p:nvSpPr>
            <p:spPr bwMode="auto">
              <a:xfrm>
                <a:off x="6080" y="13687"/>
                <a:ext cx="215" cy="843"/>
              </a:xfrm>
              <a:custGeom>
                <a:avLst/>
                <a:gdLst/>
                <a:ahLst/>
                <a:cxnLst>
                  <a:cxn ang="0">
                    <a:pos x="215" y="20"/>
                  </a:cxn>
                  <a:cxn ang="0">
                    <a:pos x="214" y="19"/>
                  </a:cxn>
                  <a:cxn ang="0">
                    <a:pos x="211" y="18"/>
                  </a:cxn>
                  <a:cxn ang="0">
                    <a:pos x="205" y="15"/>
                  </a:cxn>
                  <a:cxn ang="0">
                    <a:pos x="197" y="12"/>
                  </a:cxn>
                  <a:cxn ang="0">
                    <a:pos x="187" y="9"/>
                  </a:cxn>
                  <a:cxn ang="0">
                    <a:pos x="176" y="6"/>
                  </a:cxn>
                  <a:cxn ang="0">
                    <a:pos x="163" y="4"/>
                  </a:cxn>
                  <a:cxn ang="0">
                    <a:pos x="149" y="1"/>
                  </a:cxn>
                  <a:cxn ang="0">
                    <a:pos x="133" y="0"/>
                  </a:cxn>
                  <a:cxn ang="0">
                    <a:pos x="115" y="0"/>
                  </a:cxn>
                  <a:cxn ang="0">
                    <a:pos x="98" y="1"/>
                  </a:cxn>
                  <a:cxn ang="0">
                    <a:pos x="79" y="5"/>
                  </a:cxn>
                  <a:cxn ang="0">
                    <a:pos x="60" y="10"/>
                  </a:cxn>
                  <a:cxn ang="0">
                    <a:pos x="40" y="18"/>
                  </a:cxn>
                  <a:cxn ang="0">
                    <a:pos x="21" y="27"/>
                  </a:cxn>
                  <a:cxn ang="0">
                    <a:pos x="0" y="40"/>
                  </a:cxn>
                  <a:cxn ang="0">
                    <a:pos x="0" y="843"/>
                  </a:cxn>
                  <a:cxn ang="0">
                    <a:pos x="1" y="843"/>
                  </a:cxn>
                  <a:cxn ang="0">
                    <a:pos x="6" y="843"/>
                  </a:cxn>
                  <a:cxn ang="0">
                    <a:pos x="12" y="842"/>
                  </a:cxn>
                  <a:cxn ang="0">
                    <a:pos x="21" y="841"/>
                  </a:cxn>
                  <a:cxn ang="0">
                    <a:pos x="30" y="840"/>
                  </a:cxn>
                  <a:cxn ang="0">
                    <a:pos x="43" y="838"/>
                  </a:cxn>
                  <a:cxn ang="0">
                    <a:pos x="56" y="835"/>
                  </a:cxn>
                  <a:cxn ang="0">
                    <a:pos x="71" y="831"/>
                  </a:cxn>
                  <a:cxn ang="0">
                    <a:pos x="87" y="826"/>
                  </a:cxn>
                  <a:cxn ang="0">
                    <a:pos x="105" y="821"/>
                  </a:cxn>
                  <a:cxn ang="0">
                    <a:pos x="123" y="814"/>
                  </a:cxn>
                  <a:cxn ang="0">
                    <a:pos x="141" y="806"/>
                  </a:cxn>
                  <a:cxn ang="0">
                    <a:pos x="159" y="797"/>
                  </a:cxn>
                  <a:cxn ang="0">
                    <a:pos x="179" y="786"/>
                  </a:cxn>
                  <a:cxn ang="0">
                    <a:pos x="197" y="774"/>
                  </a:cxn>
                  <a:cxn ang="0">
                    <a:pos x="215" y="760"/>
                  </a:cxn>
                  <a:cxn ang="0">
                    <a:pos x="215" y="20"/>
                  </a:cxn>
                </a:cxnLst>
                <a:rect l="0" t="0" r="r" b="b"/>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prstTxWarp prst="textNoShape">
                  <a:avLst/>
                </a:prstTxWarp>
              </a:bodyPr>
              <a:lstStyle/>
              <a:p>
                <a:endParaRPr lang="en-US"/>
              </a:p>
            </p:txBody>
          </p:sp>
          <p:sp>
            <p:nvSpPr>
              <p:cNvPr id="201915" name="Freeform 187"/>
              <p:cNvSpPr>
                <a:spLocks/>
              </p:cNvSpPr>
              <p:nvPr/>
            </p:nvSpPr>
            <p:spPr bwMode="auto">
              <a:xfrm>
                <a:off x="6087" y="13696"/>
                <a:ext cx="180" cy="685"/>
              </a:xfrm>
              <a:custGeom>
                <a:avLst/>
                <a:gdLst/>
                <a:ahLst/>
                <a:cxnLst>
                  <a:cxn ang="0">
                    <a:pos x="180" y="16"/>
                  </a:cxn>
                  <a:cxn ang="0">
                    <a:pos x="179" y="16"/>
                  </a:cxn>
                  <a:cxn ang="0">
                    <a:pos x="176" y="14"/>
                  </a:cxn>
                  <a:cxn ang="0">
                    <a:pos x="172" y="12"/>
                  </a:cxn>
                  <a:cxn ang="0">
                    <a:pos x="165" y="10"/>
                  </a:cxn>
                  <a:cxn ang="0">
                    <a:pos x="157" y="8"/>
                  </a:cxn>
                  <a:cxn ang="0">
                    <a:pos x="147" y="4"/>
                  </a:cxn>
                  <a:cxn ang="0">
                    <a:pos x="136" y="2"/>
                  </a:cxn>
                  <a:cxn ang="0">
                    <a:pos x="125" y="0"/>
                  </a:cxn>
                  <a:cxn ang="0">
                    <a:pos x="111" y="0"/>
                  </a:cxn>
                  <a:cxn ang="0">
                    <a:pos x="97" y="0"/>
                  </a:cxn>
                  <a:cxn ang="0">
                    <a:pos x="81" y="1"/>
                  </a:cxn>
                  <a:cxn ang="0">
                    <a:pos x="66" y="3"/>
                  </a:cxn>
                  <a:cxn ang="0">
                    <a:pos x="50" y="8"/>
                  </a:cxn>
                  <a:cxn ang="0">
                    <a:pos x="33" y="14"/>
                  </a:cxn>
                  <a:cxn ang="0">
                    <a:pos x="17" y="23"/>
                  </a:cxn>
                  <a:cxn ang="0">
                    <a:pos x="0" y="33"/>
                  </a:cxn>
                  <a:cxn ang="0">
                    <a:pos x="0" y="685"/>
                  </a:cxn>
                  <a:cxn ang="0">
                    <a:pos x="1" y="685"/>
                  </a:cxn>
                  <a:cxn ang="0">
                    <a:pos x="4" y="685"/>
                  </a:cxn>
                  <a:cxn ang="0">
                    <a:pos x="9" y="684"/>
                  </a:cxn>
                  <a:cxn ang="0">
                    <a:pos x="17" y="683"/>
                  </a:cxn>
                  <a:cxn ang="0">
                    <a:pos x="26" y="682"/>
                  </a:cxn>
                  <a:cxn ang="0">
                    <a:pos x="35" y="681"/>
                  </a:cxn>
                  <a:cxn ang="0">
                    <a:pos x="47" y="678"/>
                  </a:cxn>
                  <a:cxn ang="0">
                    <a:pos x="60" y="676"/>
                  </a:cxn>
                  <a:cxn ang="0">
                    <a:pos x="73" y="671"/>
                  </a:cxn>
                  <a:cxn ang="0">
                    <a:pos x="87" y="667"/>
                  </a:cxn>
                  <a:cxn ang="0">
                    <a:pos x="102" y="662"/>
                  </a:cxn>
                  <a:cxn ang="0">
                    <a:pos x="118" y="655"/>
                  </a:cxn>
                  <a:cxn ang="0">
                    <a:pos x="133" y="648"/>
                  </a:cxn>
                  <a:cxn ang="0">
                    <a:pos x="149" y="639"/>
                  </a:cxn>
                  <a:cxn ang="0">
                    <a:pos x="165" y="628"/>
                  </a:cxn>
                  <a:cxn ang="0">
                    <a:pos x="180" y="617"/>
                  </a:cxn>
                  <a:cxn ang="0">
                    <a:pos x="180" y="16"/>
                  </a:cxn>
                </a:cxnLst>
                <a:rect l="0" t="0" r="r" b="b"/>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prstTxWarp prst="textNoShape">
                  <a:avLst/>
                </a:prstTxWarp>
              </a:bodyPr>
              <a:lstStyle/>
              <a:p>
                <a:endParaRPr lang="en-US"/>
              </a:p>
            </p:txBody>
          </p:sp>
          <p:sp>
            <p:nvSpPr>
              <p:cNvPr id="201916" name="Freeform 188"/>
              <p:cNvSpPr>
                <a:spLocks/>
              </p:cNvSpPr>
              <p:nvPr/>
            </p:nvSpPr>
            <p:spPr bwMode="auto">
              <a:xfrm>
                <a:off x="6093" y="13704"/>
                <a:ext cx="146" cy="530"/>
              </a:xfrm>
              <a:custGeom>
                <a:avLst/>
                <a:gdLst/>
                <a:ahLst/>
                <a:cxnLst>
                  <a:cxn ang="0">
                    <a:pos x="146" y="14"/>
                  </a:cxn>
                  <a:cxn ang="0">
                    <a:pos x="143" y="12"/>
                  </a:cxn>
                  <a:cxn ang="0">
                    <a:pos x="134" y="8"/>
                  </a:cxn>
                  <a:cxn ang="0">
                    <a:pos x="120" y="4"/>
                  </a:cxn>
                  <a:cxn ang="0">
                    <a:pos x="101" y="1"/>
                  </a:cxn>
                  <a:cxn ang="0">
                    <a:pos x="79" y="0"/>
                  </a:cxn>
                  <a:cxn ang="0">
                    <a:pos x="54" y="3"/>
                  </a:cxn>
                  <a:cxn ang="0">
                    <a:pos x="27" y="11"/>
                  </a:cxn>
                  <a:cxn ang="0">
                    <a:pos x="0" y="27"/>
                  </a:cxn>
                  <a:cxn ang="0">
                    <a:pos x="0" y="530"/>
                  </a:cxn>
                  <a:cxn ang="0">
                    <a:pos x="3" y="530"/>
                  </a:cxn>
                  <a:cxn ang="0">
                    <a:pos x="14" y="529"/>
                  </a:cxn>
                  <a:cxn ang="0">
                    <a:pos x="29" y="526"/>
                  </a:cxn>
                  <a:cxn ang="0">
                    <a:pos x="49" y="521"/>
                  </a:cxn>
                  <a:cxn ang="0">
                    <a:pos x="71" y="514"/>
                  </a:cxn>
                  <a:cxn ang="0">
                    <a:pos x="96" y="505"/>
                  </a:cxn>
                  <a:cxn ang="0">
                    <a:pos x="121" y="492"/>
                  </a:cxn>
                  <a:cxn ang="0">
                    <a:pos x="146" y="475"/>
                  </a:cxn>
                  <a:cxn ang="0">
                    <a:pos x="146" y="14"/>
                  </a:cxn>
                </a:cxnLst>
                <a:rect l="0" t="0" r="r" b="b"/>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prstTxWarp prst="textNoShape">
                  <a:avLst/>
                </a:prstTxWarp>
              </a:bodyPr>
              <a:lstStyle/>
              <a:p>
                <a:endParaRPr lang="en-US"/>
              </a:p>
            </p:txBody>
          </p:sp>
          <p:sp>
            <p:nvSpPr>
              <p:cNvPr id="201917" name="Freeform 189"/>
              <p:cNvSpPr>
                <a:spLocks/>
              </p:cNvSpPr>
              <p:nvPr/>
            </p:nvSpPr>
            <p:spPr bwMode="auto">
              <a:xfrm>
                <a:off x="6101" y="13712"/>
                <a:ext cx="109" cy="373"/>
              </a:xfrm>
              <a:custGeom>
                <a:avLst/>
                <a:gdLst/>
                <a:ahLst/>
                <a:cxnLst>
                  <a:cxn ang="0">
                    <a:pos x="109" y="10"/>
                  </a:cxn>
                  <a:cxn ang="0">
                    <a:pos x="107" y="9"/>
                  </a:cxn>
                  <a:cxn ang="0">
                    <a:pos x="100" y="6"/>
                  </a:cxn>
                  <a:cxn ang="0">
                    <a:pos x="89" y="2"/>
                  </a:cxn>
                  <a:cxn ang="0">
                    <a:pos x="75" y="0"/>
                  </a:cxn>
                  <a:cxn ang="0">
                    <a:pos x="59" y="0"/>
                  </a:cxn>
                  <a:cxn ang="0">
                    <a:pos x="39" y="2"/>
                  </a:cxn>
                  <a:cxn ang="0">
                    <a:pos x="20" y="9"/>
                  </a:cxn>
                  <a:cxn ang="0">
                    <a:pos x="0" y="21"/>
                  </a:cxn>
                  <a:cxn ang="0">
                    <a:pos x="0" y="373"/>
                  </a:cxn>
                  <a:cxn ang="0">
                    <a:pos x="2" y="373"/>
                  </a:cxn>
                  <a:cxn ang="0">
                    <a:pos x="9" y="372"/>
                  </a:cxn>
                  <a:cxn ang="0">
                    <a:pos x="21" y="369"/>
                  </a:cxn>
                  <a:cxn ang="0">
                    <a:pos x="36" y="366"/>
                  </a:cxn>
                  <a:cxn ang="0">
                    <a:pos x="53" y="362"/>
                  </a:cxn>
                  <a:cxn ang="0">
                    <a:pos x="72" y="354"/>
                  </a:cxn>
                  <a:cxn ang="0">
                    <a:pos x="90" y="343"/>
                  </a:cxn>
                  <a:cxn ang="0">
                    <a:pos x="109" y="331"/>
                  </a:cxn>
                  <a:cxn ang="0">
                    <a:pos x="109" y="10"/>
                  </a:cxn>
                </a:cxnLst>
                <a:rect l="0" t="0" r="r" b="b"/>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prstTxWarp prst="textNoShape">
                  <a:avLst/>
                </a:prstTxWarp>
              </a:bodyPr>
              <a:lstStyle/>
              <a:p>
                <a:endParaRPr lang="en-US"/>
              </a:p>
            </p:txBody>
          </p:sp>
          <p:sp>
            <p:nvSpPr>
              <p:cNvPr id="201918" name="Freeform 190"/>
              <p:cNvSpPr>
                <a:spLocks/>
              </p:cNvSpPr>
              <p:nvPr/>
            </p:nvSpPr>
            <p:spPr bwMode="auto">
              <a:xfrm>
                <a:off x="6107" y="13721"/>
                <a:ext cx="75" cy="216"/>
              </a:xfrm>
              <a:custGeom>
                <a:avLst/>
                <a:gdLst/>
                <a:ahLst/>
                <a:cxnLst>
                  <a:cxn ang="0">
                    <a:pos x="75" y="6"/>
                  </a:cxn>
                  <a:cxn ang="0">
                    <a:pos x="73" y="5"/>
                  </a:cxn>
                  <a:cxn ang="0">
                    <a:pos x="69" y="4"/>
                  </a:cxn>
                  <a:cxn ang="0">
                    <a:pos x="61" y="2"/>
                  </a:cxn>
                  <a:cxn ang="0">
                    <a:pos x="52" y="0"/>
                  </a:cxn>
                  <a:cxn ang="0">
                    <a:pos x="41" y="0"/>
                  </a:cxn>
                  <a:cxn ang="0">
                    <a:pos x="28" y="1"/>
                  </a:cxn>
                  <a:cxn ang="0">
                    <a:pos x="14" y="6"/>
                  </a:cxn>
                  <a:cxn ang="0">
                    <a:pos x="0" y="14"/>
                  </a:cxn>
                  <a:cxn ang="0">
                    <a:pos x="0" y="216"/>
                  </a:cxn>
                  <a:cxn ang="0">
                    <a:pos x="2" y="216"/>
                  </a:cxn>
                  <a:cxn ang="0">
                    <a:pos x="7" y="215"/>
                  </a:cxn>
                  <a:cxn ang="0">
                    <a:pos x="15" y="214"/>
                  </a:cxn>
                  <a:cxn ang="0">
                    <a:pos x="25" y="211"/>
                  </a:cxn>
                  <a:cxn ang="0">
                    <a:pos x="37" y="208"/>
                  </a:cxn>
                  <a:cxn ang="0">
                    <a:pos x="50" y="203"/>
                  </a:cxn>
                  <a:cxn ang="0">
                    <a:pos x="63" y="195"/>
                  </a:cxn>
                  <a:cxn ang="0">
                    <a:pos x="75" y="187"/>
                  </a:cxn>
                  <a:cxn ang="0">
                    <a:pos x="75" y="6"/>
                  </a:cxn>
                </a:cxnLst>
                <a:rect l="0" t="0" r="r" b="b"/>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prstTxWarp prst="textNoShape">
                  <a:avLst/>
                </a:prstTxWarp>
              </a:bodyPr>
              <a:lstStyle/>
              <a:p>
                <a:endParaRPr lang="en-US"/>
              </a:p>
            </p:txBody>
          </p:sp>
          <p:sp>
            <p:nvSpPr>
              <p:cNvPr id="201919" name="Freeform 191"/>
              <p:cNvSpPr>
                <a:spLocks/>
              </p:cNvSpPr>
              <p:nvPr/>
            </p:nvSpPr>
            <p:spPr bwMode="auto">
              <a:xfrm>
                <a:off x="7013" y="14340"/>
                <a:ext cx="110" cy="111"/>
              </a:xfrm>
              <a:custGeom>
                <a:avLst/>
                <a:gdLst/>
                <a:ahLst/>
                <a:cxnLst>
                  <a:cxn ang="0">
                    <a:pos x="55" y="111"/>
                  </a:cxn>
                  <a:cxn ang="0">
                    <a:pos x="66" y="110"/>
                  </a:cxn>
                  <a:cxn ang="0">
                    <a:pos x="76" y="106"/>
                  </a:cxn>
                  <a:cxn ang="0">
                    <a:pos x="85" y="101"/>
                  </a:cxn>
                  <a:cxn ang="0">
                    <a:pos x="94" y="94"/>
                  </a:cxn>
                  <a:cxn ang="0">
                    <a:pos x="100" y="86"/>
                  </a:cxn>
                  <a:cxn ang="0">
                    <a:pos x="106" y="77"/>
                  </a:cxn>
                  <a:cxn ang="0">
                    <a:pos x="109" y="66"/>
                  </a:cxn>
                  <a:cxn ang="0">
                    <a:pos x="110" y="56"/>
                  </a:cxn>
                  <a:cxn ang="0">
                    <a:pos x="109" y="44"/>
                  </a:cxn>
                  <a:cxn ang="0">
                    <a:pos x="106" y="34"/>
                  </a:cxn>
                  <a:cxn ang="0">
                    <a:pos x="100" y="24"/>
                  </a:cxn>
                  <a:cxn ang="0">
                    <a:pos x="94" y="17"/>
                  </a:cxn>
                  <a:cxn ang="0">
                    <a:pos x="85" y="9"/>
                  </a:cxn>
                  <a:cxn ang="0">
                    <a:pos x="76" y="5"/>
                  </a:cxn>
                  <a:cxn ang="0">
                    <a:pos x="66" y="2"/>
                  </a:cxn>
                  <a:cxn ang="0">
                    <a:pos x="55" y="0"/>
                  </a:cxn>
                  <a:cxn ang="0">
                    <a:pos x="44" y="2"/>
                  </a:cxn>
                  <a:cxn ang="0">
                    <a:pos x="33" y="5"/>
                  </a:cxn>
                  <a:cxn ang="0">
                    <a:pos x="25" y="9"/>
                  </a:cxn>
                  <a:cxn ang="0">
                    <a:pos x="16" y="17"/>
                  </a:cxn>
                  <a:cxn ang="0">
                    <a:pos x="10" y="24"/>
                  </a:cxn>
                  <a:cxn ang="0">
                    <a:pos x="4" y="34"/>
                  </a:cxn>
                  <a:cxn ang="0">
                    <a:pos x="1" y="44"/>
                  </a:cxn>
                  <a:cxn ang="0">
                    <a:pos x="0" y="56"/>
                  </a:cxn>
                  <a:cxn ang="0">
                    <a:pos x="1" y="66"/>
                  </a:cxn>
                  <a:cxn ang="0">
                    <a:pos x="4" y="77"/>
                  </a:cxn>
                  <a:cxn ang="0">
                    <a:pos x="10" y="86"/>
                  </a:cxn>
                  <a:cxn ang="0">
                    <a:pos x="16" y="94"/>
                  </a:cxn>
                  <a:cxn ang="0">
                    <a:pos x="25" y="101"/>
                  </a:cxn>
                  <a:cxn ang="0">
                    <a:pos x="33" y="106"/>
                  </a:cxn>
                  <a:cxn ang="0">
                    <a:pos x="44" y="110"/>
                  </a:cxn>
                  <a:cxn ang="0">
                    <a:pos x="55" y="111"/>
                  </a:cxn>
                </a:cxnLst>
                <a:rect l="0" t="0" r="r" b="b"/>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prstTxWarp prst="textNoShape">
                  <a:avLst/>
                </a:prstTxWarp>
              </a:bodyPr>
              <a:lstStyle/>
              <a:p>
                <a:endParaRPr lang="en-US"/>
              </a:p>
            </p:txBody>
          </p:sp>
          <p:sp>
            <p:nvSpPr>
              <p:cNvPr id="201920" name="Freeform 192"/>
              <p:cNvSpPr>
                <a:spLocks/>
              </p:cNvSpPr>
              <p:nvPr/>
            </p:nvSpPr>
            <p:spPr bwMode="auto">
              <a:xfrm>
                <a:off x="6676" y="14343"/>
                <a:ext cx="55" cy="55"/>
              </a:xfrm>
              <a:custGeom>
                <a:avLst/>
                <a:gdLst/>
                <a:ahLst/>
                <a:cxnLst>
                  <a:cxn ang="0">
                    <a:pos x="27" y="55"/>
                  </a:cxn>
                  <a:cxn ang="0">
                    <a:pos x="38" y="53"/>
                  </a:cxn>
                  <a:cxn ang="0">
                    <a:pos x="48" y="46"/>
                  </a:cxn>
                  <a:cxn ang="0">
                    <a:pos x="53" y="37"/>
                  </a:cxn>
                  <a:cxn ang="0">
                    <a:pos x="55" y="27"/>
                  </a:cxn>
                  <a:cxn ang="0">
                    <a:pos x="53" y="16"/>
                  </a:cxn>
                  <a:cxn ang="0">
                    <a:pos x="48" y="7"/>
                  </a:cxn>
                  <a:cxn ang="0">
                    <a:pos x="38" y="2"/>
                  </a:cxn>
                  <a:cxn ang="0">
                    <a:pos x="27" y="0"/>
                  </a:cxn>
                  <a:cxn ang="0">
                    <a:pos x="16" y="2"/>
                  </a:cxn>
                  <a:cxn ang="0">
                    <a:pos x="8" y="7"/>
                  </a:cxn>
                  <a:cxn ang="0">
                    <a:pos x="2" y="16"/>
                  </a:cxn>
                  <a:cxn ang="0">
                    <a:pos x="0" y="27"/>
                  </a:cxn>
                  <a:cxn ang="0">
                    <a:pos x="2" y="37"/>
                  </a:cxn>
                  <a:cxn ang="0">
                    <a:pos x="8" y="46"/>
                  </a:cxn>
                  <a:cxn ang="0">
                    <a:pos x="16" y="53"/>
                  </a:cxn>
                  <a:cxn ang="0">
                    <a:pos x="27" y="55"/>
                  </a:cxn>
                </a:cxnLst>
                <a:rect l="0" t="0" r="r" b="b"/>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prstTxWarp prst="textNoShape">
                  <a:avLst/>
                </a:prstTxWarp>
              </a:bodyPr>
              <a:lstStyle/>
              <a:p>
                <a:endParaRPr lang="en-US"/>
              </a:p>
            </p:txBody>
          </p:sp>
          <p:sp>
            <p:nvSpPr>
              <p:cNvPr id="201921" name="Freeform 193"/>
              <p:cNvSpPr>
                <a:spLocks/>
              </p:cNvSpPr>
              <p:nvPr/>
            </p:nvSpPr>
            <p:spPr bwMode="auto">
              <a:xfrm>
                <a:off x="6770" y="14345"/>
                <a:ext cx="55" cy="55"/>
              </a:xfrm>
              <a:custGeom>
                <a:avLst/>
                <a:gdLst/>
                <a:ahLst/>
                <a:cxnLst>
                  <a:cxn ang="0">
                    <a:pos x="28" y="55"/>
                  </a:cxn>
                  <a:cxn ang="0">
                    <a:pos x="39" y="53"/>
                  </a:cxn>
                  <a:cxn ang="0">
                    <a:pos x="47" y="47"/>
                  </a:cxn>
                  <a:cxn ang="0">
                    <a:pos x="53" y="39"/>
                  </a:cxn>
                  <a:cxn ang="0">
                    <a:pos x="55" y="28"/>
                  </a:cxn>
                  <a:cxn ang="0">
                    <a:pos x="53" y="17"/>
                  </a:cxn>
                  <a:cxn ang="0">
                    <a:pos x="47" y="8"/>
                  </a:cxn>
                  <a:cxn ang="0">
                    <a:pos x="39" y="2"/>
                  </a:cxn>
                  <a:cxn ang="0">
                    <a:pos x="28" y="0"/>
                  </a:cxn>
                  <a:cxn ang="0">
                    <a:pos x="17" y="2"/>
                  </a:cxn>
                  <a:cxn ang="0">
                    <a:pos x="9" y="8"/>
                  </a:cxn>
                  <a:cxn ang="0">
                    <a:pos x="2" y="17"/>
                  </a:cxn>
                  <a:cxn ang="0">
                    <a:pos x="0" y="28"/>
                  </a:cxn>
                  <a:cxn ang="0">
                    <a:pos x="2" y="39"/>
                  </a:cxn>
                  <a:cxn ang="0">
                    <a:pos x="9" y="47"/>
                  </a:cxn>
                  <a:cxn ang="0">
                    <a:pos x="17" y="53"/>
                  </a:cxn>
                  <a:cxn ang="0">
                    <a:pos x="28" y="55"/>
                  </a:cxn>
                </a:cxnLst>
                <a:rect l="0" t="0" r="r" b="b"/>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prstTxWarp prst="textNoShape">
                  <a:avLst/>
                </a:prstTxWarp>
              </a:bodyPr>
              <a:lstStyle/>
              <a:p>
                <a:endParaRPr lang="en-US"/>
              </a:p>
            </p:txBody>
          </p:sp>
          <p:sp>
            <p:nvSpPr>
              <p:cNvPr id="201922" name="Freeform 194"/>
              <p:cNvSpPr>
                <a:spLocks/>
              </p:cNvSpPr>
              <p:nvPr/>
            </p:nvSpPr>
            <p:spPr bwMode="auto">
              <a:xfrm>
                <a:off x="6401" y="13591"/>
                <a:ext cx="156" cy="752"/>
              </a:xfrm>
              <a:custGeom>
                <a:avLst/>
                <a:gdLst/>
                <a:ahLst/>
                <a:cxnLst>
                  <a:cxn ang="0">
                    <a:pos x="48" y="15"/>
                  </a:cxn>
                  <a:cxn ang="0">
                    <a:pos x="44" y="30"/>
                  </a:cxn>
                  <a:cxn ang="0">
                    <a:pos x="33" y="73"/>
                  </a:cxn>
                  <a:cxn ang="0">
                    <a:pos x="19" y="140"/>
                  </a:cxn>
                  <a:cxn ang="0">
                    <a:pos x="7" y="229"/>
                  </a:cxn>
                  <a:cxn ang="0">
                    <a:pos x="0" y="337"/>
                  </a:cxn>
                  <a:cxn ang="0">
                    <a:pos x="1" y="462"/>
                  </a:cxn>
                  <a:cxn ang="0">
                    <a:pos x="14" y="602"/>
                  </a:cxn>
                  <a:cxn ang="0">
                    <a:pos x="43" y="752"/>
                  </a:cxn>
                  <a:cxn ang="0">
                    <a:pos x="150" y="746"/>
                  </a:cxn>
                  <a:cxn ang="0">
                    <a:pos x="146" y="724"/>
                  </a:cxn>
                  <a:cxn ang="0">
                    <a:pos x="135" y="663"/>
                  </a:cxn>
                  <a:cxn ang="0">
                    <a:pos x="123" y="574"/>
                  </a:cxn>
                  <a:cxn ang="0">
                    <a:pos x="111" y="463"/>
                  </a:cxn>
                  <a:cxn ang="0">
                    <a:pos x="104" y="342"/>
                  </a:cxn>
                  <a:cxn ang="0">
                    <a:pos x="107" y="220"/>
                  </a:cxn>
                  <a:cxn ang="0">
                    <a:pos x="124" y="106"/>
                  </a:cxn>
                  <a:cxn ang="0">
                    <a:pos x="156" y="9"/>
                  </a:cxn>
                  <a:cxn ang="0">
                    <a:pos x="156" y="8"/>
                  </a:cxn>
                  <a:cxn ang="0">
                    <a:pos x="156" y="6"/>
                  </a:cxn>
                  <a:cxn ang="0">
                    <a:pos x="154" y="4"/>
                  </a:cxn>
                  <a:cxn ang="0">
                    <a:pos x="147" y="0"/>
                  </a:cxn>
                  <a:cxn ang="0">
                    <a:pos x="134" y="0"/>
                  </a:cxn>
                  <a:cxn ang="0">
                    <a:pos x="115" y="1"/>
                  </a:cxn>
                  <a:cxn ang="0">
                    <a:pos x="87" y="7"/>
                  </a:cxn>
                  <a:cxn ang="0">
                    <a:pos x="48" y="15"/>
                  </a:cxn>
                </a:cxnLst>
                <a:rect l="0" t="0" r="r" b="b"/>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prstTxWarp prst="textNoShape">
                  <a:avLst/>
                </a:prstTxWarp>
              </a:bodyPr>
              <a:lstStyle/>
              <a:p>
                <a:endParaRPr lang="en-US"/>
              </a:p>
            </p:txBody>
          </p:sp>
          <p:sp>
            <p:nvSpPr>
              <p:cNvPr id="201923" name="Freeform 195"/>
              <p:cNvSpPr>
                <a:spLocks/>
              </p:cNvSpPr>
              <p:nvPr/>
            </p:nvSpPr>
            <p:spPr bwMode="auto">
              <a:xfrm>
                <a:off x="7205" y="13498"/>
                <a:ext cx="212" cy="839"/>
              </a:xfrm>
              <a:custGeom>
                <a:avLst/>
                <a:gdLst/>
                <a:ahLst/>
                <a:cxnLst>
                  <a:cxn ang="0">
                    <a:pos x="212" y="6"/>
                  </a:cxn>
                  <a:cxn ang="0">
                    <a:pos x="206" y="11"/>
                  </a:cxn>
                  <a:cxn ang="0">
                    <a:pos x="192" y="33"/>
                  </a:cxn>
                  <a:cxn ang="0">
                    <a:pos x="174" y="77"/>
                  </a:cxn>
                  <a:cxn ang="0">
                    <a:pos x="156" y="148"/>
                  </a:cxn>
                  <a:cxn ang="0">
                    <a:pos x="141" y="254"/>
                  </a:cxn>
                  <a:cxn ang="0">
                    <a:pos x="133" y="401"/>
                  </a:cxn>
                  <a:cxn ang="0">
                    <a:pos x="137" y="593"/>
                  </a:cxn>
                  <a:cxn ang="0">
                    <a:pos x="158" y="839"/>
                  </a:cxn>
                  <a:cxn ang="0">
                    <a:pos x="38" y="839"/>
                  </a:cxn>
                  <a:cxn ang="0">
                    <a:pos x="34" y="814"/>
                  </a:cxn>
                  <a:cxn ang="0">
                    <a:pos x="24" y="746"/>
                  </a:cxn>
                  <a:cxn ang="0">
                    <a:pos x="12" y="645"/>
                  </a:cxn>
                  <a:cxn ang="0">
                    <a:pos x="3" y="521"/>
                  </a:cxn>
                  <a:cxn ang="0">
                    <a:pos x="0" y="384"/>
                  </a:cxn>
                  <a:cxn ang="0">
                    <a:pos x="6" y="244"/>
                  </a:cxn>
                  <a:cxn ang="0">
                    <a:pos x="29" y="114"/>
                  </a:cxn>
                  <a:cxn ang="0">
                    <a:pos x="68" y="0"/>
                  </a:cxn>
                  <a:cxn ang="0">
                    <a:pos x="212" y="6"/>
                  </a:cxn>
                </a:cxnLst>
                <a:rect l="0" t="0" r="r" b="b"/>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prstTxWarp prst="textNoShape">
                  <a:avLst/>
                </a:prstTxWarp>
              </a:bodyPr>
              <a:lstStyle/>
              <a:p>
                <a:endParaRPr lang="en-US"/>
              </a:p>
            </p:txBody>
          </p:sp>
          <p:sp>
            <p:nvSpPr>
              <p:cNvPr id="201924" name="Freeform 196"/>
              <p:cNvSpPr>
                <a:spLocks/>
              </p:cNvSpPr>
              <p:nvPr/>
            </p:nvSpPr>
            <p:spPr bwMode="auto">
              <a:xfrm>
                <a:off x="6406" y="13636"/>
                <a:ext cx="137" cy="656"/>
              </a:xfrm>
              <a:custGeom>
                <a:avLst/>
                <a:gdLst/>
                <a:ahLst/>
                <a:cxnLst>
                  <a:cxn ang="0">
                    <a:pos x="43" y="12"/>
                  </a:cxn>
                  <a:cxn ang="0">
                    <a:pos x="39" y="25"/>
                  </a:cxn>
                  <a:cxn ang="0">
                    <a:pos x="30" y="62"/>
                  </a:cxn>
                  <a:cxn ang="0">
                    <a:pos x="19" y="122"/>
                  </a:cxn>
                  <a:cxn ang="0">
                    <a:pos x="7" y="199"/>
                  </a:cxn>
                  <a:cxn ang="0">
                    <a:pos x="0" y="294"/>
                  </a:cxn>
                  <a:cxn ang="0">
                    <a:pos x="1" y="403"/>
                  </a:cxn>
                  <a:cxn ang="0">
                    <a:pos x="12" y="524"/>
                  </a:cxn>
                  <a:cxn ang="0">
                    <a:pos x="38" y="656"/>
                  </a:cxn>
                  <a:cxn ang="0">
                    <a:pos x="132" y="650"/>
                  </a:cxn>
                  <a:cxn ang="0">
                    <a:pos x="127" y="631"/>
                  </a:cxn>
                  <a:cxn ang="0">
                    <a:pos x="119" y="578"/>
                  </a:cxn>
                  <a:cxn ang="0">
                    <a:pos x="107" y="499"/>
                  </a:cxn>
                  <a:cxn ang="0">
                    <a:pos x="97" y="403"/>
                  </a:cxn>
                  <a:cxn ang="0">
                    <a:pos x="92" y="297"/>
                  </a:cxn>
                  <a:cxn ang="0">
                    <a:pos x="94" y="192"/>
                  </a:cxn>
                  <a:cxn ang="0">
                    <a:pos x="108" y="91"/>
                  </a:cxn>
                  <a:cxn ang="0">
                    <a:pos x="137" y="7"/>
                  </a:cxn>
                  <a:cxn ang="0">
                    <a:pos x="137" y="6"/>
                  </a:cxn>
                  <a:cxn ang="0">
                    <a:pos x="137" y="4"/>
                  </a:cxn>
                  <a:cxn ang="0">
                    <a:pos x="135" y="2"/>
                  </a:cxn>
                  <a:cxn ang="0">
                    <a:pos x="129" y="0"/>
                  </a:cxn>
                  <a:cxn ang="0">
                    <a:pos x="119" y="0"/>
                  </a:cxn>
                  <a:cxn ang="0">
                    <a:pos x="101" y="1"/>
                  </a:cxn>
                  <a:cxn ang="0">
                    <a:pos x="77" y="5"/>
                  </a:cxn>
                  <a:cxn ang="0">
                    <a:pos x="43" y="12"/>
                  </a:cxn>
                </a:cxnLst>
                <a:rect l="0" t="0" r="r" b="b"/>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prstTxWarp prst="textNoShape">
                  <a:avLst/>
                </a:prstTxWarp>
              </a:bodyPr>
              <a:lstStyle/>
              <a:p>
                <a:endParaRPr lang="en-US"/>
              </a:p>
            </p:txBody>
          </p:sp>
          <p:sp>
            <p:nvSpPr>
              <p:cNvPr id="201925" name="Freeform 197"/>
              <p:cNvSpPr>
                <a:spLocks/>
              </p:cNvSpPr>
              <p:nvPr/>
            </p:nvSpPr>
            <p:spPr bwMode="auto">
              <a:xfrm>
                <a:off x="6412" y="13680"/>
                <a:ext cx="116" cy="560"/>
              </a:xfrm>
              <a:custGeom>
                <a:avLst/>
                <a:gdLst/>
                <a:ahLst/>
                <a:cxnLst>
                  <a:cxn ang="0">
                    <a:pos x="36" y="11"/>
                  </a:cxn>
                  <a:cxn ang="0">
                    <a:pos x="33" y="21"/>
                  </a:cxn>
                  <a:cxn ang="0">
                    <a:pos x="24" y="53"/>
                  </a:cxn>
                  <a:cxn ang="0">
                    <a:pos x="15" y="103"/>
                  </a:cxn>
                  <a:cxn ang="0">
                    <a:pos x="5" y="169"/>
                  </a:cxn>
                  <a:cxn ang="0">
                    <a:pos x="0" y="250"/>
                  </a:cxn>
                  <a:cxn ang="0">
                    <a:pos x="1" y="344"/>
                  </a:cxn>
                  <a:cxn ang="0">
                    <a:pos x="10" y="448"/>
                  </a:cxn>
                  <a:cxn ang="0">
                    <a:pos x="32" y="560"/>
                  </a:cxn>
                  <a:cxn ang="0">
                    <a:pos x="112" y="555"/>
                  </a:cxn>
                  <a:cxn ang="0">
                    <a:pos x="108" y="538"/>
                  </a:cxn>
                  <a:cxn ang="0">
                    <a:pos x="101" y="493"/>
                  </a:cxn>
                  <a:cxn ang="0">
                    <a:pos x="91" y="426"/>
                  </a:cxn>
                  <a:cxn ang="0">
                    <a:pos x="82" y="344"/>
                  </a:cxn>
                  <a:cxn ang="0">
                    <a:pos x="77" y="255"/>
                  </a:cxn>
                  <a:cxn ang="0">
                    <a:pos x="79" y="164"/>
                  </a:cxn>
                  <a:cxn ang="0">
                    <a:pos x="91" y="79"/>
                  </a:cxn>
                  <a:cxn ang="0">
                    <a:pos x="116" y="6"/>
                  </a:cxn>
                  <a:cxn ang="0">
                    <a:pos x="116" y="5"/>
                  </a:cxn>
                  <a:cxn ang="0">
                    <a:pos x="116" y="4"/>
                  </a:cxn>
                  <a:cxn ang="0">
                    <a:pos x="114" y="2"/>
                  </a:cxn>
                  <a:cxn ang="0">
                    <a:pos x="109" y="0"/>
                  </a:cxn>
                  <a:cxn ang="0">
                    <a:pos x="100" y="0"/>
                  </a:cxn>
                  <a:cxn ang="0">
                    <a:pos x="86" y="1"/>
                  </a:cxn>
                  <a:cxn ang="0">
                    <a:pos x="65" y="4"/>
                  </a:cxn>
                  <a:cxn ang="0">
                    <a:pos x="36" y="11"/>
                  </a:cxn>
                </a:cxnLst>
                <a:rect l="0" t="0" r="r" b="b"/>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prstTxWarp prst="textNoShape">
                  <a:avLst/>
                </a:prstTxWarp>
              </a:bodyPr>
              <a:lstStyle/>
              <a:p>
                <a:endParaRPr lang="en-US"/>
              </a:p>
            </p:txBody>
          </p:sp>
          <p:sp>
            <p:nvSpPr>
              <p:cNvPr id="201926" name="Freeform 198"/>
              <p:cNvSpPr>
                <a:spLocks/>
              </p:cNvSpPr>
              <p:nvPr/>
            </p:nvSpPr>
            <p:spPr bwMode="auto">
              <a:xfrm>
                <a:off x="6417" y="13724"/>
                <a:ext cx="97" cy="463"/>
              </a:xfrm>
              <a:custGeom>
                <a:avLst/>
                <a:gdLst/>
                <a:ahLst/>
                <a:cxnLst>
                  <a:cxn ang="0">
                    <a:pos x="30" y="9"/>
                  </a:cxn>
                  <a:cxn ang="0">
                    <a:pos x="27" y="17"/>
                  </a:cxn>
                  <a:cxn ang="0">
                    <a:pos x="20" y="44"/>
                  </a:cxn>
                  <a:cxn ang="0">
                    <a:pos x="12" y="85"/>
                  </a:cxn>
                  <a:cxn ang="0">
                    <a:pos x="4" y="140"/>
                  </a:cxn>
                  <a:cxn ang="0">
                    <a:pos x="0" y="207"/>
                  </a:cxn>
                  <a:cxn ang="0">
                    <a:pos x="0" y="285"/>
                  </a:cxn>
                  <a:cxn ang="0">
                    <a:pos x="9" y="370"/>
                  </a:cxn>
                  <a:cxn ang="0">
                    <a:pos x="26" y="463"/>
                  </a:cxn>
                  <a:cxn ang="0">
                    <a:pos x="93" y="460"/>
                  </a:cxn>
                  <a:cxn ang="0">
                    <a:pos x="89" y="446"/>
                  </a:cxn>
                  <a:cxn ang="0">
                    <a:pos x="83" y="408"/>
                  </a:cxn>
                  <a:cxn ang="0">
                    <a:pos x="75" y="353"/>
                  </a:cxn>
                  <a:cxn ang="0">
                    <a:pos x="68" y="285"/>
                  </a:cxn>
                  <a:cxn ang="0">
                    <a:pos x="65" y="211"/>
                  </a:cxn>
                  <a:cxn ang="0">
                    <a:pos x="67" y="136"/>
                  </a:cxn>
                  <a:cxn ang="0">
                    <a:pos x="76" y="65"/>
                  </a:cxn>
                  <a:cxn ang="0">
                    <a:pos x="97" y="5"/>
                  </a:cxn>
                  <a:cxn ang="0">
                    <a:pos x="97" y="4"/>
                  </a:cxn>
                  <a:cxn ang="0">
                    <a:pos x="97" y="3"/>
                  </a:cxn>
                  <a:cxn ang="0">
                    <a:pos x="95" y="1"/>
                  </a:cxn>
                  <a:cxn ang="0">
                    <a:pos x="91" y="0"/>
                  </a:cxn>
                  <a:cxn ang="0">
                    <a:pos x="84" y="0"/>
                  </a:cxn>
                  <a:cxn ang="0">
                    <a:pos x="71" y="0"/>
                  </a:cxn>
                  <a:cxn ang="0">
                    <a:pos x="54" y="3"/>
                  </a:cxn>
                  <a:cxn ang="0">
                    <a:pos x="30" y="9"/>
                  </a:cxn>
                </a:cxnLst>
                <a:rect l="0" t="0" r="r" b="b"/>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prstTxWarp prst="textNoShape">
                  <a:avLst/>
                </a:prstTxWarp>
              </a:bodyPr>
              <a:lstStyle/>
              <a:p>
                <a:endParaRPr lang="en-US"/>
              </a:p>
            </p:txBody>
          </p:sp>
          <p:sp>
            <p:nvSpPr>
              <p:cNvPr id="201927" name="Freeform 199"/>
              <p:cNvSpPr>
                <a:spLocks/>
              </p:cNvSpPr>
              <p:nvPr/>
            </p:nvSpPr>
            <p:spPr bwMode="auto">
              <a:xfrm>
                <a:off x="6422" y="13768"/>
                <a:ext cx="77" cy="367"/>
              </a:xfrm>
              <a:custGeom>
                <a:avLst/>
                <a:gdLst/>
                <a:ahLst/>
                <a:cxnLst>
                  <a:cxn ang="0">
                    <a:pos x="24" y="8"/>
                  </a:cxn>
                  <a:cxn ang="0">
                    <a:pos x="22" y="15"/>
                  </a:cxn>
                  <a:cxn ang="0">
                    <a:pos x="17" y="36"/>
                  </a:cxn>
                  <a:cxn ang="0">
                    <a:pos x="10" y="68"/>
                  </a:cxn>
                  <a:cxn ang="0">
                    <a:pos x="4" y="112"/>
                  </a:cxn>
                  <a:cxn ang="0">
                    <a:pos x="0" y="164"/>
                  </a:cxn>
                  <a:cxn ang="0">
                    <a:pos x="0" y="226"/>
                  </a:cxn>
                  <a:cxn ang="0">
                    <a:pos x="7" y="294"/>
                  </a:cxn>
                  <a:cxn ang="0">
                    <a:pos x="21" y="367"/>
                  </a:cxn>
                  <a:cxn ang="0">
                    <a:pos x="74" y="364"/>
                  </a:cxn>
                  <a:cxn ang="0">
                    <a:pos x="71" y="353"/>
                  </a:cxn>
                  <a:cxn ang="0">
                    <a:pos x="66" y="323"/>
                  </a:cxn>
                  <a:cxn ang="0">
                    <a:pos x="60" y="280"/>
                  </a:cxn>
                  <a:cxn ang="0">
                    <a:pos x="54" y="226"/>
                  </a:cxn>
                  <a:cxn ang="0">
                    <a:pos x="51" y="168"/>
                  </a:cxn>
                  <a:cxn ang="0">
                    <a:pos x="53" y="107"/>
                  </a:cxn>
                  <a:cxn ang="0">
                    <a:pos x="61" y="52"/>
                  </a:cxn>
                  <a:cxn ang="0">
                    <a:pos x="77" y="5"/>
                  </a:cxn>
                  <a:cxn ang="0">
                    <a:pos x="77" y="5"/>
                  </a:cxn>
                  <a:cxn ang="0">
                    <a:pos x="77" y="2"/>
                  </a:cxn>
                  <a:cxn ang="0">
                    <a:pos x="76" y="1"/>
                  </a:cxn>
                  <a:cxn ang="0">
                    <a:pos x="72" y="0"/>
                  </a:cxn>
                  <a:cxn ang="0">
                    <a:pos x="66" y="0"/>
                  </a:cxn>
                  <a:cxn ang="0">
                    <a:pos x="56" y="1"/>
                  </a:cxn>
                  <a:cxn ang="0">
                    <a:pos x="43" y="4"/>
                  </a:cxn>
                  <a:cxn ang="0">
                    <a:pos x="24" y="8"/>
                  </a:cxn>
                </a:cxnLst>
                <a:rect l="0" t="0" r="r" b="b"/>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prstTxWarp prst="textNoShape">
                  <a:avLst/>
                </a:prstTxWarp>
              </a:bodyPr>
              <a:lstStyle/>
              <a:p>
                <a:endParaRPr lang="en-US"/>
              </a:p>
            </p:txBody>
          </p:sp>
          <p:sp>
            <p:nvSpPr>
              <p:cNvPr id="201928" name="Freeform 200"/>
              <p:cNvSpPr>
                <a:spLocks/>
              </p:cNvSpPr>
              <p:nvPr/>
            </p:nvSpPr>
            <p:spPr bwMode="auto">
              <a:xfrm>
                <a:off x="6428" y="13813"/>
                <a:ext cx="56" cy="271"/>
              </a:xfrm>
              <a:custGeom>
                <a:avLst/>
                <a:gdLst/>
                <a:ahLst/>
                <a:cxnLst>
                  <a:cxn ang="0">
                    <a:pos x="17" y="5"/>
                  </a:cxn>
                  <a:cxn ang="0">
                    <a:pos x="16" y="10"/>
                  </a:cxn>
                  <a:cxn ang="0">
                    <a:pos x="12" y="25"/>
                  </a:cxn>
                  <a:cxn ang="0">
                    <a:pos x="6" y="49"/>
                  </a:cxn>
                  <a:cxn ang="0">
                    <a:pos x="2" y="82"/>
                  </a:cxn>
                  <a:cxn ang="0">
                    <a:pos x="0" y="122"/>
                  </a:cxn>
                  <a:cxn ang="0">
                    <a:pos x="0" y="166"/>
                  </a:cxn>
                  <a:cxn ang="0">
                    <a:pos x="4" y="217"/>
                  </a:cxn>
                  <a:cxn ang="0">
                    <a:pos x="15" y="271"/>
                  </a:cxn>
                  <a:cxn ang="0">
                    <a:pos x="54" y="268"/>
                  </a:cxn>
                  <a:cxn ang="0">
                    <a:pos x="52" y="261"/>
                  </a:cxn>
                  <a:cxn ang="0">
                    <a:pos x="48" y="238"/>
                  </a:cxn>
                  <a:cxn ang="0">
                    <a:pos x="44" y="206"/>
                  </a:cxn>
                  <a:cxn ang="0">
                    <a:pos x="40" y="166"/>
                  </a:cxn>
                  <a:cxn ang="0">
                    <a:pos x="37" y="123"/>
                  </a:cxn>
                  <a:cxn ang="0">
                    <a:pos x="39" y="78"/>
                  </a:cxn>
                  <a:cxn ang="0">
                    <a:pos x="44" y="37"/>
                  </a:cxn>
                  <a:cxn ang="0">
                    <a:pos x="56" y="3"/>
                  </a:cxn>
                  <a:cxn ang="0">
                    <a:pos x="56" y="3"/>
                  </a:cxn>
                  <a:cxn ang="0">
                    <a:pos x="56" y="2"/>
                  </a:cxn>
                  <a:cxn ang="0">
                    <a:pos x="55" y="1"/>
                  </a:cxn>
                  <a:cxn ang="0">
                    <a:pos x="52" y="0"/>
                  </a:cxn>
                  <a:cxn ang="0">
                    <a:pos x="48" y="0"/>
                  </a:cxn>
                  <a:cxn ang="0">
                    <a:pos x="42" y="0"/>
                  </a:cxn>
                  <a:cxn ang="0">
                    <a:pos x="31" y="2"/>
                  </a:cxn>
                  <a:cxn ang="0">
                    <a:pos x="17" y="5"/>
                  </a:cxn>
                </a:cxnLst>
                <a:rect l="0" t="0" r="r" b="b"/>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prstTxWarp prst="textNoShape">
                  <a:avLst/>
                </a:prstTxWarp>
              </a:bodyPr>
              <a:lstStyle/>
              <a:p>
                <a:endParaRPr lang="en-US"/>
              </a:p>
            </p:txBody>
          </p:sp>
          <p:sp>
            <p:nvSpPr>
              <p:cNvPr id="201929" name="Freeform 201"/>
              <p:cNvSpPr>
                <a:spLocks/>
              </p:cNvSpPr>
              <p:nvPr/>
            </p:nvSpPr>
            <p:spPr bwMode="auto">
              <a:xfrm>
                <a:off x="7211" y="13549"/>
                <a:ext cx="186" cy="732"/>
              </a:xfrm>
              <a:custGeom>
                <a:avLst/>
                <a:gdLst/>
                <a:ahLst/>
                <a:cxnLst>
                  <a:cxn ang="0">
                    <a:pos x="186" y="6"/>
                  </a:cxn>
                  <a:cxn ang="0">
                    <a:pos x="182" y="11"/>
                  </a:cxn>
                  <a:cxn ang="0">
                    <a:pos x="169" y="29"/>
                  </a:cxn>
                  <a:cxn ang="0">
                    <a:pos x="153" y="67"/>
                  </a:cxn>
                  <a:cxn ang="0">
                    <a:pos x="137" y="130"/>
                  </a:cxn>
                  <a:cxn ang="0">
                    <a:pos x="124" y="221"/>
                  </a:cxn>
                  <a:cxn ang="0">
                    <a:pos x="117" y="350"/>
                  </a:cxn>
                  <a:cxn ang="0">
                    <a:pos x="122" y="517"/>
                  </a:cxn>
                  <a:cxn ang="0">
                    <a:pos x="139" y="732"/>
                  </a:cxn>
                  <a:cxn ang="0">
                    <a:pos x="34" y="732"/>
                  </a:cxn>
                  <a:cxn ang="0">
                    <a:pos x="31" y="711"/>
                  </a:cxn>
                  <a:cxn ang="0">
                    <a:pos x="22" y="651"/>
                  </a:cxn>
                  <a:cxn ang="0">
                    <a:pos x="12" y="563"/>
                  </a:cxn>
                  <a:cxn ang="0">
                    <a:pos x="3" y="454"/>
                  </a:cxn>
                  <a:cxn ang="0">
                    <a:pos x="0" y="335"/>
                  </a:cxn>
                  <a:cxn ang="0">
                    <a:pos x="6" y="213"/>
                  </a:cxn>
                  <a:cxn ang="0">
                    <a:pos x="25" y="98"/>
                  </a:cxn>
                  <a:cxn ang="0">
                    <a:pos x="60" y="0"/>
                  </a:cxn>
                  <a:cxn ang="0">
                    <a:pos x="186" y="6"/>
                  </a:cxn>
                </a:cxnLst>
                <a:rect l="0" t="0" r="r" b="b"/>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prstTxWarp prst="textNoShape">
                  <a:avLst/>
                </a:prstTxWarp>
              </a:bodyPr>
              <a:lstStyle/>
              <a:p>
                <a:endParaRPr lang="en-US"/>
              </a:p>
            </p:txBody>
          </p:sp>
          <p:sp>
            <p:nvSpPr>
              <p:cNvPr id="201930" name="Freeform 202"/>
              <p:cNvSpPr>
                <a:spLocks/>
              </p:cNvSpPr>
              <p:nvPr/>
            </p:nvSpPr>
            <p:spPr bwMode="auto">
              <a:xfrm>
                <a:off x="7219" y="13600"/>
                <a:ext cx="158" cy="625"/>
              </a:xfrm>
              <a:custGeom>
                <a:avLst/>
                <a:gdLst/>
                <a:ahLst/>
                <a:cxnLst>
                  <a:cxn ang="0">
                    <a:pos x="158" y="4"/>
                  </a:cxn>
                  <a:cxn ang="0">
                    <a:pos x="153" y="9"/>
                  </a:cxn>
                  <a:cxn ang="0">
                    <a:pos x="144" y="25"/>
                  </a:cxn>
                  <a:cxn ang="0">
                    <a:pos x="130" y="57"/>
                  </a:cxn>
                  <a:cxn ang="0">
                    <a:pos x="116" y="110"/>
                  </a:cxn>
                  <a:cxn ang="0">
                    <a:pos x="105" y="189"/>
                  </a:cxn>
                  <a:cxn ang="0">
                    <a:pos x="100" y="298"/>
                  </a:cxn>
                  <a:cxn ang="0">
                    <a:pos x="103" y="441"/>
                  </a:cxn>
                  <a:cxn ang="0">
                    <a:pos x="118" y="625"/>
                  </a:cxn>
                  <a:cxn ang="0">
                    <a:pos x="29" y="625"/>
                  </a:cxn>
                  <a:cxn ang="0">
                    <a:pos x="25" y="607"/>
                  </a:cxn>
                  <a:cxn ang="0">
                    <a:pos x="18" y="556"/>
                  </a:cxn>
                  <a:cxn ang="0">
                    <a:pos x="9" y="480"/>
                  </a:cxn>
                  <a:cxn ang="0">
                    <a:pos x="2" y="387"/>
                  </a:cxn>
                  <a:cxn ang="0">
                    <a:pos x="0" y="286"/>
                  </a:cxn>
                  <a:cxn ang="0">
                    <a:pos x="5" y="182"/>
                  </a:cxn>
                  <a:cxn ang="0">
                    <a:pos x="21" y="84"/>
                  </a:cxn>
                  <a:cxn ang="0">
                    <a:pos x="51" y="0"/>
                  </a:cxn>
                  <a:cxn ang="0">
                    <a:pos x="158" y="4"/>
                  </a:cxn>
                </a:cxnLst>
                <a:rect l="0" t="0" r="r" b="b"/>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prstTxWarp prst="textNoShape">
                  <a:avLst/>
                </a:prstTxWarp>
              </a:bodyPr>
              <a:lstStyle/>
              <a:p>
                <a:endParaRPr lang="en-US"/>
              </a:p>
            </p:txBody>
          </p:sp>
          <p:sp>
            <p:nvSpPr>
              <p:cNvPr id="201931" name="Freeform 203"/>
              <p:cNvSpPr>
                <a:spLocks/>
              </p:cNvSpPr>
              <p:nvPr/>
            </p:nvSpPr>
            <p:spPr bwMode="auto">
              <a:xfrm>
                <a:off x="7225" y="13651"/>
                <a:ext cx="131" cy="517"/>
              </a:xfrm>
              <a:custGeom>
                <a:avLst/>
                <a:gdLst/>
                <a:ahLst/>
                <a:cxnLst>
                  <a:cxn ang="0">
                    <a:pos x="131" y="4"/>
                  </a:cxn>
                  <a:cxn ang="0">
                    <a:pos x="128" y="7"/>
                  </a:cxn>
                  <a:cxn ang="0">
                    <a:pos x="119" y="21"/>
                  </a:cxn>
                  <a:cxn ang="0">
                    <a:pos x="109" y="47"/>
                  </a:cxn>
                  <a:cxn ang="0">
                    <a:pos x="97" y="91"/>
                  </a:cxn>
                  <a:cxn ang="0">
                    <a:pos x="88" y="156"/>
                  </a:cxn>
                  <a:cxn ang="0">
                    <a:pos x="84" y="247"/>
                  </a:cxn>
                  <a:cxn ang="0">
                    <a:pos x="86" y="366"/>
                  </a:cxn>
                  <a:cxn ang="0">
                    <a:pos x="99" y="517"/>
                  </a:cxn>
                  <a:cxn ang="0">
                    <a:pos x="25" y="517"/>
                  </a:cxn>
                  <a:cxn ang="0">
                    <a:pos x="23" y="502"/>
                  </a:cxn>
                  <a:cxn ang="0">
                    <a:pos x="16" y="460"/>
                  </a:cxn>
                  <a:cxn ang="0">
                    <a:pos x="9" y="397"/>
                  </a:cxn>
                  <a:cxn ang="0">
                    <a:pos x="2" y="320"/>
                  </a:cxn>
                  <a:cxn ang="0">
                    <a:pos x="0" y="236"/>
                  </a:cxn>
                  <a:cxn ang="0">
                    <a:pos x="4" y="151"/>
                  </a:cxn>
                  <a:cxn ang="0">
                    <a:pos x="18" y="70"/>
                  </a:cxn>
                  <a:cxn ang="0">
                    <a:pos x="43" y="0"/>
                  </a:cxn>
                  <a:cxn ang="0">
                    <a:pos x="131" y="4"/>
                  </a:cxn>
                </a:cxnLst>
                <a:rect l="0" t="0" r="r" b="b"/>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prstTxWarp prst="textNoShape">
                  <a:avLst/>
                </a:prstTxWarp>
              </a:bodyPr>
              <a:lstStyle/>
              <a:p>
                <a:endParaRPr lang="en-US"/>
              </a:p>
            </p:txBody>
          </p:sp>
          <p:sp>
            <p:nvSpPr>
              <p:cNvPr id="201932" name="Freeform 204"/>
              <p:cNvSpPr>
                <a:spLocks/>
              </p:cNvSpPr>
              <p:nvPr/>
            </p:nvSpPr>
            <p:spPr bwMode="auto">
              <a:xfrm>
                <a:off x="7233" y="13701"/>
                <a:ext cx="104" cy="411"/>
              </a:xfrm>
              <a:custGeom>
                <a:avLst/>
                <a:gdLst/>
                <a:ahLst/>
                <a:cxnLst>
                  <a:cxn ang="0">
                    <a:pos x="104" y="4"/>
                  </a:cxn>
                  <a:cxn ang="0">
                    <a:pos x="101" y="7"/>
                  </a:cxn>
                  <a:cxn ang="0">
                    <a:pos x="94" y="17"/>
                  </a:cxn>
                  <a:cxn ang="0">
                    <a:pos x="86" y="38"/>
                  </a:cxn>
                  <a:cxn ang="0">
                    <a:pos x="76" y="73"/>
                  </a:cxn>
                  <a:cxn ang="0">
                    <a:pos x="69" y="125"/>
                  </a:cxn>
                  <a:cxn ang="0">
                    <a:pos x="65" y="196"/>
                  </a:cxn>
                  <a:cxn ang="0">
                    <a:pos x="67" y="291"/>
                  </a:cxn>
                  <a:cxn ang="0">
                    <a:pos x="77" y="411"/>
                  </a:cxn>
                  <a:cxn ang="0">
                    <a:pos x="19" y="411"/>
                  </a:cxn>
                  <a:cxn ang="0">
                    <a:pos x="17" y="399"/>
                  </a:cxn>
                  <a:cxn ang="0">
                    <a:pos x="11" y="365"/>
                  </a:cxn>
                  <a:cxn ang="0">
                    <a:pos x="6" y="316"/>
                  </a:cxn>
                  <a:cxn ang="0">
                    <a:pos x="2" y="255"/>
                  </a:cxn>
                  <a:cxn ang="0">
                    <a:pos x="0" y="188"/>
                  </a:cxn>
                  <a:cxn ang="0">
                    <a:pos x="4" y="120"/>
                  </a:cxn>
                  <a:cxn ang="0">
                    <a:pos x="15" y="55"/>
                  </a:cxn>
                  <a:cxn ang="0">
                    <a:pos x="34" y="0"/>
                  </a:cxn>
                  <a:cxn ang="0">
                    <a:pos x="104" y="4"/>
                  </a:cxn>
                </a:cxnLst>
                <a:rect l="0" t="0" r="r" b="b"/>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prstTxWarp prst="textNoShape">
                  <a:avLst/>
                </a:prstTxWarp>
              </a:bodyPr>
              <a:lstStyle/>
              <a:p>
                <a:endParaRPr lang="en-US"/>
              </a:p>
            </p:txBody>
          </p:sp>
          <p:sp>
            <p:nvSpPr>
              <p:cNvPr id="201933" name="Freeform 205"/>
              <p:cNvSpPr>
                <a:spLocks/>
              </p:cNvSpPr>
              <p:nvPr/>
            </p:nvSpPr>
            <p:spPr bwMode="auto">
              <a:xfrm>
                <a:off x="7240" y="13752"/>
                <a:ext cx="76" cy="302"/>
              </a:xfrm>
              <a:custGeom>
                <a:avLst/>
                <a:gdLst/>
                <a:ahLst/>
                <a:cxnLst>
                  <a:cxn ang="0">
                    <a:pos x="76" y="2"/>
                  </a:cxn>
                  <a:cxn ang="0">
                    <a:pos x="74" y="4"/>
                  </a:cxn>
                  <a:cxn ang="0">
                    <a:pos x="70" y="12"/>
                  </a:cxn>
                  <a:cxn ang="0">
                    <a:pos x="62" y="28"/>
                  </a:cxn>
                  <a:cxn ang="0">
                    <a:pos x="56" y="53"/>
                  </a:cxn>
                  <a:cxn ang="0">
                    <a:pos x="51" y="92"/>
                  </a:cxn>
                  <a:cxn ang="0">
                    <a:pos x="49" y="145"/>
                  </a:cxn>
                  <a:cxn ang="0">
                    <a:pos x="50" y="214"/>
                  </a:cxn>
                  <a:cxn ang="0">
                    <a:pos x="57" y="302"/>
                  </a:cxn>
                  <a:cxn ang="0">
                    <a:pos x="14" y="302"/>
                  </a:cxn>
                  <a:cxn ang="0">
                    <a:pos x="13" y="294"/>
                  </a:cxn>
                  <a:cxn ang="0">
                    <a:pos x="9" y="269"/>
                  </a:cxn>
                  <a:cxn ang="0">
                    <a:pos x="4" y="232"/>
                  </a:cxn>
                  <a:cxn ang="0">
                    <a:pos x="1" y="188"/>
                  </a:cxn>
                  <a:cxn ang="0">
                    <a:pos x="0" y="138"/>
                  </a:cxn>
                  <a:cxn ang="0">
                    <a:pos x="2" y="89"/>
                  </a:cxn>
                  <a:cxn ang="0">
                    <a:pos x="10" y="41"/>
                  </a:cxn>
                  <a:cxn ang="0">
                    <a:pos x="25" y="0"/>
                  </a:cxn>
                  <a:cxn ang="0">
                    <a:pos x="76" y="2"/>
                  </a:cxn>
                </a:cxnLst>
                <a:rect l="0" t="0" r="r" b="b"/>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prstTxWarp prst="textNoShape">
                  <a:avLst/>
                </a:prstTxWarp>
              </a:bodyPr>
              <a:lstStyle/>
              <a:p>
                <a:endParaRPr lang="en-US"/>
              </a:p>
            </p:txBody>
          </p:sp>
          <p:sp>
            <p:nvSpPr>
              <p:cNvPr id="201934" name="Rectangle 206"/>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prstTxWarp prst="textNoShape">
                  <a:avLst/>
                </a:prstTxWarp>
              </a:bodyPr>
              <a:lstStyle/>
              <a:p>
                <a:endParaRPr lang="en-US"/>
              </a:p>
            </p:txBody>
          </p:sp>
          <p:sp>
            <p:nvSpPr>
              <p:cNvPr id="201935" name="Freeform 207"/>
              <p:cNvSpPr>
                <a:spLocks/>
              </p:cNvSpPr>
              <p:nvPr/>
            </p:nvSpPr>
            <p:spPr bwMode="auto">
              <a:xfrm>
                <a:off x="6579" y="13664"/>
                <a:ext cx="375" cy="440"/>
              </a:xfrm>
              <a:custGeom>
                <a:avLst/>
                <a:gdLst/>
                <a:ahLst/>
                <a:cxnLst>
                  <a:cxn ang="0">
                    <a:pos x="35" y="41"/>
                  </a:cxn>
                  <a:cxn ang="0">
                    <a:pos x="32" y="49"/>
                  </a:cxn>
                  <a:cxn ang="0">
                    <a:pos x="25" y="74"/>
                  </a:cxn>
                  <a:cxn ang="0">
                    <a:pos x="17" y="112"/>
                  </a:cxn>
                  <a:cxn ang="0">
                    <a:pos x="8" y="163"/>
                  </a:cxn>
                  <a:cxn ang="0">
                    <a:pos x="2" y="223"/>
                  </a:cxn>
                  <a:cxn ang="0">
                    <a:pos x="0" y="290"/>
                  </a:cxn>
                  <a:cxn ang="0">
                    <a:pos x="7" y="363"/>
                  </a:cxn>
                  <a:cxn ang="0">
                    <a:pos x="23" y="440"/>
                  </a:cxn>
                  <a:cxn ang="0">
                    <a:pos x="23" y="437"/>
                  </a:cxn>
                  <a:cxn ang="0">
                    <a:pos x="23" y="427"/>
                  </a:cxn>
                  <a:cxn ang="0">
                    <a:pos x="23" y="411"/>
                  </a:cxn>
                  <a:cxn ang="0">
                    <a:pos x="23" y="391"/>
                  </a:cxn>
                  <a:cxn ang="0">
                    <a:pos x="25" y="367"/>
                  </a:cxn>
                  <a:cxn ang="0">
                    <a:pos x="28" y="341"/>
                  </a:cxn>
                  <a:cxn ang="0">
                    <a:pos x="33" y="312"/>
                  </a:cxn>
                  <a:cxn ang="0">
                    <a:pos x="39" y="281"/>
                  </a:cxn>
                  <a:cxn ang="0">
                    <a:pos x="49" y="251"/>
                  </a:cxn>
                  <a:cxn ang="0">
                    <a:pos x="61" y="222"/>
                  </a:cxn>
                  <a:cxn ang="0">
                    <a:pos x="75" y="194"/>
                  </a:cxn>
                  <a:cxn ang="0">
                    <a:pos x="93" y="168"/>
                  </a:cxn>
                  <a:cxn ang="0">
                    <a:pos x="116" y="145"/>
                  </a:cxn>
                  <a:cxn ang="0">
                    <a:pos x="141" y="127"/>
                  </a:cxn>
                  <a:cxn ang="0">
                    <a:pos x="173" y="114"/>
                  </a:cxn>
                  <a:cxn ang="0">
                    <a:pos x="208" y="106"/>
                  </a:cxn>
                  <a:cxn ang="0">
                    <a:pos x="210" y="104"/>
                  </a:cxn>
                  <a:cxn ang="0">
                    <a:pos x="217" y="100"/>
                  </a:cxn>
                  <a:cxn ang="0">
                    <a:pos x="227" y="92"/>
                  </a:cxn>
                  <a:cxn ang="0">
                    <a:pos x="245" y="82"/>
                  </a:cxn>
                  <a:cxn ang="0">
                    <a:pos x="267" y="69"/>
                  </a:cxn>
                  <a:cxn ang="0">
                    <a:pos x="296" y="54"/>
                  </a:cxn>
                  <a:cxn ang="0">
                    <a:pos x="332" y="36"/>
                  </a:cxn>
                  <a:cxn ang="0">
                    <a:pos x="375" y="17"/>
                  </a:cxn>
                  <a:cxn ang="0">
                    <a:pos x="373" y="16"/>
                  </a:cxn>
                  <a:cxn ang="0">
                    <a:pos x="366" y="15"/>
                  </a:cxn>
                  <a:cxn ang="0">
                    <a:pos x="357" y="13"/>
                  </a:cxn>
                  <a:cxn ang="0">
                    <a:pos x="343" y="10"/>
                  </a:cxn>
                  <a:cxn ang="0">
                    <a:pos x="326" y="7"/>
                  </a:cxn>
                  <a:cxn ang="0">
                    <a:pos x="307" y="5"/>
                  </a:cxn>
                  <a:cxn ang="0">
                    <a:pos x="285" y="3"/>
                  </a:cxn>
                  <a:cxn ang="0">
                    <a:pos x="261" y="1"/>
                  </a:cxn>
                  <a:cxn ang="0">
                    <a:pos x="235" y="0"/>
                  </a:cxn>
                  <a:cxn ang="0">
                    <a:pos x="208" y="1"/>
                  </a:cxn>
                  <a:cxn ang="0">
                    <a:pos x="180" y="2"/>
                  </a:cxn>
                  <a:cxn ang="0">
                    <a:pos x="151" y="5"/>
                  </a:cxn>
                  <a:cxn ang="0">
                    <a:pos x="122" y="10"/>
                  </a:cxn>
                  <a:cxn ang="0">
                    <a:pos x="92" y="18"/>
                  </a:cxn>
                  <a:cxn ang="0">
                    <a:pos x="63" y="28"/>
                  </a:cxn>
                  <a:cxn ang="0">
                    <a:pos x="35" y="41"/>
                  </a:cxn>
                </a:cxnLst>
                <a:rect l="0" t="0" r="r" b="b"/>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prstTxWarp prst="textNoShape">
                  <a:avLst/>
                </a:prstTxWarp>
              </a:bodyPr>
              <a:lstStyle/>
              <a:p>
                <a:endParaRPr lang="en-US"/>
              </a:p>
            </p:txBody>
          </p:sp>
          <p:sp>
            <p:nvSpPr>
              <p:cNvPr id="201936" name="Freeform 208"/>
              <p:cNvSpPr>
                <a:spLocks/>
              </p:cNvSpPr>
              <p:nvPr/>
            </p:nvSpPr>
            <p:spPr bwMode="auto">
              <a:xfrm>
                <a:off x="6061" y="13991"/>
                <a:ext cx="305" cy="83"/>
              </a:xfrm>
              <a:custGeom>
                <a:avLst/>
                <a:gdLst/>
                <a:ahLst/>
                <a:cxnLst>
                  <a:cxn ang="0">
                    <a:pos x="0" y="53"/>
                  </a:cxn>
                  <a:cxn ang="0">
                    <a:pos x="0" y="52"/>
                  </a:cxn>
                  <a:cxn ang="0">
                    <a:pos x="2" y="48"/>
                  </a:cxn>
                  <a:cxn ang="0">
                    <a:pos x="5" y="44"/>
                  </a:cxn>
                  <a:cxn ang="0">
                    <a:pos x="11" y="37"/>
                  </a:cxn>
                  <a:cxn ang="0">
                    <a:pos x="18" y="31"/>
                  </a:cxn>
                  <a:cxn ang="0">
                    <a:pos x="27" y="25"/>
                  </a:cxn>
                  <a:cxn ang="0">
                    <a:pos x="39" y="18"/>
                  </a:cxn>
                  <a:cxn ang="0">
                    <a:pos x="54" y="12"/>
                  </a:cxn>
                  <a:cxn ang="0">
                    <a:pos x="72" y="6"/>
                  </a:cxn>
                  <a:cxn ang="0">
                    <a:pos x="92" y="2"/>
                  </a:cxn>
                  <a:cxn ang="0">
                    <a:pos x="118" y="0"/>
                  </a:cxn>
                  <a:cxn ang="0">
                    <a:pos x="146" y="0"/>
                  </a:cxn>
                  <a:cxn ang="0">
                    <a:pos x="180" y="2"/>
                  </a:cxn>
                  <a:cxn ang="0">
                    <a:pos x="216" y="7"/>
                  </a:cxn>
                  <a:cxn ang="0">
                    <a:pos x="258" y="16"/>
                  </a:cxn>
                  <a:cxn ang="0">
                    <a:pos x="305" y="29"/>
                  </a:cxn>
                  <a:cxn ang="0">
                    <a:pos x="299" y="47"/>
                  </a:cxn>
                  <a:cxn ang="0">
                    <a:pos x="297" y="46"/>
                  </a:cxn>
                  <a:cxn ang="0">
                    <a:pos x="289" y="44"/>
                  </a:cxn>
                  <a:cxn ang="0">
                    <a:pos x="277" y="41"/>
                  </a:cxn>
                  <a:cxn ang="0">
                    <a:pos x="262" y="36"/>
                  </a:cxn>
                  <a:cxn ang="0">
                    <a:pos x="244" y="32"/>
                  </a:cxn>
                  <a:cxn ang="0">
                    <a:pos x="224" y="28"/>
                  </a:cxn>
                  <a:cxn ang="0">
                    <a:pos x="201" y="25"/>
                  </a:cxn>
                  <a:cxn ang="0">
                    <a:pos x="176" y="22"/>
                  </a:cxn>
                  <a:cxn ang="0">
                    <a:pos x="152" y="21"/>
                  </a:cxn>
                  <a:cxn ang="0">
                    <a:pos x="126" y="21"/>
                  </a:cxn>
                  <a:cxn ang="0">
                    <a:pos x="101" y="23"/>
                  </a:cxn>
                  <a:cxn ang="0">
                    <a:pos x="77" y="29"/>
                  </a:cxn>
                  <a:cxn ang="0">
                    <a:pos x="55" y="37"/>
                  </a:cxn>
                  <a:cxn ang="0">
                    <a:pos x="33" y="48"/>
                  </a:cxn>
                  <a:cxn ang="0">
                    <a:pos x="15" y="63"/>
                  </a:cxn>
                  <a:cxn ang="0">
                    <a:pos x="0" y="83"/>
                  </a:cxn>
                  <a:cxn ang="0">
                    <a:pos x="0" y="53"/>
                  </a:cxn>
                </a:cxnLst>
                <a:rect l="0" t="0" r="r" b="b"/>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201937" name="Freeform 209"/>
              <p:cNvSpPr>
                <a:spLocks/>
              </p:cNvSpPr>
              <p:nvPr/>
            </p:nvSpPr>
            <p:spPr bwMode="auto">
              <a:xfrm>
                <a:off x="6061" y="13793"/>
                <a:ext cx="305" cy="83"/>
              </a:xfrm>
              <a:custGeom>
                <a:avLst/>
                <a:gdLst/>
                <a:ahLst/>
                <a:cxnLst>
                  <a:cxn ang="0">
                    <a:pos x="0" y="53"/>
                  </a:cxn>
                  <a:cxn ang="0">
                    <a:pos x="0" y="52"/>
                  </a:cxn>
                  <a:cxn ang="0">
                    <a:pos x="2" y="49"/>
                  </a:cxn>
                  <a:cxn ang="0">
                    <a:pos x="5" y="44"/>
                  </a:cxn>
                  <a:cxn ang="0">
                    <a:pos x="11" y="38"/>
                  </a:cxn>
                  <a:cxn ang="0">
                    <a:pos x="18" y="31"/>
                  </a:cxn>
                  <a:cxn ang="0">
                    <a:pos x="27" y="25"/>
                  </a:cxn>
                  <a:cxn ang="0">
                    <a:pos x="39" y="17"/>
                  </a:cxn>
                  <a:cxn ang="0">
                    <a:pos x="54" y="12"/>
                  </a:cxn>
                  <a:cxn ang="0">
                    <a:pos x="72" y="7"/>
                  </a:cxn>
                  <a:cxn ang="0">
                    <a:pos x="92" y="2"/>
                  </a:cxn>
                  <a:cxn ang="0">
                    <a:pos x="118" y="0"/>
                  </a:cxn>
                  <a:cxn ang="0">
                    <a:pos x="146" y="0"/>
                  </a:cxn>
                  <a:cxn ang="0">
                    <a:pos x="180" y="2"/>
                  </a:cxn>
                  <a:cxn ang="0">
                    <a:pos x="216" y="8"/>
                  </a:cxn>
                  <a:cxn ang="0">
                    <a:pos x="258" y="16"/>
                  </a:cxn>
                  <a:cxn ang="0">
                    <a:pos x="305" y="29"/>
                  </a:cxn>
                  <a:cxn ang="0">
                    <a:pos x="299" y="47"/>
                  </a:cxn>
                  <a:cxn ang="0">
                    <a:pos x="297" y="45"/>
                  </a:cxn>
                  <a:cxn ang="0">
                    <a:pos x="289" y="43"/>
                  </a:cxn>
                  <a:cxn ang="0">
                    <a:pos x="277" y="40"/>
                  </a:cxn>
                  <a:cxn ang="0">
                    <a:pos x="262" y="36"/>
                  </a:cxn>
                  <a:cxn ang="0">
                    <a:pos x="244" y="33"/>
                  </a:cxn>
                  <a:cxn ang="0">
                    <a:pos x="224" y="28"/>
                  </a:cxn>
                  <a:cxn ang="0">
                    <a:pos x="201" y="25"/>
                  </a:cxn>
                  <a:cxn ang="0">
                    <a:pos x="176" y="22"/>
                  </a:cxn>
                  <a:cxn ang="0">
                    <a:pos x="152" y="21"/>
                  </a:cxn>
                  <a:cxn ang="0">
                    <a:pos x="126" y="22"/>
                  </a:cxn>
                  <a:cxn ang="0">
                    <a:pos x="101" y="24"/>
                  </a:cxn>
                  <a:cxn ang="0">
                    <a:pos x="77" y="29"/>
                  </a:cxn>
                  <a:cxn ang="0">
                    <a:pos x="55" y="38"/>
                  </a:cxn>
                  <a:cxn ang="0">
                    <a:pos x="33" y="49"/>
                  </a:cxn>
                  <a:cxn ang="0">
                    <a:pos x="15" y="64"/>
                  </a:cxn>
                  <a:cxn ang="0">
                    <a:pos x="0" y="83"/>
                  </a:cxn>
                  <a:cxn ang="0">
                    <a:pos x="0" y="53"/>
                  </a:cxn>
                </a:cxnLst>
                <a:rect l="0" t="0" r="r" b="b"/>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201938" name="Freeform 210"/>
              <p:cNvSpPr>
                <a:spLocks/>
              </p:cNvSpPr>
              <p:nvPr/>
            </p:nvSpPr>
            <p:spPr bwMode="auto">
              <a:xfrm>
                <a:off x="6348" y="13696"/>
                <a:ext cx="496" cy="917"/>
              </a:xfrm>
              <a:custGeom>
                <a:avLst/>
                <a:gdLst/>
                <a:ahLst/>
                <a:cxnLst>
                  <a:cxn ang="0">
                    <a:pos x="0" y="0"/>
                  </a:cxn>
                  <a:cxn ang="0">
                    <a:pos x="0" y="886"/>
                  </a:cxn>
                  <a:cxn ang="0">
                    <a:pos x="150" y="917"/>
                  </a:cxn>
                  <a:cxn ang="0">
                    <a:pos x="143" y="797"/>
                  </a:cxn>
                  <a:cxn ang="0">
                    <a:pos x="496" y="851"/>
                  </a:cxn>
                  <a:cxn ang="0">
                    <a:pos x="490" y="803"/>
                  </a:cxn>
                  <a:cxn ang="0">
                    <a:pos x="245" y="773"/>
                  </a:cxn>
                  <a:cxn ang="0">
                    <a:pos x="239" y="670"/>
                  </a:cxn>
                  <a:cxn ang="0">
                    <a:pos x="72" y="670"/>
                  </a:cxn>
                  <a:cxn ang="0">
                    <a:pos x="68" y="657"/>
                  </a:cxn>
                  <a:cxn ang="0">
                    <a:pos x="56" y="620"/>
                  </a:cxn>
                  <a:cxn ang="0">
                    <a:pos x="41" y="559"/>
                  </a:cxn>
                  <a:cxn ang="0">
                    <a:pos x="26" y="480"/>
                  </a:cxn>
                  <a:cxn ang="0">
                    <a:pos x="15" y="385"/>
                  </a:cxn>
                  <a:cxn ang="0">
                    <a:pos x="11" y="276"/>
                  </a:cxn>
                  <a:cxn ang="0">
                    <a:pos x="20" y="158"/>
                  </a:cxn>
                  <a:cxn ang="0">
                    <a:pos x="42" y="30"/>
                  </a:cxn>
                  <a:cxn ang="0">
                    <a:pos x="0" y="0"/>
                  </a:cxn>
                </a:cxnLst>
                <a:rect l="0" t="0" r="r" b="b"/>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prstTxWarp prst="textNoShape">
                  <a:avLst/>
                </a:prstTxWarp>
              </a:bodyPr>
              <a:lstStyle/>
              <a:p>
                <a:endParaRPr lang="en-US"/>
              </a:p>
            </p:txBody>
          </p:sp>
          <p:sp>
            <p:nvSpPr>
              <p:cNvPr id="201939" name="Freeform 211"/>
              <p:cNvSpPr>
                <a:spLocks/>
              </p:cNvSpPr>
              <p:nvPr/>
            </p:nvSpPr>
            <p:spPr bwMode="auto">
              <a:xfrm>
                <a:off x="6593" y="13487"/>
                <a:ext cx="638" cy="125"/>
              </a:xfrm>
              <a:custGeom>
                <a:avLst/>
                <a:gdLst/>
                <a:ahLst/>
                <a:cxnLst>
                  <a:cxn ang="0">
                    <a:pos x="0" y="125"/>
                  </a:cxn>
                  <a:cxn ang="0">
                    <a:pos x="4" y="124"/>
                  </a:cxn>
                  <a:cxn ang="0">
                    <a:pos x="14" y="119"/>
                  </a:cxn>
                  <a:cxn ang="0">
                    <a:pos x="31" y="114"/>
                  </a:cxn>
                  <a:cxn ang="0">
                    <a:pos x="53" y="106"/>
                  </a:cxn>
                  <a:cxn ang="0">
                    <a:pos x="81" y="98"/>
                  </a:cxn>
                  <a:cxn ang="0">
                    <a:pos x="113" y="89"/>
                  </a:cxn>
                  <a:cxn ang="0">
                    <a:pos x="151" y="81"/>
                  </a:cxn>
                  <a:cxn ang="0">
                    <a:pos x="192" y="73"/>
                  </a:cxn>
                  <a:cxn ang="0">
                    <a:pos x="237" y="65"/>
                  </a:cxn>
                  <a:cxn ang="0">
                    <a:pos x="286" y="60"/>
                  </a:cxn>
                  <a:cxn ang="0">
                    <a:pos x="337" y="56"/>
                  </a:cxn>
                  <a:cxn ang="0">
                    <a:pos x="390" y="55"/>
                  </a:cxn>
                  <a:cxn ang="0">
                    <a:pos x="446" y="56"/>
                  </a:cxn>
                  <a:cxn ang="0">
                    <a:pos x="503" y="61"/>
                  </a:cxn>
                  <a:cxn ang="0">
                    <a:pos x="561" y="70"/>
                  </a:cxn>
                  <a:cxn ang="0">
                    <a:pos x="620" y="83"/>
                  </a:cxn>
                  <a:cxn ang="0">
                    <a:pos x="638" y="0"/>
                  </a:cxn>
                  <a:cxn ang="0">
                    <a:pos x="634" y="0"/>
                  </a:cxn>
                  <a:cxn ang="0">
                    <a:pos x="620" y="0"/>
                  </a:cxn>
                  <a:cxn ang="0">
                    <a:pos x="599" y="0"/>
                  </a:cxn>
                  <a:cxn ang="0">
                    <a:pos x="571" y="1"/>
                  </a:cxn>
                  <a:cxn ang="0">
                    <a:pos x="536" y="2"/>
                  </a:cxn>
                  <a:cxn ang="0">
                    <a:pos x="496" y="3"/>
                  </a:cxn>
                  <a:cxn ang="0">
                    <a:pos x="452" y="6"/>
                  </a:cxn>
                  <a:cxn ang="0">
                    <a:pos x="405" y="8"/>
                  </a:cxn>
                  <a:cxn ang="0">
                    <a:pos x="354" y="13"/>
                  </a:cxn>
                  <a:cxn ang="0">
                    <a:pos x="302" y="17"/>
                  </a:cxn>
                  <a:cxn ang="0">
                    <a:pos x="249" y="22"/>
                  </a:cxn>
                  <a:cxn ang="0">
                    <a:pos x="196" y="30"/>
                  </a:cxn>
                  <a:cxn ang="0">
                    <a:pos x="144" y="37"/>
                  </a:cxn>
                  <a:cxn ang="0">
                    <a:pos x="93" y="47"/>
                  </a:cxn>
                  <a:cxn ang="0">
                    <a:pos x="45" y="58"/>
                  </a:cxn>
                  <a:cxn ang="0">
                    <a:pos x="0" y="71"/>
                  </a:cxn>
                  <a:cxn ang="0">
                    <a:pos x="0" y="125"/>
                  </a:cxn>
                </a:cxnLst>
                <a:rect l="0" t="0" r="r" b="b"/>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prstTxWarp prst="textNoShape">
                  <a:avLst/>
                </a:prstTxWarp>
              </a:bodyPr>
              <a:lstStyle/>
              <a:p>
                <a:endParaRPr lang="en-US"/>
              </a:p>
            </p:txBody>
          </p:sp>
          <p:sp>
            <p:nvSpPr>
              <p:cNvPr id="201940" name="Freeform 212"/>
              <p:cNvSpPr>
                <a:spLocks/>
              </p:cNvSpPr>
              <p:nvPr/>
            </p:nvSpPr>
            <p:spPr bwMode="auto">
              <a:xfrm>
                <a:off x="6217" y="14634"/>
                <a:ext cx="1075" cy="356"/>
              </a:xfrm>
              <a:custGeom>
                <a:avLst/>
                <a:gdLst/>
                <a:ahLst/>
                <a:cxnLst>
                  <a:cxn ang="0">
                    <a:pos x="454" y="344"/>
                  </a:cxn>
                  <a:cxn ang="0">
                    <a:pos x="456" y="343"/>
                  </a:cxn>
                  <a:cxn ang="0">
                    <a:pos x="463" y="341"/>
                  </a:cxn>
                  <a:cxn ang="0">
                    <a:pos x="472" y="337"/>
                  </a:cxn>
                  <a:cxn ang="0">
                    <a:pos x="485" y="332"/>
                  </a:cxn>
                  <a:cxn ang="0">
                    <a:pos x="501" y="325"/>
                  </a:cxn>
                  <a:cxn ang="0">
                    <a:pos x="518" y="317"/>
                  </a:cxn>
                  <a:cxn ang="0">
                    <a:pos x="538" y="308"/>
                  </a:cxn>
                  <a:cxn ang="0">
                    <a:pos x="558" y="298"/>
                  </a:cxn>
                  <a:cxn ang="0">
                    <a:pos x="580" y="287"/>
                  </a:cxn>
                  <a:cxn ang="0">
                    <a:pos x="600" y="274"/>
                  </a:cxn>
                  <a:cxn ang="0">
                    <a:pos x="621" y="262"/>
                  </a:cxn>
                  <a:cxn ang="0">
                    <a:pos x="640" y="248"/>
                  </a:cxn>
                  <a:cxn ang="0">
                    <a:pos x="658" y="234"/>
                  </a:cxn>
                  <a:cxn ang="0">
                    <a:pos x="674" y="219"/>
                  </a:cxn>
                  <a:cxn ang="0">
                    <a:pos x="688" y="204"/>
                  </a:cxn>
                  <a:cxn ang="0">
                    <a:pos x="699" y="189"/>
                  </a:cxn>
                  <a:cxn ang="0">
                    <a:pos x="0" y="18"/>
                  </a:cxn>
                  <a:cxn ang="0">
                    <a:pos x="54" y="0"/>
                  </a:cxn>
                  <a:cxn ang="0">
                    <a:pos x="1075" y="251"/>
                  </a:cxn>
                  <a:cxn ang="0">
                    <a:pos x="1033" y="274"/>
                  </a:cxn>
                  <a:cxn ang="0">
                    <a:pos x="738" y="199"/>
                  </a:cxn>
                  <a:cxn ang="0">
                    <a:pos x="737" y="200"/>
                  </a:cxn>
                  <a:cxn ang="0">
                    <a:pos x="735" y="203"/>
                  </a:cxn>
                  <a:cxn ang="0">
                    <a:pos x="730" y="207"/>
                  </a:cxn>
                  <a:cxn ang="0">
                    <a:pos x="724" y="214"/>
                  </a:cxn>
                  <a:cxn ang="0">
                    <a:pos x="716" y="222"/>
                  </a:cxn>
                  <a:cxn ang="0">
                    <a:pos x="706" y="231"/>
                  </a:cxn>
                  <a:cxn ang="0">
                    <a:pos x="694" y="242"/>
                  </a:cxn>
                  <a:cxn ang="0">
                    <a:pos x="679" y="253"/>
                  </a:cxn>
                  <a:cxn ang="0">
                    <a:pos x="662" y="265"/>
                  </a:cxn>
                  <a:cxn ang="0">
                    <a:pos x="643" y="278"/>
                  </a:cxn>
                  <a:cxn ang="0">
                    <a:pos x="621" y="291"/>
                  </a:cxn>
                  <a:cxn ang="0">
                    <a:pos x="597" y="303"/>
                  </a:cxn>
                  <a:cxn ang="0">
                    <a:pos x="570" y="317"/>
                  </a:cxn>
                  <a:cxn ang="0">
                    <a:pos x="540" y="330"/>
                  </a:cxn>
                  <a:cxn ang="0">
                    <a:pos x="508" y="343"/>
                  </a:cxn>
                  <a:cxn ang="0">
                    <a:pos x="472" y="356"/>
                  </a:cxn>
                  <a:cxn ang="0">
                    <a:pos x="454" y="344"/>
                  </a:cxn>
                </a:cxnLst>
                <a:rect l="0" t="0" r="r" b="b"/>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prstTxWarp prst="textNoShape">
                  <a:avLst/>
                </a:prstTxWarp>
              </a:bodyPr>
              <a:lstStyle/>
              <a:p>
                <a:endParaRPr lang="en-US"/>
              </a:p>
            </p:txBody>
          </p:sp>
          <p:sp>
            <p:nvSpPr>
              <p:cNvPr id="201941" name="Freeform 213"/>
              <p:cNvSpPr>
                <a:spLocks/>
              </p:cNvSpPr>
              <p:nvPr/>
            </p:nvSpPr>
            <p:spPr bwMode="auto">
              <a:xfrm>
                <a:off x="5997" y="14727"/>
                <a:ext cx="1095" cy="319"/>
              </a:xfrm>
              <a:custGeom>
                <a:avLst/>
                <a:gdLst/>
                <a:ahLst/>
                <a:cxnLst>
                  <a:cxn ang="0">
                    <a:pos x="0" y="0"/>
                  </a:cxn>
                  <a:cxn ang="0">
                    <a:pos x="1071" y="319"/>
                  </a:cxn>
                  <a:cxn ang="0">
                    <a:pos x="1095" y="319"/>
                  </a:cxn>
                  <a:cxn ang="0">
                    <a:pos x="33" y="0"/>
                  </a:cxn>
                  <a:cxn ang="0">
                    <a:pos x="0" y="0"/>
                  </a:cxn>
                </a:cxnLst>
                <a:rect l="0" t="0" r="r" b="b"/>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prstTxWarp prst="textNoShape">
                  <a:avLst/>
                </a:prstTxWarp>
              </a:bodyPr>
              <a:lstStyle/>
              <a:p>
                <a:endParaRPr lang="en-US"/>
              </a:p>
            </p:txBody>
          </p:sp>
          <p:sp>
            <p:nvSpPr>
              <p:cNvPr id="201942" name="Freeform 214"/>
              <p:cNvSpPr>
                <a:spLocks/>
              </p:cNvSpPr>
              <p:nvPr/>
            </p:nvSpPr>
            <p:spPr bwMode="auto">
              <a:xfrm>
                <a:off x="6181" y="14684"/>
                <a:ext cx="1082" cy="285"/>
              </a:xfrm>
              <a:custGeom>
                <a:avLst/>
                <a:gdLst/>
                <a:ahLst/>
                <a:cxnLst>
                  <a:cxn ang="0">
                    <a:pos x="0" y="1"/>
                  </a:cxn>
                  <a:cxn ang="0">
                    <a:pos x="1058" y="285"/>
                  </a:cxn>
                  <a:cxn ang="0">
                    <a:pos x="1082" y="284"/>
                  </a:cxn>
                  <a:cxn ang="0">
                    <a:pos x="33" y="0"/>
                  </a:cxn>
                  <a:cxn ang="0">
                    <a:pos x="0" y="1"/>
                  </a:cxn>
                </a:cxnLst>
                <a:rect l="0" t="0" r="r" b="b"/>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prstTxWarp prst="textNoShape">
                  <a:avLst/>
                </a:prstTxWarp>
              </a:bodyPr>
              <a:lstStyle/>
              <a:p>
                <a:endParaRPr lang="en-US"/>
              </a:p>
            </p:txBody>
          </p:sp>
          <p:sp>
            <p:nvSpPr>
              <p:cNvPr id="201943" name="Freeform 215"/>
              <p:cNvSpPr>
                <a:spLocks/>
              </p:cNvSpPr>
              <p:nvPr/>
            </p:nvSpPr>
            <p:spPr bwMode="auto">
              <a:xfrm>
                <a:off x="6093" y="14699"/>
                <a:ext cx="1087" cy="315"/>
              </a:xfrm>
              <a:custGeom>
                <a:avLst/>
                <a:gdLst/>
                <a:ahLst/>
                <a:cxnLst>
                  <a:cxn ang="0">
                    <a:pos x="0" y="0"/>
                  </a:cxn>
                  <a:cxn ang="0">
                    <a:pos x="1066" y="315"/>
                  </a:cxn>
                  <a:cxn ang="0">
                    <a:pos x="1087" y="308"/>
                  </a:cxn>
                  <a:cxn ang="0">
                    <a:pos x="31" y="0"/>
                  </a:cxn>
                  <a:cxn ang="0">
                    <a:pos x="0" y="0"/>
                  </a:cxn>
                </a:cxnLst>
                <a:rect l="0" t="0" r="r" b="b"/>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14" name="Group 216"/>
            <p:cNvGrpSpPr>
              <a:grpSpLocks/>
            </p:cNvGrpSpPr>
            <p:nvPr/>
          </p:nvGrpSpPr>
          <p:grpSpPr bwMode="auto">
            <a:xfrm>
              <a:off x="4092" y="3609"/>
              <a:ext cx="410" cy="571"/>
              <a:chOff x="12762" y="10336"/>
              <a:chExt cx="1027" cy="1700"/>
            </a:xfrm>
          </p:grpSpPr>
          <p:sp>
            <p:nvSpPr>
              <p:cNvPr id="201945" name="Rectangle 217"/>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prstTxWarp prst="textNoShape">
                  <a:avLst/>
                </a:prstTxWarp>
              </a:bodyPr>
              <a:lstStyle/>
              <a:p>
                <a:endParaRPr lang="en-US"/>
              </a:p>
            </p:txBody>
          </p:sp>
          <p:sp>
            <p:nvSpPr>
              <p:cNvPr id="201946" name="Rectangle 218"/>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201947" name="Line 219"/>
              <p:cNvSpPr>
                <a:spLocks noChangeShapeType="1"/>
              </p:cNvSpPr>
              <p:nvPr/>
            </p:nvSpPr>
            <p:spPr bwMode="auto">
              <a:xfrm>
                <a:off x="12766" y="10682"/>
                <a:ext cx="965" cy="2"/>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1948" name="Line 220"/>
              <p:cNvSpPr>
                <a:spLocks noChangeShapeType="1"/>
              </p:cNvSpPr>
              <p:nvPr/>
            </p:nvSpPr>
            <p:spPr bwMode="auto">
              <a:xfrm>
                <a:off x="12780" y="11042"/>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1949" name="Line 221"/>
              <p:cNvSpPr>
                <a:spLocks noChangeShapeType="1"/>
              </p:cNvSpPr>
              <p:nvPr/>
            </p:nvSpPr>
            <p:spPr bwMode="auto">
              <a:xfrm>
                <a:off x="12764" y="11374"/>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1950" name="Line 222"/>
              <p:cNvSpPr>
                <a:spLocks noChangeShapeType="1"/>
              </p:cNvSpPr>
              <p:nvPr/>
            </p:nvSpPr>
            <p:spPr bwMode="auto">
              <a:xfrm>
                <a:off x="12762" y="11675"/>
                <a:ext cx="967" cy="2"/>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201951" name="Oval 223"/>
            <p:cNvSpPr>
              <a:spLocks noChangeArrowheads="1"/>
            </p:cNvSpPr>
            <p:nvPr/>
          </p:nvSpPr>
          <p:spPr bwMode="auto">
            <a:xfrm>
              <a:off x="2342" y="2938"/>
              <a:ext cx="58" cy="57"/>
            </a:xfrm>
            <a:prstGeom prst="ellipse">
              <a:avLst/>
            </a:prstGeom>
            <a:solidFill>
              <a:srgbClr val="FF0000"/>
            </a:solidFill>
            <a:ln w="9525">
              <a:solidFill>
                <a:srgbClr val="FF0000"/>
              </a:solidFill>
              <a:round/>
              <a:headEnd/>
              <a:tailEnd/>
            </a:ln>
          </p:spPr>
          <p:txBody>
            <a:bodyPr>
              <a:prstTxWarp prst="textNoShape">
                <a:avLst/>
              </a:prstTxWarp>
            </a:bodyPr>
            <a:lstStyle/>
            <a:p>
              <a:endParaRPr lang="en-US"/>
            </a:p>
          </p:txBody>
        </p:sp>
        <p:sp>
          <p:nvSpPr>
            <p:cNvPr id="201952" name="Oval 224"/>
            <p:cNvSpPr>
              <a:spLocks noChangeArrowheads="1"/>
            </p:cNvSpPr>
            <p:nvPr/>
          </p:nvSpPr>
          <p:spPr bwMode="auto">
            <a:xfrm>
              <a:off x="1748" y="3490"/>
              <a:ext cx="58" cy="57"/>
            </a:xfrm>
            <a:prstGeom prst="ellipse">
              <a:avLst/>
            </a:prstGeom>
            <a:solidFill>
              <a:srgbClr val="FF0000"/>
            </a:solidFill>
            <a:ln w="9525">
              <a:solidFill>
                <a:srgbClr val="FF0000"/>
              </a:solidFill>
              <a:round/>
              <a:headEnd/>
              <a:tailEnd/>
            </a:ln>
          </p:spPr>
          <p:txBody>
            <a:bodyPr>
              <a:prstTxWarp prst="textNoShape">
                <a:avLst/>
              </a:prstTxWarp>
            </a:bodyPr>
            <a:lstStyle/>
            <a:p>
              <a:endParaRPr lang="en-US"/>
            </a:p>
          </p:txBody>
        </p:sp>
        <p:sp>
          <p:nvSpPr>
            <p:cNvPr id="201953" name="Line 225"/>
            <p:cNvSpPr>
              <a:spLocks noChangeShapeType="1"/>
            </p:cNvSpPr>
            <p:nvPr/>
          </p:nvSpPr>
          <p:spPr bwMode="auto">
            <a:xfrm flipH="1">
              <a:off x="2414" y="2878"/>
              <a:ext cx="186" cy="66"/>
            </a:xfrm>
            <a:prstGeom prst="line">
              <a:avLst/>
            </a:prstGeom>
            <a:noFill/>
            <a:ln w="9525">
              <a:solidFill>
                <a:srgbClr val="000000"/>
              </a:solidFill>
              <a:round/>
              <a:headEnd/>
              <a:tailEnd type="triangle" w="med" len="med"/>
            </a:ln>
          </p:spPr>
          <p:txBody>
            <a:bodyPr>
              <a:prstTxWarp prst="textNoShape">
                <a:avLst/>
              </a:prstTxWarp>
            </a:bodyPr>
            <a:lstStyle/>
            <a:p>
              <a:endParaRPr lang="en-US"/>
            </a:p>
          </p:txBody>
        </p:sp>
        <p:sp>
          <p:nvSpPr>
            <p:cNvPr id="201954" name="Text Box 226"/>
            <p:cNvSpPr txBox="1">
              <a:spLocks noChangeArrowheads="1"/>
            </p:cNvSpPr>
            <p:nvPr/>
          </p:nvSpPr>
          <p:spPr bwMode="auto">
            <a:xfrm>
              <a:off x="4220" y="2710"/>
              <a:ext cx="303" cy="231"/>
            </a:xfrm>
            <a:prstGeom prst="rect">
              <a:avLst/>
            </a:prstGeom>
            <a:noFill/>
            <a:ln w="9525">
              <a:noFill/>
              <a:miter lim="800000"/>
              <a:headEnd/>
              <a:tailEnd/>
            </a:ln>
          </p:spPr>
          <p:txBody>
            <a:bodyPr>
              <a:prstTxWarp prst="textNoShape">
                <a:avLst/>
              </a:prstTxWarp>
            </a:bodyPr>
            <a:lstStyle/>
            <a:p>
              <a:pPr algn="l" eaLnBrk="1" hangingPunct="1"/>
              <a:r>
                <a:rPr lang="en-US" sz="1600" dirty="0">
                  <a:solidFill>
                    <a:srgbClr val="FF0000"/>
                  </a:solidFill>
                  <a:latin typeface="Symbol" charset="2"/>
                </a:rPr>
                <a:t>l</a:t>
              </a:r>
              <a:r>
                <a:rPr lang="en-US" sz="1300" baseline="-25000" dirty="0">
                  <a:solidFill>
                    <a:srgbClr val="FF0000"/>
                  </a:solidFill>
                  <a:latin typeface="Arial" charset="0"/>
                </a:rPr>
                <a:t>out</a:t>
              </a:r>
              <a:endParaRPr lang="en-US" sz="2200" dirty="0"/>
            </a:p>
          </p:txBody>
        </p:sp>
        <p:sp>
          <p:nvSpPr>
            <p:cNvPr id="201955" name="Line 227"/>
            <p:cNvSpPr>
              <a:spLocks noChangeShapeType="1"/>
            </p:cNvSpPr>
            <p:nvPr/>
          </p:nvSpPr>
          <p:spPr bwMode="auto">
            <a:xfrm>
              <a:off x="4340" y="2890"/>
              <a:ext cx="126" cy="138"/>
            </a:xfrm>
            <a:prstGeom prst="line">
              <a:avLst/>
            </a:prstGeom>
            <a:noFill/>
            <a:ln w="9525">
              <a:solidFill>
                <a:srgbClr val="000000"/>
              </a:solidFill>
              <a:round/>
              <a:headEnd/>
              <a:tailEnd type="triangle" w="med" len="med"/>
            </a:ln>
          </p:spPr>
          <p:txBody>
            <a:bodyPr>
              <a:prstTxWarp prst="textNoShape">
                <a:avLst/>
              </a:prstTxWarp>
            </a:bodyPr>
            <a:lstStyle/>
            <a:p>
              <a:endParaRPr lang="en-US"/>
            </a:p>
          </p:txBody>
        </p:sp>
        <p:sp>
          <p:nvSpPr>
            <p:cNvPr id="201956" name="Line 228"/>
            <p:cNvSpPr>
              <a:spLocks noChangeShapeType="1"/>
            </p:cNvSpPr>
            <p:nvPr/>
          </p:nvSpPr>
          <p:spPr bwMode="auto">
            <a:xfrm flipH="1">
              <a:off x="3368" y="3466"/>
              <a:ext cx="210" cy="204"/>
            </a:xfrm>
            <a:prstGeom prst="line">
              <a:avLst/>
            </a:prstGeom>
            <a:noFill/>
            <a:ln w="9525">
              <a:solidFill>
                <a:srgbClr val="000000"/>
              </a:solidFill>
              <a:round/>
              <a:headEnd/>
              <a:tailEnd type="triangle" w="med" len="med"/>
            </a:ln>
          </p:spPr>
          <p:txBody>
            <a:bodyPr>
              <a:prstTxWarp prst="textNoShape">
                <a:avLst/>
              </a:prstTxWarp>
            </a:bodyPr>
            <a:lstStyle/>
            <a:p>
              <a:endParaRPr lang="en-US"/>
            </a:p>
          </p:txBody>
        </p:sp>
        <p:grpSp>
          <p:nvGrpSpPr>
            <p:cNvPr id="15" name="Group 229"/>
            <p:cNvGrpSpPr>
              <a:grpSpLocks/>
            </p:cNvGrpSpPr>
            <p:nvPr/>
          </p:nvGrpSpPr>
          <p:grpSpPr bwMode="auto">
            <a:xfrm>
              <a:off x="3098" y="3712"/>
              <a:ext cx="424" cy="168"/>
              <a:chOff x="10808" y="10250"/>
              <a:chExt cx="1018" cy="403"/>
            </a:xfrm>
          </p:grpSpPr>
          <p:sp>
            <p:nvSpPr>
              <p:cNvPr id="201958" name="Rectangle 230"/>
              <p:cNvSpPr>
                <a:spLocks noChangeArrowheads="1"/>
              </p:cNvSpPr>
              <p:nvPr/>
            </p:nvSpPr>
            <p:spPr bwMode="auto">
              <a:xfrm>
                <a:off x="10832" y="10250"/>
                <a:ext cx="994" cy="403"/>
              </a:xfrm>
              <a:prstGeom prst="rect">
                <a:avLst/>
              </a:prstGeom>
              <a:gradFill rotWithShape="1">
                <a:gsLst>
                  <a:gs pos="0">
                    <a:srgbClr val="969696"/>
                  </a:gs>
                  <a:gs pos="100000">
                    <a:srgbClr val="FFFFFF"/>
                  </a:gs>
                </a:gsLst>
                <a:lin ang="0" scaled="1"/>
              </a:gradFill>
              <a:ln w="9525">
                <a:noFill/>
                <a:miter lim="800000"/>
                <a:headEnd/>
                <a:tailEnd/>
              </a:ln>
            </p:spPr>
            <p:txBody>
              <a:bodyPr>
                <a:prstTxWarp prst="textNoShape">
                  <a:avLst/>
                </a:prstTxWarp>
              </a:bodyPr>
              <a:lstStyle/>
              <a:p>
                <a:endParaRPr lang="en-US"/>
              </a:p>
            </p:txBody>
          </p:sp>
          <p:sp>
            <p:nvSpPr>
              <p:cNvPr id="201959" name="Freeform 231"/>
              <p:cNvSpPr>
                <a:spLocks/>
              </p:cNvSpPr>
              <p:nvPr/>
            </p:nvSpPr>
            <p:spPr bwMode="auto">
              <a:xfrm>
                <a:off x="11198" y="10272"/>
                <a:ext cx="610" cy="374"/>
              </a:xfrm>
              <a:custGeom>
                <a:avLst/>
                <a:gdLst/>
                <a:ahLst/>
                <a:cxnLst>
                  <a:cxn ang="0">
                    <a:pos x="0" y="0"/>
                  </a:cxn>
                  <a:cxn ang="0">
                    <a:pos x="855" y="0"/>
                  </a:cxn>
                  <a:cxn ang="0">
                    <a:pos x="855" y="390"/>
                  </a:cxn>
                  <a:cxn ang="0">
                    <a:pos x="45" y="390"/>
                  </a:cxn>
                </a:cxnLst>
                <a:rect l="0" t="0" r="r" b="b"/>
                <a:pathLst>
                  <a:path w="855" h="390">
                    <a:moveTo>
                      <a:pt x="0" y="0"/>
                    </a:moveTo>
                    <a:lnTo>
                      <a:pt x="855" y="0"/>
                    </a:lnTo>
                    <a:lnTo>
                      <a:pt x="855" y="390"/>
                    </a:lnTo>
                    <a:lnTo>
                      <a:pt x="45" y="390"/>
                    </a:lnTo>
                  </a:path>
                </a:pathLst>
              </a:custGeom>
              <a:noFill/>
              <a:ln w="9525">
                <a:solidFill>
                  <a:srgbClr val="000000"/>
                </a:solidFill>
                <a:round/>
                <a:headEnd/>
                <a:tailEnd/>
              </a:ln>
            </p:spPr>
            <p:txBody>
              <a:bodyPr>
                <a:prstTxWarp prst="textNoShape">
                  <a:avLst/>
                </a:prstTxWarp>
              </a:bodyPr>
              <a:lstStyle/>
              <a:p>
                <a:endParaRPr lang="en-US"/>
              </a:p>
            </p:txBody>
          </p:sp>
          <p:sp>
            <p:nvSpPr>
              <p:cNvPr id="201960" name="Line 232"/>
              <p:cNvSpPr>
                <a:spLocks noChangeShapeType="1"/>
              </p:cNvSpPr>
              <p:nvPr/>
            </p:nvSpPr>
            <p:spPr bwMode="auto">
              <a:xfrm>
                <a:off x="10808" y="10272"/>
                <a:ext cx="390" cy="1"/>
              </a:xfrm>
              <a:prstGeom prst="line">
                <a:avLst/>
              </a:prstGeom>
              <a:noFill/>
              <a:ln w="9525">
                <a:solidFill>
                  <a:srgbClr val="000000"/>
                </a:solidFill>
                <a:prstDash val="dash"/>
                <a:round/>
                <a:headEnd/>
                <a:tailEnd/>
              </a:ln>
            </p:spPr>
            <p:txBody>
              <a:bodyPr>
                <a:prstTxWarp prst="textNoShape">
                  <a:avLst/>
                </a:prstTxWarp>
              </a:bodyPr>
              <a:lstStyle/>
              <a:p>
                <a:endParaRPr lang="en-US"/>
              </a:p>
            </p:txBody>
          </p:sp>
          <p:sp>
            <p:nvSpPr>
              <p:cNvPr id="201961" name="Line 233"/>
              <p:cNvSpPr>
                <a:spLocks noChangeShapeType="1"/>
              </p:cNvSpPr>
              <p:nvPr/>
            </p:nvSpPr>
            <p:spPr bwMode="auto">
              <a:xfrm>
                <a:off x="10830" y="10646"/>
                <a:ext cx="387" cy="2"/>
              </a:xfrm>
              <a:prstGeom prst="line">
                <a:avLst/>
              </a:prstGeom>
              <a:noFill/>
              <a:ln w="9525">
                <a:solidFill>
                  <a:srgbClr val="000000"/>
                </a:solidFill>
                <a:prstDash val="dash"/>
                <a:round/>
                <a:headEnd/>
                <a:tailEnd/>
              </a:ln>
            </p:spPr>
            <p:txBody>
              <a:bodyPr>
                <a:prstTxWarp prst="textNoShape">
                  <a:avLst/>
                </a:prstTxWarp>
              </a:bodyPr>
              <a:lstStyle/>
              <a:p>
                <a:endParaRPr lang="en-US"/>
              </a:p>
            </p:txBody>
          </p:sp>
          <p:sp>
            <p:nvSpPr>
              <p:cNvPr id="201962" name="Line 234"/>
              <p:cNvSpPr>
                <a:spLocks noChangeShapeType="1"/>
              </p:cNvSpPr>
              <p:nvPr/>
            </p:nvSpPr>
            <p:spPr bwMode="auto">
              <a:xfrm>
                <a:off x="11744" y="10329"/>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1963" name="Line 235"/>
              <p:cNvSpPr>
                <a:spLocks noChangeShapeType="1"/>
              </p:cNvSpPr>
              <p:nvPr/>
            </p:nvSpPr>
            <p:spPr bwMode="auto">
              <a:xfrm>
                <a:off x="11679" y="10329"/>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1964" name="Line 236"/>
              <p:cNvSpPr>
                <a:spLocks noChangeShapeType="1"/>
              </p:cNvSpPr>
              <p:nvPr/>
            </p:nvSpPr>
            <p:spPr bwMode="auto">
              <a:xfrm>
                <a:off x="11614" y="10329"/>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1965" name="Line 237"/>
              <p:cNvSpPr>
                <a:spLocks noChangeShapeType="1"/>
              </p:cNvSpPr>
              <p:nvPr/>
            </p:nvSpPr>
            <p:spPr bwMode="auto">
              <a:xfrm>
                <a:off x="11549" y="1032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1966" name="Line 238"/>
              <p:cNvSpPr>
                <a:spLocks noChangeShapeType="1"/>
              </p:cNvSpPr>
              <p:nvPr/>
            </p:nvSpPr>
            <p:spPr bwMode="auto">
              <a:xfrm>
                <a:off x="11484" y="10322"/>
                <a:ext cx="2"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1967" name="Line 239"/>
              <p:cNvSpPr>
                <a:spLocks noChangeShapeType="1"/>
              </p:cNvSpPr>
              <p:nvPr/>
            </p:nvSpPr>
            <p:spPr bwMode="auto">
              <a:xfrm>
                <a:off x="11418" y="10322"/>
                <a:ext cx="3"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1968" name="Line 240"/>
              <p:cNvSpPr>
                <a:spLocks noChangeShapeType="1"/>
              </p:cNvSpPr>
              <p:nvPr/>
            </p:nvSpPr>
            <p:spPr bwMode="auto">
              <a:xfrm>
                <a:off x="10909" y="10452"/>
                <a:ext cx="417" cy="0"/>
              </a:xfrm>
              <a:prstGeom prst="line">
                <a:avLst/>
              </a:prstGeom>
              <a:noFill/>
              <a:ln w="38100">
                <a:solidFill>
                  <a:srgbClr val="FFFFFF"/>
                </a:solidFill>
                <a:prstDash val="sysDot"/>
                <a:round/>
                <a:headEnd/>
                <a:tailEnd/>
              </a:ln>
            </p:spPr>
            <p:txBody>
              <a:bodyPr>
                <a:prstTxWarp prst="textNoShape">
                  <a:avLst/>
                </a:prstTxWarp>
              </a:bodyPr>
              <a:lstStyle/>
              <a:p>
                <a:endParaRPr lang="en-US"/>
              </a:p>
            </p:txBody>
          </p:sp>
        </p:grpSp>
        <p:sp>
          <p:nvSpPr>
            <p:cNvPr id="201969" name="Freeform 241"/>
            <p:cNvSpPr>
              <a:spLocks/>
            </p:cNvSpPr>
            <p:nvPr/>
          </p:nvSpPr>
          <p:spPr bwMode="auto">
            <a:xfrm>
              <a:off x="1778" y="3538"/>
              <a:ext cx="2490" cy="600"/>
            </a:xfrm>
            <a:custGeom>
              <a:avLst/>
              <a:gdLst/>
              <a:ahLst/>
              <a:cxnLst>
                <a:cxn ang="0">
                  <a:pos x="0" y="0"/>
                </a:cxn>
                <a:cxn ang="0">
                  <a:pos x="0" y="1486"/>
                </a:cxn>
                <a:cxn ang="0">
                  <a:pos x="1005" y="1501"/>
                </a:cxn>
                <a:cxn ang="0">
                  <a:pos x="1860" y="706"/>
                </a:cxn>
                <a:cxn ang="0">
                  <a:pos x="5085" y="721"/>
                </a:cxn>
                <a:cxn ang="0">
                  <a:pos x="4305" y="1456"/>
                </a:cxn>
                <a:cxn ang="0">
                  <a:pos x="6225" y="1456"/>
                </a:cxn>
                <a:cxn ang="0">
                  <a:pos x="6220" y="391"/>
                </a:cxn>
              </a:cxnLst>
              <a:rect l="0" t="0" r="r" b="b"/>
              <a:pathLst>
                <a:path w="6225" h="1501">
                  <a:moveTo>
                    <a:pt x="0" y="0"/>
                  </a:moveTo>
                  <a:lnTo>
                    <a:pt x="0" y="1486"/>
                  </a:lnTo>
                  <a:lnTo>
                    <a:pt x="1005" y="1501"/>
                  </a:lnTo>
                  <a:lnTo>
                    <a:pt x="1860" y="706"/>
                  </a:lnTo>
                  <a:lnTo>
                    <a:pt x="5085" y="721"/>
                  </a:lnTo>
                  <a:lnTo>
                    <a:pt x="4305" y="1456"/>
                  </a:lnTo>
                  <a:lnTo>
                    <a:pt x="6225" y="1456"/>
                  </a:lnTo>
                  <a:lnTo>
                    <a:pt x="6220" y="391"/>
                  </a:lnTo>
                </a:path>
              </a:pathLst>
            </a:custGeom>
            <a:noFill/>
            <a:ln w="38100" cmpd="sng">
              <a:solidFill>
                <a:srgbClr val="FF0000"/>
              </a:solidFill>
              <a:round/>
              <a:headEnd type="none" w="med" len="med"/>
              <a:tailEnd type="triangle" w="med" len="med"/>
            </a:ln>
          </p:spPr>
          <p:txBody>
            <a:bodyPr>
              <a:prstTxWarp prst="textNoShape">
                <a:avLst/>
              </a:prstTxWarp>
            </a:bodyPr>
            <a:lstStyle/>
            <a:p>
              <a:endParaRPr lang="en-US"/>
            </a:p>
          </p:txBody>
        </p:sp>
        <p:sp>
          <p:nvSpPr>
            <p:cNvPr id="201970" name="Freeform 242"/>
            <p:cNvSpPr>
              <a:spLocks/>
            </p:cNvSpPr>
            <p:nvPr/>
          </p:nvSpPr>
          <p:spPr bwMode="auto">
            <a:xfrm>
              <a:off x="2372" y="2968"/>
              <a:ext cx="2160" cy="804"/>
            </a:xfrm>
            <a:custGeom>
              <a:avLst/>
              <a:gdLst/>
              <a:ahLst/>
              <a:cxnLst>
                <a:cxn ang="0">
                  <a:pos x="0" y="0"/>
                </a:cxn>
                <a:cxn ang="0">
                  <a:pos x="0" y="1485"/>
                </a:cxn>
                <a:cxn ang="0">
                  <a:pos x="1005" y="1500"/>
                </a:cxn>
                <a:cxn ang="0">
                  <a:pos x="540" y="2010"/>
                </a:cxn>
                <a:cxn ang="0">
                  <a:pos x="3615" y="2010"/>
                </a:cxn>
                <a:cxn ang="0">
                  <a:pos x="4350" y="1275"/>
                </a:cxn>
                <a:cxn ang="0">
                  <a:pos x="5400" y="1290"/>
                </a:cxn>
                <a:cxn ang="0">
                  <a:pos x="5400" y="120"/>
                </a:cxn>
              </a:cxnLst>
              <a:rect l="0" t="0" r="r" b="b"/>
              <a:pathLst>
                <a:path w="5400" h="2010">
                  <a:moveTo>
                    <a:pt x="0" y="0"/>
                  </a:moveTo>
                  <a:lnTo>
                    <a:pt x="0" y="1485"/>
                  </a:lnTo>
                  <a:lnTo>
                    <a:pt x="1005" y="1500"/>
                  </a:lnTo>
                  <a:lnTo>
                    <a:pt x="540" y="2010"/>
                  </a:lnTo>
                  <a:lnTo>
                    <a:pt x="3615" y="2010"/>
                  </a:lnTo>
                  <a:lnTo>
                    <a:pt x="4350" y="1275"/>
                  </a:lnTo>
                  <a:lnTo>
                    <a:pt x="5400" y="1290"/>
                  </a:lnTo>
                  <a:lnTo>
                    <a:pt x="5400" y="120"/>
                  </a:lnTo>
                </a:path>
              </a:pathLst>
            </a:custGeom>
            <a:noFill/>
            <a:ln w="38100" cmpd="sng">
              <a:solidFill>
                <a:srgbClr val="FF0000"/>
              </a:solidFill>
              <a:round/>
              <a:headEnd type="none" w="med" len="med"/>
              <a:tailEnd type="triangle" w="med" len="med"/>
            </a:ln>
          </p:spPr>
          <p:txBody>
            <a:bodyPr>
              <a:prstTxWarp prst="textNoShape">
                <a:avLst/>
              </a:prstTxWarp>
            </a:bodyPr>
            <a:lstStyle/>
            <a:p>
              <a:endParaRPr lang="en-US"/>
            </a:p>
          </p:txBody>
        </p:sp>
      </p:grpSp>
      <p:sp>
        <p:nvSpPr>
          <p:cNvPr id="16" name="Slide Number Placeholder 15"/>
          <p:cNvSpPr>
            <a:spLocks noGrp="1"/>
          </p:cNvSpPr>
          <p:nvPr>
            <p:ph type="sldNum" sz="quarter" idx="10"/>
          </p:nvPr>
        </p:nvSpPr>
        <p:spPr/>
        <p:txBody>
          <a:bodyPr/>
          <a:lstStyle/>
          <a:p>
            <a:fld id="{3D3B5F21-1A54-0B47-ADF7-1313D7E1CAF8}" type="slidenum">
              <a:rPr lang="en-US" smtClean="0"/>
              <a:pPr/>
              <a:t>10</a:t>
            </a:fld>
            <a:endParaRPr lang="en-US"/>
          </a:p>
        </p:txBody>
      </p:sp>
      <p:grpSp>
        <p:nvGrpSpPr>
          <p:cNvPr id="17" name="Group 16"/>
          <p:cNvGrpSpPr/>
          <p:nvPr/>
        </p:nvGrpSpPr>
        <p:grpSpPr>
          <a:xfrm>
            <a:off x="109908" y="5040778"/>
            <a:ext cx="6597440" cy="2432473"/>
            <a:chOff x="109908" y="5040778"/>
            <a:chExt cx="6597440" cy="2432473"/>
          </a:xfrm>
        </p:grpSpPr>
        <p:grpSp>
          <p:nvGrpSpPr>
            <p:cNvPr id="247" name="Group 246"/>
            <p:cNvGrpSpPr/>
            <p:nvPr/>
          </p:nvGrpSpPr>
          <p:grpSpPr>
            <a:xfrm>
              <a:off x="235745" y="5040778"/>
              <a:ext cx="6471603" cy="2432473"/>
              <a:chOff x="235745" y="5040778"/>
              <a:chExt cx="6471603" cy="2432473"/>
            </a:xfrm>
          </p:grpSpPr>
          <p:pic>
            <p:nvPicPr>
              <p:cNvPr id="201734" name="Picture 6" descr="congestion_perf0"/>
              <p:cNvPicPr>
                <a:picLocks noChangeAspect="1" noChangeArrowheads="1"/>
              </p:cNvPicPr>
              <p:nvPr/>
            </p:nvPicPr>
            <p:blipFill>
              <a:blip r:embed="rId3" cstate="print"/>
              <a:srcRect/>
              <a:stretch>
                <a:fillRect/>
              </a:stretch>
            </p:blipFill>
            <p:spPr bwMode="auto">
              <a:xfrm>
                <a:off x="235745" y="5040778"/>
                <a:ext cx="6471603" cy="2432473"/>
              </a:xfrm>
              <a:prstGeom prst="rect">
                <a:avLst/>
              </a:prstGeom>
              <a:noFill/>
            </p:spPr>
          </p:pic>
          <p:sp>
            <p:nvSpPr>
              <p:cNvPr id="245" name="TextBox 244"/>
              <p:cNvSpPr txBox="1"/>
              <p:nvPr/>
            </p:nvSpPr>
            <p:spPr>
              <a:xfrm>
                <a:off x="1959773" y="6927330"/>
                <a:ext cx="608575" cy="369332"/>
              </a:xfrm>
              <a:prstGeom prst="rect">
                <a:avLst/>
              </a:prstGeom>
              <a:solidFill>
                <a:schemeClr val="bg1"/>
              </a:solidFill>
            </p:spPr>
            <p:txBody>
              <a:bodyPr wrap="none" rtlCol="0">
                <a:spAutoFit/>
              </a:bodyPr>
              <a:lstStyle/>
              <a:p>
                <a:pPr algn="ctr"/>
                <a:r>
                  <a:rPr lang="en-US" i="1" dirty="0" smtClean="0">
                    <a:latin typeface="+mn-lt"/>
                  </a:rPr>
                  <a:t>R</a:t>
                </a:r>
                <a:r>
                  <a:rPr lang="en-US" dirty="0" smtClean="0">
                    <a:latin typeface="+mn-lt"/>
                  </a:rPr>
                  <a:t>/2</a:t>
                </a:r>
                <a:endParaRPr lang="en-US" dirty="0">
                  <a:latin typeface="+mn-lt"/>
                </a:endParaRPr>
              </a:p>
            </p:txBody>
          </p:sp>
          <p:sp>
            <p:nvSpPr>
              <p:cNvPr id="246" name="TextBox 245"/>
              <p:cNvSpPr txBox="1"/>
              <p:nvPr/>
            </p:nvSpPr>
            <p:spPr>
              <a:xfrm>
                <a:off x="5460162" y="6900134"/>
                <a:ext cx="608575" cy="369332"/>
              </a:xfrm>
              <a:prstGeom prst="rect">
                <a:avLst/>
              </a:prstGeom>
              <a:solidFill>
                <a:schemeClr val="bg1"/>
              </a:solidFill>
            </p:spPr>
            <p:txBody>
              <a:bodyPr wrap="none" rtlCol="0">
                <a:spAutoFit/>
              </a:bodyPr>
              <a:lstStyle/>
              <a:p>
                <a:pPr algn="ctr"/>
                <a:r>
                  <a:rPr lang="en-US" i="1" dirty="0" smtClean="0">
                    <a:latin typeface="+mn-lt"/>
                  </a:rPr>
                  <a:t>R</a:t>
                </a:r>
                <a:r>
                  <a:rPr lang="en-US" dirty="0" smtClean="0">
                    <a:latin typeface="+mn-lt"/>
                  </a:rPr>
                  <a:t>/2</a:t>
                </a:r>
                <a:endParaRPr lang="en-US" dirty="0">
                  <a:latin typeface="+mn-lt"/>
                </a:endParaRPr>
              </a:p>
            </p:txBody>
          </p:sp>
        </p:grpSp>
        <p:sp>
          <p:nvSpPr>
            <p:cNvPr id="248" name="TextBox 247"/>
            <p:cNvSpPr txBox="1"/>
            <p:nvPr/>
          </p:nvSpPr>
          <p:spPr>
            <a:xfrm>
              <a:off x="109908" y="5123168"/>
              <a:ext cx="608575" cy="369332"/>
            </a:xfrm>
            <a:prstGeom prst="rect">
              <a:avLst/>
            </a:prstGeom>
            <a:solidFill>
              <a:schemeClr val="bg1"/>
            </a:solidFill>
          </p:spPr>
          <p:txBody>
            <a:bodyPr wrap="none" rtlCol="0">
              <a:spAutoFit/>
            </a:bodyPr>
            <a:lstStyle/>
            <a:p>
              <a:pPr algn="ctr"/>
              <a:r>
                <a:rPr lang="en-US" i="1" dirty="0" smtClean="0">
                  <a:latin typeface="+mn-lt"/>
                </a:rPr>
                <a:t>R</a:t>
              </a:r>
              <a:r>
                <a:rPr lang="en-US" dirty="0" smtClean="0">
                  <a:latin typeface="+mn-lt"/>
                </a:rPr>
                <a:t>/2</a:t>
              </a:r>
              <a:endParaRPr lang="en-US" dirty="0">
                <a:latin typeface="+mn-lt"/>
              </a:endParaRPr>
            </a:p>
          </p:txBody>
        </p:sp>
      </p:grpSp>
      <p:sp>
        <p:nvSpPr>
          <p:cNvPr id="250" name="Rectangle 3"/>
          <p:cNvSpPr txBox="1">
            <a:spLocks noChangeArrowheads="1"/>
          </p:cNvSpPr>
          <p:nvPr/>
        </p:nvSpPr>
        <p:spPr bwMode="auto">
          <a:xfrm>
            <a:off x="-1" y="1496198"/>
            <a:ext cx="4488765" cy="3325725"/>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p>
            <a:pPr marL="384175" marR="0" lvl="0" indent="-254000" algn="l" defTabSz="1019175" rtl="0" eaLnBrk="0" fontAlgn="base" latinLnBrk="0" hangingPunct="0">
              <a:lnSpc>
                <a:spcPct val="100000"/>
              </a:lnSpc>
              <a:spcBef>
                <a:spcPct val="20000"/>
              </a:spcBef>
              <a:spcAft>
                <a:spcPct val="0"/>
              </a:spcAft>
              <a:buClr>
                <a:srgbClr val="993300"/>
              </a:buClr>
              <a:buSzPct val="75000"/>
              <a:buFont typeface="Wingdings" charset="2"/>
              <a:buChar char="n"/>
              <a:tabLst/>
              <a:defRPr/>
            </a:pPr>
            <a:r>
              <a:rPr kumimoji="0" lang="en-US" sz="2700" b="0" i="0" u="none" strike="noStrike" kern="0" cap="none" spc="0" normalizeH="0" baseline="0" noProof="0" dirty="0" smtClean="0">
                <a:ln>
                  <a:noFill/>
                </a:ln>
                <a:solidFill>
                  <a:schemeClr val="tx1"/>
                </a:solidFill>
                <a:effectLst/>
                <a:uLnTx/>
                <a:uFillTx/>
                <a:latin typeface="+mn-lt"/>
                <a:ea typeface="+mn-ea"/>
                <a:cs typeface="ＭＳ Ｐゴシック" charset="-128"/>
              </a:rPr>
              <a:t>two identical senders,</a:t>
            </a:r>
            <a:br>
              <a:rPr kumimoji="0" lang="en-US" sz="2700" b="0" i="0" u="none" strike="noStrike" kern="0" cap="none" spc="0" normalizeH="0" baseline="0" noProof="0" dirty="0" smtClean="0">
                <a:ln>
                  <a:noFill/>
                </a:ln>
                <a:solidFill>
                  <a:schemeClr val="tx1"/>
                </a:solidFill>
                <a:effectLst/>
                <a:uLnTx/>
                <a:uFillTx/>
                <a:latin typeface="+mn-lt"/>
                <a:ea typeface="+mn-ea"/>
                <a:cs typeface="ＭＳ Ｐゴシック" charset="-128"/>
              </a:rPr>
            </a:br>
            <a:r>
              <a:rPr kumimoji="0" lang="en-US" sz="2700" b="0" i="0" u="none" strike="noStrike" kern="0" cap="none" spc="0" normalizeH="0" baseline="0" noProof="0" dirty="0" smtClean="0">
                <a:ln>
                  <a:noFill/>
                </a:ln>
                <a:solidFill>
                  <a:schemeClr val="tx1"/>
                </a:solidFill>
                <a:effectLst/>
                <a:uLnTx/>
                <a:uFillTx/>
                <a:latin typeface="+mn-lt"/>
                <a:ea typeface="+mn-ea"/>
                <a:cs typeface="ＭＳ Ｐゴシック" charset="-128"/>
              </a:rPr>
              <a:t>two receivers</a:t>
            </a:r>
          </a:p>
          <a:p>
            <a:pPr marL="384175" marR="0" lvl="0" indent="-254000" algn="l" defTabSz="1019175" rtl="0" eaLnBrk="0" fontAlgn="base" latinLnBrk="0" hangingPunct="0">
              <a:lnSpc>
                <a:spcPct val="100000"/>
              </a:lnSpc>
              <a:spcBef>
                <a:spcPct val="20000"/>
              </a:spcBef>
              <a:spcAft>
                <a:spcPct val="0"/>
              </a:spcAft>
              <a:buClr>
                <a:srgbClr val="993300"/>
              </a:buClr>
              <a:buSzPct val="75000"/>
              <a:buFont typeface="Wingdings" charset="2"/>
              <a:buChar char="n"/>
              <a:tabLst/>
              <a:defRPr/>
            </a:pPr>
            <a:r>
              <a:rPr kumimoji="0" lang="en-US" sz="2700" b="0" i="0" u="none" strike="noStrike" kern="0" cap="none" spc="0" normalizeH="0" baseline="0" noProof="0" dirty="0" smtClean="0">
                <a:ln>
                  <a:noFill/>
                </a:ln>
                <a:solidFill>
                  <a:schemeClr val="tx1"/>
                </a:solidFill>
                <a:effectLst/>
                <a:uLnTx/>
                <a:uFillTx/>
                <a:latin typeface="+mn-lt"/>
                <a:ea typeface="+mn-ea"/>
                <a:cs typeface="ＭＳ Ｐゴシック" charset="-128"/>
              </a:rPr>
              <a:t>one router, </a:t>
            </a:r>
            <a:r>
              <a:rPr kumimoji="0" lang="en-US" sz="2700" b="1" i="1" u="none" strike="noStrike" kern="0" cap="none" spc="0" normalizeH="0" baseline="0" noProof="0" dirty="0" smtClean="0">
                <a:ln>
                  <a:noFill/>
                </a:ln>
                <a:solidFill>
                  <a:schemeClr val="tx1"/>
                </a:solidFill>
                <a:effectLst/>
                <a:uLnTx/>
                <a:uFillTx/>
                <a:latin typeface="+mn-lt"/>
                <a:ea typeface="+mn-ea"/>
                <a:cs typeface="ＭＳ Ｐゴシック" charset="-128"/>
              </a:rPr>
              <a:t>infinite</a:t>
            </a:r>
            <a:r>
              <a:rPr kumimoji="0" lang="en-US" sz="2700" b="0" i="0" u="none" strike="noStrike" kern="0" cap="none" spc="0" normalizeH="0" baseline="0" noProof="0" dirty="0" smtClean="0">
                <a:ln>
                  <a:noFill/>
                </a:ln>
                <a:solidFill>
                  <a:schemeClr val="tx1"/>
                </a:solidFill>
                <a:effectLst/>
                <a:uLnTx/>
                <a:uFillTx/>
                <a:latin typeface="+mn-lt"/>
                <a:ea typeface="+mn-ea"/>
                <a:cs typeface="ＭＳ Ｐゴシック" charset="-128"/>
              </a:rPr>
              <a:t> buffers:</a:t>
            </a:r>
            <a:r>
              <a:rPr kumimoji="0" lang="en-US" sz="2700" b="0" i="0" u="none" strike="noStrike" kern="0" cap="none" spc="0" normalizeH="0" noProof="0" dirty="0" smtClean="0">
                <a:ln>
                  <a:noFill/>
                </a:ln>
                <a:solidFill>
                  <a:schemeClr val="tx1"/>
                </a:solidFill>
                <a:effectLst/>
                <a:uLnTx/>
                <a:uFillTx/>
                <a:latin typeface="+mn-lt"/>
                <a:ea typeface="+mn-ea"/>
                <a:cs typeface="ＭＳ Ｐゴシック" charset="-128"/>
              </a:rPr>
              <a:t> </a:t>
            </a:r>
            <a:r>
              <a:rPr lang="en-US" sz="2700" kern="0" dirty="0" smtClean="0">
                <a:solidFill>
                  <a:schemeClr val="tx1"/>
                </a:solidFill>
                <a:latin typeface="+mn-lt"/>
                <a:ea typeface="+mn-ea"/>
              </a:rPr>
              <a:t>no drops </a:t>
            </a:r>
          </a:p>
          <a:p>
            <a:pPr marL="384175" marR="0" lvl="0" indent="-254000" algn="l" defTabSz="1019175" rtl="0" eaLnBrk="0" fontAlgn="base" latinLnBrk="0" hangingPunct="0">
              <a:lnSpc>
                <a:spcPct val="100000"/>
              </a:lnSpc>
              <a:spcBef>
                <a:spcPct val="20000"/>
              </a:spcBef>
              <a:spcAft>
                <a:spcPct val="0"/>
              </a:spcAft>
              <a:buClr>
                <a:srgbClr val="993300"/>
              </a:buClr>
              <a:buSzPct val="75000"/>
              <a:buFont typeface="Wingdings" charset="2"/>
              <a:buChar char="n"/>
              <a:tabLst/>
              <a:defRPr/>
            </a:pPr>
            <a:r>
              <a:rPr kumimoji="0" lang="en-US" sz="2700" b="0" i="0" u="none" strike="noStrike" kern="0" cap="none" spc="0" normalizeH="0" baseline="0" noProof="0" dirty="0" smtClean="0">
                <a:ln>
                  <a:noFill/>
                </a:ln>
                <a:solidFill>
                  <a:schemeClr val="tx1"/>
                </a:solidFill>
                <a:effectLst/>
                <a:uLnTx/>
                <a:uFillTx/>
                <a:latin typeface="+mn-lt"/>
                <a:ea typeface="+mn-ea"/>
                <a:cs typeface="ＭＳ Ｐゴシック" charset="-128"/>
              </a:rPr>
              <a:t>Router Link</a:t>
            </a:r>
            <a:r>
              <a:rPr kumimoji="0" lang="en-US" sz="2700" b="0" i="0" u="none" strike="noStrike" kern="0" cap="none" spc="0" normalizeH="0" noProof="0" dirty="0" smtClean="0">
                <a:ln>
                  <a:noFill/>
                </a:ln>
                <a:solidFill>
                  <a:schemeClr val="tx1"/>
                </a:solidFill>
                <a:effectLst/>
                <a:uLnTx/>
                <a:uFillTx/>
                <a:latin typeface="+mn-lt"/>
                <a:ea typeface="+mn-ea"/>
                <a:cs typeface="ＭＳ Ｐゴシック" charset="-128"/>
              </a:rPr>
              <a:t> rate: R</a:t>
            </a:r>
            <a:endParaRPr kumimoji="0" lang="en-US" sz="2700" b="0" i="0" u="none" strike="noStrike" kern="0" cap="none" spc="0" normalizeH="0" baseline="0" noProof="0" dirty="0" smtClean="0">
              <a:ln>
                <a:noFill/>
              </a:ln>
              <a:solidFill>
                <a:schemeClr val="tx1"/>
              </a:solidFill>
              <a:effectLst/>
              <a:uLnTx/>
              <a:uFillTx/>
              <a:latin typeface="+mn-lt"/>
              <a:ea typeface="+mn-ea"/>
              <a:cs typeface="ＭＳ Ｐゴシック" charset="-128"/>
            </a:endParaRPr>
          </a:p>
          <a:p>
            <a:pPr marL="384175" marR="0" lvl="0" indent="-254000" algn="l" defTabSz="1019175" rtl="0" eaLnBrk="0" fontAlgn="base" latinLnBrk="0" hangingPunct="0">
              <a:lnSpc>
                <a:spcPct val="100000"/>
              </a:lnSpc>
              <a:spcBef>
                <a:spcPct val="20000"/>
              </a:spcBef>
              <a:spcAft>
                <a:spcPct val="0"/>
              </a:spcAft>
              <a:buClr>
                <a:srgbClr val="993300"/>
              </a:buClr>
              <a:buSzPct val="75000"/>
              <a:buFont typeface="Wingdings" charset="2"/>
              <a:buChar char="n"/>
              <a:tabLst/>
              <a:defRPr/>
            </a:pPr>
            <a:r>
              <a:rPr kumimoji="0" lang="en-US" sz="2700" b="0" i="0" u="none" strike="noStrike" kern="0" cap="none" spc="0" normalizeH="0" baseline="0" noProof="0" dirty="0" smtClean="0">
                <a:ln>
                  <a:noFill/>
                </a:ln>
                <a:solidFill>
                  <a:schemeClr val="tx1"/>
                </a:solidFill>
                <a:effectLst/>
                <a:uLnTx/>
                <a:uFillTx/>
                <a:latin typeface="+mn-lt"/>
                <a:ea typeface="+mn-ea"/>
                <a:cs typeface="ＭＳ Ｐゴシック" charset="-128"/>
              </a:rPr>
              <a:t>no retransmission (timeouts turned off)</a:t>
            </a:r>
          </a:p>
          <a:p>
            <a:pPr marL="384175" marR="0" lvl="0" indent="-254000" algn="l" defTabSz="1019175" rtl="0" eaLnBrk="0" fontAlgn="base" latinLnBrk="0" hangingPunct="0">
              <a:lnSpc>
                <a:spcPct val="100000"/>
              </a:lnSpc>
              <a:spcBef>
                <a:spcPct val="20000"/>
              </a:spcBef>
              <a:spcAft>
                <a:spcPct val="0"/>
              </a:spcAft>
              <a:buClr>
                <a:srgbClr val="993300"/>
              </a:buClr>
              <a:buSzPct val="75000"/>
              <a:buFont typeface="Wingdings" charset="2"/>
              <a:buChar char="n"/>
              <a:tabLst/>
              <a:defRPr/>
            </a:pPr>
            <a:endParaRPr kumimoji="0" lang="en-US" sz="2700" b="0" i="0" u="none" strike="noStrike" kern="0" cap="none" spc="0" normalizeH="0" baseline="0" noProof="0" dirty="0">
              <a:ln>
                <a:noFill/>
              </a:ln>
              <a:solidFill>
                <a:schemeClr val="tx1"/>
              </a:solidFill>
              <a:effectLst/>
              <a:uLnTx/>
              <a:uFillTx/>
              <a:latin typeface="+mn-lt"/>
              <a:ea typeface="+mn-ea"/>
              <a:cs typeface="ＭＳ Ｐゴシック"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ChangeArrowheads="1"/>
          </p:cNvSpPr>
          <p:nvPr>
            <p:ph type="title"/>
          </p:nvPr>
        </p:nvSpPr>
        <p:spPr>
          <a:xfrm>
            <a:off x="134938" y="644526"/>
            <a:ext cx="9625012" cy="816878"/>
          </a:xfrm>
        </p:spPr>
        <p:txBody>
          <a:bodyPr/>
          <a:lstStyle/>
          <a:p>
            <a:r>
              <a:rPr lang="en-US" dirty="0" smtClean="0"/>
              <a:t>Congestion Scenario </a:t>
            </a:r>
            <a:r>
              <a:rPr lang="en-US" dirty="0"/>
              <a:t>2</a:t>
            </a:r>
            <a:r>
              <a:rPr lang="en-US" sz="4400" dirty="0"/>
              <a:t> </a:t>
            </a:r>
          </a:p>
        </p:txBody>
      </p:sp>
      <p:sp>
        <p:nvSpPr>
          <p:cNvPr id="354307" name="Rectangle 3"/>
          <p:cNvSpPr>
            <a:spLocks noGrp="1" noChangeArrowheads="1"/>
          </p:cNvSpPr>
          <p:nvPr>
            <p:ph type="body" sz="half" idx="1"/>
          </p:nvPr>
        </p:nvSpPr>
        <p:spPr>
          <a:xfrm>
            <a:off x="236621" y="5167103"/>
            <a:ext cx="9593425" cy="2435670"/>
          </a:xfrm>
        </p:spPr>
        <p:txBody>
          <a:bodyPr/>
          <a:lstStyle/>
          <a:p>
            <a:r>
              <a:rPr lang="en-US" sz="2700" dirty="0" smtClean="0"/>
              <a:t>One </a:t>
            </a:r>
            <a:r>
              <a:rPr lang="en-US" sz="2700" dirty="0"/>
              <a:t>router, </a:t>
            </a:r>
            <a:r>
              <a:rPr lang="en-US" sz="2700" b="1" i="1" dirty="0"/>
              <a:t>finite</a:t>
            </a:r>
            <a:r>
              <a:rPr lang="en-US" sz="2700" dirty="0"/>
              <a:t> </a:t>
            </a:r>
            <a:r>
              <a:rPr lang="en-US" sz="2700" dirty="0" smtClean="0"/>
              <a:t>buffers</a:t>
            </a:r>
          </a:p>
          <a:p>
            <a:pPr lvl="1"/>
            <a:r>
              <a:rPr lang="en-US" sz="2300" dirty="0" smtClean="0"/>
              <a:t>There will be packet drops if/when buffer fills up</a:t>
            </a:r>
          </a:p>
          <a:p>
            <a:r>
              <a:rPr lang="en-US" sz="2700" dirty="0" smtClean="0"/>
              <a:t>Sender </a:t>
            </a:r>
            <a:r>
              <a:rPr lang="en-US" sz="2700" dirty="0"/>
              <a:t>retransmission of timed-out packet</a:t>
            </a:r>
          </a:p>
          <a:p>
            <a:pPr lvl="1"/>
            <a:r>
              <a:rPr lang="en-US" sz="2200" b="1" dirty="0"/>
              <a:t>application</a:t>
            </a:r>
            <a:r>
              <a:rPr lang="en-US" sz="2200" dirty="0"/>
              <a:t>-layer input = </a:t>
            </a:r>
            <a:r>
              <a:rPr lang="en-US" sz="2200" b="1" dirty="0"/>
              <a:t>application</a:t>
            </a:r>
            <a:r>
              <a:rPr lang="en-US" sz="2200" dirty="0"/>
              <a:t>-layer output:</a:t>
            </a:r>
            <a:r>
              <a:rPr lang="en-US" sz="2200" dirty="0">
                <a:latin typeface="Symbol" charset="2"/>
              </a:rPr>
              <a:t> </a:t>
            </a:r>
            <a:r>
              <a:rPr lang="en-US" sz="2200" dirty="0" err="1">
                <a:latin typeface="Symbol" charset="2"/>
              </a:rPr>
              <a:t>l</a:t>
            </a:r>
            <a:r>
              <a:rPr lang="en-US" sz="2200" baseline="-25000" dirty="0" err="1">
                <a:latin typeface="Arial" charset="0"/>
              </a:rPr>
              <a:t>in</a:t>
            </a:r>
            <a:r>
              <a:rPr lang="en-US" sz="2200" baseline="-25000" dirty="0">
                <a:latin typeface="Arial" charset="0"/>
              </a:rPr>
              <a:t> </a:t>
            </a:r>
            <a:r>
              <a:rPr lang="en-US" sz="2200" dirty="0">
                <a:latin typeface="Arial" charset="0"/>
              </a:rPr>
              <a:t>= </a:t>
            </a:r>
            <a:r>
              <a:rPr lang="en-US" sz="2200" dirty="0">
                <a:latin typeface="Symbol" charset="2"/>
              </a:rPr>
              <a:t>l</a:t>
            </a:r>
            <a:r>
              <a:rPr lang="en-US" sz="2200" baseline="-25000" dirty="0">
                <a:latin typeface="Arial" charset="0"/>
              </a:rPr>
              <a:t>out</a:t>
            </a:r>
          </a:p>
          <a:p>
            <a:pPr lvl="1"/>
            <a:r>
              <a:rPr lang="en-US" sz="2200" dirty="0"/>
              <a:t>transport-layer input includes </a:t>
            </a:r>
            <a:r>
              <a:rPr lang="en-US" sz="2200" i="1" dirty="0" smtClean="0"/>
              <a:t>retransmissions</a:t>
            </a:r>
            <a:r>
              <a:rPr lang="en-US" sz="2200" dirty="0" smtClean="0"/>
              <a:t>:</a:t>
            </a:r>
            <a:r>
              <a:rPr lang="en-US" sz="2200" dirty="0" smtClean="0">
                <a:latin typeface="Symbol" charset="2"/>
              </a:rPr>
              <a:t> </a:t>
            </a:r>
            <a:r>
              <a:rPr lang="en-US" sz="2200" dirty="0" err="1" smtClean="0">
                <a:latin typeface="Symbol" charset="2"/>
              </a:rPr>
              <a:t>l</a:t>
            </a:r>
            <a:r>
              <a:rPr lang="en-US" sz="2200" dirty="0" err="1" smtClean="0"/>
              <a:t>’</a:t>
            </a:r>
            <a:r>
              <a:rPr lang="en-US" sz="2200" baseline="-25000" dirty="0" err="1" smtClean="0">
                <a:latin typeface="Arial" charset="0"/>
              </a:rPr>
              <a:t>in</a:t>
            </a:r>
            <a:r>
              <a:rPr lang="en-US" sz="2200" dirty="0" smtClean="0">
                <a:latin typeface="Arial" charset="0"/>
              </a:rPr>
              <a:t>≥ </a:t>
            </a:r>
            <a:r>
              <a:rPr lang="en-US" sz="2200" dirty="0" err="1">
                <a:latin typeface="Symbol" charset="2"/>
              </a:rPr>
              <a:t>l</a:t>
            </a:r>
            <a:r>
              <a:rPr lang="en-US" sz="2200" baseline="-25000" dirty="0" err="1">
                <a:latin typeface="Arial" charset="0"/>
              </a:rPr>
              <a:t>in</a:t>
            </a:r>
            <a:endParaRPr lang="en-US" sz="2200" i="1" dirty="0"/>
          </a:p>
          <a:p>
            <a:endParaRPr lang="en-US" sz="2200" dirty="0"/>
          </a:p>
          <a:p>
            <a:endParaRPr lang="en-US" sz="2700" dirty="0"/>
          </a:p>
          <a:p>
            <a:endParaRPr lang="en-US" sz="2700" dirty="0"/>
          </a:p>
        </p:txBody>
      </p:sp>
      <p:grpSp>
        <p:nvGrpSpPr>
          <p:cNvPr id="243" name="Group 242"/>
          <p:cNvGrpSpPr/>
          <p:nvPr/>
        </p:nvGrpSpPr>
        <p:grpSpPr>
          <a:xfrm>
            <a:off x="1251639" y="1523675"/>
            <a:ext cx="7868602" cy="3418416"/>
            <a:chOff x="1097185" y="4076359"/>
            <a:chExt cx="7868602" cy="3418416"/>
          </a:xfrm>
        </p:grpSpPr>
        <p:sp>
          <p:nvSpPr>
            <p:cNvPr id="354308" name="Oval 4"/>
            <p:cNvSpPr>
              <a:spLocks noChangeArrowheads="1"/>
            </p:cNvSpPr>
            <p:nvPr/>
          </p:nvSpPr>
          <p:spPr bwMode="auto">
            <a:xfrm>
              <a:off x="4149630" y="6228162"/>
              <a:ext cx="1435418" cy="343640"/>
            </a:xfrm>
            <a:prstGeom prst="ellipse">
              <a:avLst/>
            </a:prstGeom>
            <a:solidFill>
              <a:srgbClr val="808080"/>
            </a:solidFill>
            <a:ln w="12700">
              <a:solidFill>
                <a:schemeClr val="tx1"/>
              </a:solidFill>
              <a:round/>
              <a:headEnd/>
              <a:tailEnd/>
            </a:ln>
          </p:spPr>
          <p:txBody>
            <a:bodyPr wrap="none" lIns="101882" tIns="50941" rIns="101882" bIns="50941" anchor="ctr">
              <a:prstTxWarp prst="textNoShape">
                <a:avLst/>
              </a:prstTxWarp>
            </a:bodyPr>
            <a:lstStyle/>
            <a:p>
              <a:endParaRPr lang="en-US"/>
            </a:p>
          </p:txBody>
        </p:sp>
        <p:sp>
          <p:nvSpPr>
            <p:cNvPr id="354309" name="Line 5"/>
            <p:cNvSpPr>
              <a:spLocks noChangeShapeType="1"/>
            </p:cNvSpPr>
            <p:nvPr/>
          </p:nvSpPr>
          <p:spPr bwMode="auto">
            <a:xfrm>
              <a:off x="4149629" y="6201174"/>
              <a:ext cx="0" cy="212302"/>
            </a:xfrm>
            <a:prstGeom prst="line">
              <a:avLst/>
            </a:prstGeom>
            <a:noFill/>
            <a:ln w="12700">
              <a:solidFill>
                <a:srgbClr val="000000"/>
              </a:solidFill>
              <a:round/>
              <a:headEnd/>
              <a:tailEnd/>
            </a:ln>
          </p:spPr>
          <p:txBody>
            <a:bodyPr wrap="none" lIns="101882" tIns="50941" rIns="101882" bIns="50941" anchor="ctr">
              <a:prstTxWarp prst="textNoShape">
                <a:avLst/>
              </a:prstTxWarp>
            </a:bodyPr>
            <a:lstStyle/>
            <a:p>
              <a:endParaRPr lang="en-US"/>
            </a:p>
          </p:txBody>
        </p:sp>
        <p:sp>
          <p:nvSpPr>
            <p:cNvPr id="354310" name="Line 6"/>
            <p:cNvSpPr>
              <a:spLocks noChangeShapeType="1"/>
            </p:cNvSpPr>
            <p:nvPr/>
          </p:nvSpPr>
          <p:spPr bwMode="auto">
            <a:xfrm>
              <a:off x="5585047" y="6201174"/>
              <a:ext cx="0" cy="212302"/>
            </a:xfrm>
            <a:prstGeom prst="line">
              <a:avLst/>
            </a:prstGeom>
            <a:noFill/>
            <a:ln w="12700">
              <a:solidFill>
                <a:srgbClr val="808080"/>
              </a:solidFill>
              <a:round/>
              <a:headEnd/>
              <a:tailEnd/>
            </a:ln>
          </p:spPr>
          <p:txBody>
            <a:bodyPr wrap="none" lIns="101882" tIns="50941" rIns="101882" bIns="50941" anchor="ctr">
              <a:prstTxWarp prst="textNoShape">
                <a:avLst/>
              </a:prstTxWarp>
            </a:bodyPr>
            <a:lstStyle/>
            <a:p>
              <a:endParaRPr lang="en-US"/>
            </a:p>
          </p:txBody>
        </p:sp>
        <p:sp>
          <p:nvSpPr>
            <p:cNvPr id="354311" name="Rectangle 7"/>
            <p:cNvSpPr>
              <a:spLocks noChangeArrowheads="1"/>
            </p:cNvSpPr>
            <p:nvPr/>
          </p:nvSpPr>
          <p:spPr bwMode="auto">
            <a:xfrm>
              <a:off x="4149629" y="6201174"/>
              <a:ext cx="340518" cy="208703"/>
            </a:xfrm>
            <a:prstGeom prst="rect">
              <a:avLst/>
            </a:prstGeom>
            <a:solidFill>
              <a:srgbClr val="808080"/>
            </a:solidFill>
            <a:ln w="12700">
              <a:noFill/>
              <a:miter lim="800000"/>
              <a:headEnd/>
              <a:tailEnd/>
            </a:ln>
          </p:spPr>
          <p:txBody>
            <a:bodyPr lIns="101882" tIns="50941" rIns="101882" bIns="50941" anchor="ctr">
              <a:prstTxWarp prst="textNoShape">
                <a:avLst/>
              </a:prstTxWarp>
            </a:bodyPr>
            <a:lstStyle/>
            <a:p>
              <a:pPr eaLnBrk="1" hangingPunct="1"/>
              <a:endParaRPr lang="en-US" sz="2200" dirty="0"/>
            </a:p>
          </p:txBody>
        </p:sp>
        <p:sp>
          <p:nvSpPr>
            <p:cNvPr id="354312" name="Rectangle 8"/>
            <p:cNvSpPr>
              <a:spLocks noChangeArrowheads="1"/>
            </p:cNvSpPr>
            <p:nvPr/>
          </p:nvSpPr>
          <p:spPr bwMode="auto">
            <a:xfrm>
              <a:off x="5150230" y="6186781"/>
              <a:ext cx="434817" cy="208703"/>
            </a:xfrm>
            <a:prstGeom prst="rect">
              <a:avLst/>
            </a:prstGeom>
            <a:solidFill>
              <a:srgbClr val="808080"/>
            </a:solidFill>
            <a:ln w="12700">
              <a:noFill/>
              <a:miter lim="800000"/>
              <a:headEnd/>
              <a:tailEnd/>
            </a:ln>
          </p:spPr>
          <p:txBody>
            <a:bodyPr lIns="101882" tIns="50941" rIns="101882" bIns="50941" anchor="ctr">
              <a:prstTxWarp prst="textNoShape">
                <a:avLst/>
              </a:prstTxWarp>
            </a:bodyPr>
            <a:lstStyle/>
            <a:p>
              <a:pPr eaLnBrk="1" hangingPunct="1"/>
              <a:endParaRPr lang="en-US" sz="2200" dirty="0"/>
            </a:p>
          </p:txBody>
        </p:sp>
        <p:sp>
          <p:nvSpPr>
            <p:cNvPr id="354313" name="Oval 9"/>
            <p:cNvSpPr>
              <a:spLocks noChangeArrowheads="1"/>
            </p:cNvSpPr>
            <p:nvPr/>
          </p:nvSpPr>
          <p:spPr bwMode="auto">
            <a:xfrm>
              <a:off x="4144391" y="5976279"/>
              <a:ext cx="1437164" cy="399415"/>
            </a:xfrm>
            <a:prstGeom prst="ellipse">
              <a:avLst/>
            </a:prstGeom>
            <a:solidFill>
              <a:srgbClr val="808080"/>
            </a:solidFill>
            <a:ln w="12700">
              <a:solidFill>
                <a:schemeClr val="tx1"/>
              </a:solidFill>
              <a:round/>
              <a:headEnd/>
              <a:tailEnd/>
            </a:ln>
          </p:spPr>
          <p:txBody>
            <a:bodyPr wrap="none" lIns="101882" tIns="50941" rIns="101882" bIns="50941" anchor="ctr">
              <a:prstTxWarp prst="textNoShape">
                <a:avLst/>
              </a:prstTxWarp>
            </a:bodyPr>
            <a:lstStyle/>
            <a:p>
              <a:endParaRPr lang="en-US"/>
            </a:p>
          </p:txBody>
        </p:sp>
        <p:grpSp>
          <p:nvGrpSpPr>
            <p:cNvPr id="2" name="Group 10"/>
            <p:cNvGrpSpPr>
              <a:grpSpLocks/>
            </p:cNvGrpSpPr>
            <p:nvPr/>
          </p:nvGrpSpPr>
          <p:grpSpPr bwMode="auto">
            <a:xfrm>
              <a:off x="4481417" y="6041049"/>
              <a:ext cx="712470" cy="233892"/>
              <a:chOff x="2848" y="848"/>
              <a:chExt cx="140" cy="98"/>
            </a:xfrm>
          </p:grpSpPr>
          <p:sp>
            <p:nvSpPr>
              <p:cNvPr id="354315" name="Line 11"/>
              <p:cNvSpPr>
                <a:spLocks noChangeShapeType="1"/>
              </p:cNvSpPr>
              <p:nvPr/>
            </p:nvSpPr>
            <p:spPr bwMode="auto">
              <a:xfrm flipV="1">
                <a:off x="2848" y="848"/>
                <a:ext cx="50" cy="2"/>
              </a:xfrm>
              <a:prstGeom prst="line">
                <a:avLst/>
              </a:prstGeom>
              <a:noFill/>
              <a:ln w="28575">
                <a:solidFill>
                  <a:schemeClr val="bg1"/>
                </a:solidFill>
                <a:round/>
                <a:headEnd/>
                <a:tailEnd/>
              </a:ln>
            </p:spPr>
            <p:txBody>
              <a:bodyPr wrap="none" anchor="ctr">
                <a:prstTxWarp prst="textNoShape">
                  <a:avLst/>
                </a:prstTxWarp>
              </a:bodyPr>
              <a:lstStyle/>
              <a:p>
                <a:endParaRPr lang="en-US"/>
              </a:p>
            </p:txBody>
          </p:sp>
          <p:sp>
            <p:nvSpPr>
              <p:cNvPr id="354316" name="Line 12"/>
              <p:cNvSpPr>
                <a:spLocks noChangeShapeType="1"/>
              </p:cNvSpPr>
              <p:nvPr/>
            </p:nvSpPr>
            <p:spPr bwMode="auto">
              <a:xfrm>
                <a:off x="2944" y="946"/>
                <a:ext cx="44" cy="0"/>
              </a:xfrm>
              <a:prstGeom prst="line">
                <a:avLst/>
              </a:prstGeom>
              <a:noFill/>
              <a:ln w="28575">
                <a:solidFill>
                  <a:schemeClr val="bg1"/>
                </a:solidFill>
                <a:round/>
                <a:headEnd/>
                <a:tailEnd/>
              </a:ln>
            </p:spPr>
            <p:txBody>
              <a:bodyPr wrap="none" anchor="ctr">
                <a:prstTxWarp prst="textNoShape">
                  <a:avLst/>
                </a:prstTxWarp>
              </a:bodyPr>
              <a:lstStyle/>
              <a:p>
                <a:endParaRPr lang="en-US"/>
              </a:p>
            </p:txBody>
          </p:sp>
          <p:sp>
            <p:nvSpPr>
              <p:cNvPr id="354317" name="Line 13"/>
              <p:cNvSpPr>
                <a:spLocks noChangeShapeType="1"/>
              </p:cNvSpPr>
              <p:nvPr/>
            </p:nvSpPr>
            <p:spPr bwMode="auto">
              <a:xfrm>
                <a:off x="2894" y="850"/>
                <a:ext cx="52" cy="96"/>
              </a:xfrm>
              <a:prstGeom prst="line">
                <a:avLst/>
              </a:prstGeom>
              <a:noFill/>
              <a:ln w="28575">
                <a:solidFill>
                  <a:schemeClr val="bg1"/>
                </a:solidFill>
                <a:round/>
                <a:headEnd/>
                <a:tailEnd/>
              </a:ln>
            </p:spPr>
            <p:txBody>
              <a:bodyPr wrap="none" anchor="ctr">
                <a:prstTxWarp prst="textNoShape">
                  <a:avLst/>
                </a:prstTxWarp>
              </a:bodyPr>
              <a:lstStyle/>
              <a:p>
                <a:endParaRPr lang="en-US"/>
              </a:p>
            </p:txBody>
          </p:sp>
        </p:grpSp>
        <p:sp>
          <p:nvSpPr>
            <p:cNvPr id="354318" name="Line 14"/>
            <p:cNvSpPr>
              <a:spLocks noChangeShapeType="1"/>
            </p:cNvSpPr>
            <p:nvPr/>
          </p:nvSpPr>
          <p:spPr bwMode="auto">
            <a:xfrm>
              <a:off x="4481417" y="6265945"/>
              <a:ext cx="254953" cy="5398"/>
            </a:xfrm>
            <a:prstGeom prst="line">
              <a:avLst/>
            </a:prstGeom>
            <a:noFill/>
            <a:ln w="28575">
              <a:solidFill>
                <a:schemeClr val="bg1"/>
              </a:solidFill>
              <a:round/>
              <a:headEnd/>
              <a:tailEnd/>
            </a:ln>
          </p:spPr>
          <p:txBody>
            <a:bodyPr wrap="none" lIns="101882" tIns="50941" rIns="101882" bIns="50941" anchor="ctr">
              <a:prstTxWarp prst="textNoShape">
                <a:avLst/>
              </a:prstTxWarp>
            </a:bodyPr>
            <a:lstStyle/>
            <a:p>
              <a:endParaRPr lang="en-US"/>
            </a:p>
          </p:txBody>
        </p:sp>
        <p:sp>
          <p:nvSpPr>
            <p:cNvPr id="354319" name="Line 15"/>
            <p:cNvSpPr>
              <a:spLocks noChangeShapeType="1"/>
            </p:cNvSpPr>
            <p:nvPr/>
          </p:nvSpPr>
          <p:spPr bwMode="auto">
            <a:xfrm flipV="1">
              <a:off x="4970367" y="6039249"/>
              <a:ext cx="223520" cy="0"/>
            </a:xfrm>
            <a:prstGeom prst="line">
              <a:avLst/>
            </a:prstGeom>
            <a:noFill/>
            <a:ln w="28575">
              <a:solidFill>
                <a:schemeClr val="bg1"/>
              </a:solidFill>
              <a:round/>
              <a:headEnd/>
              <a:tailEnd/>
            </a:ln>
          </p:spPr>
          <p:txBody>
            <a:bodyPr wrap="none" lIns="101882" tIns="50941" rIns="101882" bIns="50941" anchor="ctr">
              <a:prstTxWarp prst="textNoShape">
                <a:avLst/>
              </a:prstTxWarp>
            </a:bodyPr>
            <a:lstStyle/>
            <a:p>
              <a:endParaRPr lang="en-US"/>
            </a:p>
          </p:txBody>
        </p:sp>
        <p:sp>
          <p:nvSpPr>
            <p:cNvPr id="354320" name="Line 16"/>
            <p:cNvSpPr>
              <a:spLocks noChangeShapeType="1"/>
            </p:cNvSpPr>
            <p:nvPr/>
          </p:nvSpPr>
          <p:spPr bwMode="auto">
            <a:xfrm flipV="1">
              <a:off x="4715414" y="6039250"/>
              <a:ext cx="265430" cy="226695"/>
            </a:xfrm>
            <a:prstGeom prst="line">
              <a:avLst/>
            </a:prstGeom>
            <a:noFill/>
            <a:ln w="28575">
              <a:solidFill>
                <a:schemeClr val="bg1"/>
              </a:solidFill>
              <a:round/>
              <a:headEnd/>
              <a:tailEnd/>
            </a:ln>
          </p:spPr>
          <p:txBody>
            <a:bodyPr wrap="none" lIns="101882" tIns="50941" rIns="101882" bIns="50941" anchor="ctr">
              <a:prstTxWarp prst="textNoShape">
                <a:avLst/>
              </a:prstTxWarp>
            </a:bodyPr>
            <a:lstStyle/>
            <a:p>
              <a:endParaRPr lang="en-US"/>
            </a:p>
          </p:txBody>
        </p:sp>
        <p:sp>
          <p:nvSpPr>
            <p:cNvPr id="354321" name="Text Box 17"/>
            <p:cNvSpPr txBox="1">
              <a:spLocks noChangeArrowheads="1"/>
            </p:cNvSpPr>
            <p:nvPr/>
          </p:nvSpPr>
          <p:spPr bwMode="auto">
            <a:xfrm>
              <a:off x="3289598" y="6917242"/>
              <a:ext cx="2350453" cy="577533"/>
            </a:xfrm>
            <a:prstGeom prst="rect">
              <a:avLst/>
            </a:prstGeom>
            <a:noFill/>
            <a:ln w="9525">
              <a:noFill/>
              <a:miter lim="800000"/>
              <a:headEnd/>
              <a:tailEnd/>
            </a:ln>
          </p:spPr>
          <p:txBody>
            <a:bodyPr lIns="101882" tIns="50941" rIns="101882" bIns="50941">
              <a:prstTxWarp prst="textNoShape">
                <a:avLst/>
              </a:prstTxWarp>
            </a:bodyPr>
            <a:lstStyle/>
            <a:p>
              <a:pPr algn="ctr" eaLnBrk="1" hangingPunct="1"/>
              <a:r>
                <a:rPr lang="en-US" dirty="0" smtClean="0">
                  <a:solidFill>
                    <a:schemeClr val="tx2"/>
                  </a:solidFill>
                  <a:latin typeface="Arial" charset="0"/>
                </a:rPr>
                <a:t>shared </a:t>
              </a:r>
              <a:r>
                <a:rPr lang="en-US" dirty="0">
                  <a:solidFill>
                    <a:schemeClr val="tx2"/>
                  </a:solidFill>
                  <a:latin typeface="Arial" charset="0"/>
                </a:rPr>
                <a:t>output link </a:t>
              </a:r>
              <a:r>
                <a:rPr lang="en-US" dirty="0" smtClean="0">
                  <a:solidFill>
                    <a:schemeClr val="tx2"/>
                  </a:solidFill>
                  <a:latin typeface="Arial" charset="0"/>
                </a:rPr>
                <a:t>finite buffers</a:t>
              </a:r>
              <a:endParaRPr lang="en-US" dirty="0">
                <a:solidFill>
                  <a:schemeClr val="tx2"/>
                </a:solidFill>
              </a:endParaRPr>
            </a:p>
          </p:txBody>
        </p:sp>
        <p:sp>
          <p:nvSpPr>
            <p:cNvPr id="354322" name="Line 18"/>
            <p:cNvSpPr>
              <a:spLocks noChangeShapeType="1"/>
            </p:cNvSpPr>
            <p:nvPr/>
          </p:nvSpPr>
          <p:spPr bwMode="auto">
            <a:xfrm flipH="1">
              <a:off x="2640869" y="5695609"/>
              <a:ext cx="1248568" cy="1266613"/>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sp>
          <p:nvSpPr>
            <p:cNvPr id="354323" name="Line 19"/>
            <p:cNvSpPr>
              <a:spLocks noChangeShapeType="1"/>
            </p:cNvSpPr>
            <p:nvPr/>
          </p:nvSpPr>
          <p:spPr bwMode="auto">
            <a:xfrm flipH="1">
              <a:off x="3297459" y="5695609"/>
              <a:ext cx="591978" cy="1799"/>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grpSp>
          <p:nvGrpSpPr>
            <p:cNvPr id="3" name="Group 20"/>
            <p:cNvGrpSpPr>
              <a:grpSpLocks/>
            </p:cNvGrpSpPr>
            <p:nvPr/>
          </p:nvGrpSpPr>
          <p:grpSpPr bwMode="auto">
            <a:xfrm>
              <a:off x="2254948" y="4626904"/>
              <a:ext cx="1323658" cy="1316990"/>
              <a:chOff x="5850" y="13487"/>
              <a:chExt cx="2023" cy="1840"/>
            </a:xfrm>
          </p:grpSpPr>
          <p:sp>
            <p:nvSpPr>
              <p:cNvPr id="354325" name="Freeform 21"/>
              <p:cNvSpPr>
                <a:spLocks/>
              </p:cNvSpPr>
              <p:nvPr/>
            </p:nvSpPr>
            <p:spPr bwMode="auto">
              <a:xfrm>
                <a:off x="5850" y="13632"/>
                <a:ext cx="2023" cy="1695"/>
              </a:xfrm>
              <a:custGeom>
                <a:avLst/>
                <a:gdLst/>
                <a:ahLst/>
                <a:cxnLst>
                  <a:cxn ang="0">
                    <a:pos x="570" y="121"/>
                  </a:cxn>
                  <a:cxn ang="0">
                    <a:pos x="575" y="120"/>
                  </a:cxn>
                  <a:cxn ang="0">
                    <a:pos x="586" y="116"/>
                  </a:cxn>
                  <a:cxn ang="0">
                    <a:pos x="607" y="108"/>
                  </a:cxn>
                  <a:cxn ang="0">
                    <a:pos x="636" y="101"/>
                  </a:cxn>
                  <a:cxn ang="0">
                    <a:pos x="672" y="90"/>
                  </a:cxn>
                  <a:cxn ang="0">
                    <a:pos x="718" y="79"/>
                  </a:cxn>
                  <a:cxn ang="0">
                    <a:pos x="771" y="67"/>
                  </a:cxn>
                  <a:cxn ang="0">
                    <a:pos x="834" y="55"/>
                  </a:cxn>
                  <a:cxn ang="0">
                    <a:pos x="904" y="43"/>
                  </a:cxn>
                  <a:cxn ang="0">
                    <a:pos x="982" y="33"/>
                  </a:cxn>
                  <a:cxn ang="0">
                    <a:pos x="1071" y="22"/>
                  </a:cxn>
                  <a:cxn ang="0">
                    <a:pos x="1166" y="13"/>
                  </a:cxn>
                  <a:cxn ang="0">
                    <a:pos x="1271" y="7"/>
                  </a:cxn>
                  <a:cxn ang="0">
                    <a:pos x="1384" y="1"/>
                  </a:cxn>
                  <a:cxn ang="0">
                    <a:pos x="1506" y="0"/>
                  </a:cxn>
                  <a:cxn ang="0">
                    <a:pos x="1636" y="1"/>
                  </a:cxn>
                  <a:cxn ang="0">
                    <a:pos x="1692" y="233"/>
                  </a:cxn>
                  <a:cxn ang="0">
                    <a:pos x="1713" y="243"/>
                  </a:cxn>
                  <a:cxn ang="0">
                    <a:pos x="1758" y="274"/>
                  </a:cxn>
                  <a:cxn ang="0">
                    <a:pos x="1806" y="329"/>
                  </a:cxn>
                  <a:cxn ang="0">
                    <a:pos x="1836" y="409"/>
                  </a:cxn>
                  <a:cxn ang="0">
                    <a:pos x="1955" y="948"/>
                  </a:cxn>
                  <a:cxn ang="0">
                    <a:pos x="2003" y="1171"/>
                  </a:cxn>
                  <a:cxn ang="0">
                    <a:pos x="2011" y="1188"/>
                  </a:cxn>
                  <a:cxn ang="0">
                    <a:pos x="2022" y="1231"/>
                  </a:cxn>
                  <a:cxn ang="0">
                    <a:pos x="2021" y="1297"/>
                  </a:cxn>
                  <a:cxn ang="0">
                    <a:pos x="1992" y="1380"/>
                  </a:cxn>
                  <a:cxn ang="0">
                    <a:pos x="0" y="1328"/>
                  </a:cxn>
                  <a:cxn ang="0">
                    <a:pos x="199" y="1223"/>
                  </a:cxn>
                  <a:cxn ang="0">
                    <a:pos x="200" y="232"/>
                  </a:cxn>
                  <a:cxn ang="0">
                    <a:pos x="210" y="226"/>
                  </a:cxn>
                  <a:cxn ang="0">
                    <a:pos x="230" y="214"/>
                  </a:cxn>
                  <a:cxn ang="0">
                    <a:pos x="259" y="201"/>
                  </a:cxn>
                  <a:cxn ang="0">
                    <a:pos x="297" y="189"/>
                  </a:cxn>
                  <a:cxn ang="0">
                    <a:pos x="344" y="183"/>
                  </a:cxn>
                  <a:cxn ang="0">
                    <a:pos x="399" y="181"/>
                  </a:cxn>
                  <a:cxn ang="0">
                    <a:pos x="464" y="191"/>
                  </a:cxn>
                  <a:cxn ang="0">
                    <a:pos x="548" y="225"/>
                  </a:cxn>
                </a:cxnLst>
                <a:rect l="0" t="0" r="r" b="b"/>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prstTxWarp prst="textNoShape">
                  <a:avLst/>
                </a:prstTxWarp>
              </a:bodyPr>
              <a:lstStyle/>
              <a:p>
                <a:endParaRPr lang="en-US"/>
              </a:p>
            </p:txBody>
          </p:sp>
          <p:sp>
            <p:nvSpPr>
              <p:cNvPr id="354326" name="Freeform 22"/>
              <p:cNvSpPr>
                <a:spLocks/>
              </p:cNvSpPr>
              <p:nvPr/>
            </p:nvSpPr>
            <p:spPr bwMode="auto">
              <a:xfrm>
                <a:off x="6551" y="13597"/>
                <a:ext cx="650" cy="735"/>
              </a:xfrm>
              <a:custGeom>
                <a:avLst/>
                <a:gdLst/>
                <a:ahLst/>
                <a:cxnLst>
                  <a:cxn ang="0">
                    <a:pos x="645" y="27"/>
                  </a:cxn>
                  <a:cxn ang="0">
                    <a:pos x="642" y="26"/>
                  </a:cxn>
                  <a:cxn ang="0">
                    <a:pos x="631" y="23"/>
                  </a:cxn>
                  <a:cxn ang="0">
                    <a:pos x="615" y="19"/>
                  </a:cxn>
                  <a:cxn ang="0">
                    <a:pos x="592" y="15"/>
                  </a:cxn>
                  <a:cxn ang="0">
                    <a:pos x="565" y="10"/>
                  </a:cxn>
                  <a:cxn ang="0">
                    <a:pos x="533" y="6"/>
                  </a:cxn>
                  <a:cxn ang="0">
                    <a:pos x="496" y="3"/>
                  </a:cxn>
                  <a:cxn ang="0">
                    <a:pos x="456" y="1"/>
                  </a:cxn>
                  <a:cxn ang="0">
                    <a:pos x="411" y="0"/>
                  </a:cxn>
                  <a:cxn ang="0">
                    <a:pos x="364" y="2"/>
                  </a:cxn>
                  <a:cxn ang="0">
                    <a:pos x="315" y="6"/>
                  </a:cxn>
                  <a:cxn ang="0">
                    <a:pos x="262" y="15"/>
                  </a:cxn>
                  <a:cxn ang="0">
                    <a:pos x="209" y="26"/>
                  </a:cxn>
                  <a:cxn ang="0">
                    <a:pos x="154" y="42"/>
                  </a:cxn>
                  <a:cxn ang="0">
                    <a:pos x="98" y="61"/>
                  </a:cxn>
                  <a:cxn ang="0">
                    <a:pos x="42" y="87"/>
                  </a:cxn>
                  <a:cxn ang="0">
                    <a:pos x="38" y="101"/>
                  </a:cxn>
                  <a:cxn ang="0">
                    <a:pos x="28" y="141"/>
                  </a:cxn>
                  <a:cxn ang="0">
                    <a:pos x="17" y="203"/>
                  </a:cxn>
                  <a:cxn ang="0">
                    <a:pos x="6" y="283"/>
                  </a:cxn>
                  <a:cxn ang="0">
                    <a:pos x="0" y="378"/>
                  </a:cxn>
                  <a:cxn ang="0">
                    <a:pos x="5" y="484"/>
                  </a:cxn>
                  <a:cxn ang="0">
                    <a:pos x="21" y="599"/>
                  </a:cxn>
                  <a:cxn ang="0">
                    <a:pos x="54" y="716"/>
                  </a:cxn>
                  <a:cxn ang="0">
                    <a:pos x="58" y="716"/>
                  </a:cxn>
                  <a:cxn ang="0">
                    <a:pos x="66" y="715"/>
                  </a:cxn>
                  <a:cxn ang="0">
                    <a:pos x="80" y="713"/>
                  </a:cxn>
                  <a:cxn ang="0">
                    <a:pos x="99" y="712"/>
                  </a:cxn>
                  <a:cxn ang="0">
                    <a:pos x="124" y="710"/>
                  </a:cxn>
                  <a:cxn ang="0">
                    <a:pos x="153" y="708"/>
                  </a:cxn>
                  <a:cxn ang="0">
                    <a:pos x="188" y="707"/>
                  </a:cxn>
                  <a:cxn ang="0">
                    <a:pos x="225" y="706"/>
                  </a:cxn>
                  <a:cxn ang="0">
                    <a:pos x="267" y="705"/>
                  </a:cxn>
                  <a:cxn ang="0">
                    <a:pos x="313" y="706"/>
                  </a:cxn>
                  <a:cxn ang="0">
                    <a:pos x="362" y="707"/>
                  </a:cxn>
                  <a:cxn ang="0">
                    <a:pos x="415" y="709"/>
                  </a:cxn>
                  <a:cxn ang="0">
                    <a:pos x="470" y="713"/>
                  </a:cxn>
                  <a:cxn ang="0">
                    <a:pos x="528" y="719"/>
                  </a:cxn>
                  <a:cxn ang="0">
                    <a:pos x="588" y="726"/>
                  </a:cxn>
                  <a:cxn ang="0">
                    <a:pos x="650" y="735"/>
                  </a:cxn>
                  <a:cxn ang="0">
                    <a:pos x="647" y="713"/>
                  </a:cxn>
                  <a:cxn ang="0">
                    <a:pos x="641" y="655"/>
                  </a:cxn>
                  <a:cxn ang="0">
                    <a:pos x="631" y="568"/>
                  </a:cxn>
                  <a:cxn ang="0">
                    <a:pos x="623" y="462"/>
                  </a:cxn>
                  <a:cxn ang="0">
                    <a:pos x="618" y="345"/>
                  </a:cxn>
                  <a:cxn ang="0">
                    <a:pos x="618" y="229"/>
                  </a:cxn>
                  <a:cxn ang="0">
                    <a:pos x="627" y="119"/>
                  </a:cxn>
                  <a:cxn ang="0">
                    <a:pos x="645" y="27"/>
                  </a:cxn>
                </a:cxnLst>
                <a:rect l="0" t="0" r="r" b="b"/>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prstTxWarp prst="textNoShape">
                  <a:avLst/>
                </a:prstTxWarp>
              </a:bodyPr>
              <a:lstStyle/>
              <a:p>
                <a:endParaRPr lang="en-US"/>
              </a:p>
            </p:txBody>
          </p:sp>
          <p:sp>
            <p:nvSpPr>
              <p:cNvPr id="354327" name="Freeform 23"/>
              <p:cNvSpPr>
                <a:spLocks/>
              </p:cNvSpPr>
              <p:nvPr/>
            </p:nvSpPr>
            <p:spPr bwMode="auto">
              <a:xfrm>
                <a:off x="6623" y="13797"/>
                <a:ext cx="1071" cy="731"/>
              </a:xfrm>
              <a:custGeom>
                <a:avLst/>
                <a:gdLst/>
                <a:ahLst/>
                <a:cxnLst>
                  <a:cxn ang="0">
                    <a:pos x="6" y="552"/>
                  </a:cxn>
                  <a:cxn ang="0">
                    <a:pos x="0" y="642"/>
                  </a:cxn>
                  <a:cxn ang="0">
                    <a:pos x="698" y="731"/>
                  </a:cxn>
                  <a:cxn ang="0">
                    <a:pos x="703" y="729"/>
                  </a:cxn>
                  <a:cxn ang="0">
                    <a:pos x="717" y="722"/>
                  </a:cxn>
                  <a:cxn ang="0">
                    <a:pos x="740" y="710"/>
                  </a:cxn>
                  <a:cxn ang="0">
                    <a:pos x="768" y="694"/>
                  </a:cxn>
                  <a:cxn ang="0">
                    <a:pos x="801" y="672"/>
                  </a:cxn>
                  <a:cxn ang="0">
                    <a:pos x="838" y="645"/>
                  </a:cxn>
                  <a:cxn ang="0">
                    <a:pos x="876" y="614"/>
                  </a:cxn>
                  <a:cxn ang="0">
                    <a:pos x="915" y="577"/>
                  </a:cxn>
                  <a:cxn ang="0">
                    <a:pos x="953" y="536"/>
                  </a:cxn>
                  <a:cxn ang="0">
                    <a:pos x="988" y="491"/>
                  </a:cxn>
                  <a:cxn ang="0">
                    <a:pos x="1018" y="439"/>
                  </a:cxn>
                  <a:cxn ang="0">
                    <a:pos x="1043" y="383"/>
                  </a:cxn>
                  <a:cxn ang="0">
                    <a:pos x="1061" y="322"/>
                  </a:cxn>
                  <a:cxn ang="0">
                    <a:pos x="1071" y="255"/>
                  </a:cxn>
                  <a:cxn ang="0">
                    <a:pos x="1070" y="185"/>
                  </a:cxn>
                  <a:cxn ang="0">
                    <a:pos x="1057" y="108"/>
                  </a:cxn>
                  <a:cxn ang="0">
                    <a:pos x="1055" y="104"/>
                  </a:cxn>
                  <a:cxn ang="0">
                    <a:pos x="1049" y="92"/>
                  </a:cxn>
                  <a:cxn ang="0">
                    <a:pos x="1037" y="76"/>
                  </a:cxn>
                  <a:cxn ang="0">
                    <a:pos x="1022" y="57"/>
                  </a:cxn>
                  <a:cxn ang="0">
                    <a:pos x="1002" y="37"/>
                  </a:cxn>
                  <a:cxn ang="0">
                    <a:pos x="979" y="20"/>
                  </a:cxn>
                  <a:cxn ang="0">
                    <a:pos x="951" y="7"/>
                  </a:cxn>
                  <a:cxn ang="0">
                    <a:pos x="919" y="0"/>
                  </a:cxn>
                  <a:cxn ang="0">
                    <a:pos x="924" y="12"/>
                  </a:cxn>
                  <a:cxn ang="0">
                    <a:pos x="934" y="44"/>
                  </a:cxn>
                  <a:cxn ang="0">
                    <a:pos x="947" y="94"/>
                  </a:cxn>
                  <a:cxn ang="0">
                    <a:pos x="958" y="159"/>
                  </a:cxn>
                  <a:cxn ang="0">
                    <a:pos x="961" y="238"/>
                  </a:cxn>
                  <a:cxn ang="0">
                    <a:pos x="953" y="324"/>
                  </a:cxn>
                  <a:cxn ang="0">
                    <a:pos x="928" y="418"/>
                  </a:cxn>
                  <a:cxn ang="0">
                    <a:pos x="884" y="516"/>
                  </a:cxn>
                  <a:cxn ang="0">
                    <a:pos x="883" y="518"/>
                  </a:cxn>
                  <a:cxn ang="0">
                    <a:pos x="879" y="521"/>
                  </a:cxn>
                  <a:cxn ang="0">
                    <a:pos x="872" y="526"/>
                  </a:cxn>
                  <a:cxn ang="0">
                    <a:pos x="862" y="534"/>
                  </a:cxn>
                  <a:cxn ang="0">
                    <a:pos x="851" y="541"/>
                  </a:cxn>
                  <a:cxn ang="0">
                    <a:pos x="837" y="550"/>
                  </a:cxn>
                  <a:cxn ang="0">
                    <a:pos x="819" y="559"/>
                  </a:cxn>
                  <a:cxn ang="0">
                    <a:pos x="800" y="567"/>
                  </a:cxn>
                  <a:cxn ang="0">
                    <a:pos x="778" y="575"/>
                  </a:cxn>
                  <a:cxn ang="0">
                    <a:pos x="754" y="582"/>
                  </a:cxn>
                  <a:cxn ang="0">
                    <a:pos x="727" y="588"/>
                  </a:cxn>
                  <a:cxn ang="0">
                    <a:pos x="697" y="592"/>
                  </a:cxn>
                  <a:cxn ang="0">
                    <a:pos x="666" y="593"/>
                  </a:cxn>
                  <a:cxn ang="0">
                    <a:pos x="631" y="592"/>
                  </a:cxn>
                  <a:cxn ang="0">
                    <a:pos x="593" y="589"/>
                  </a:cxn>
                  <a:cxn ang="0">
                    <a:pos x="555" y="581"/>
                  </a:cxn>
                  <a:cxn ang="0">
                    <a:pos x="555" y="677"/>
                  </a:cxn>
                  <a:cxn ang="0">
                    <a:pos x="24" y="623"/>
                  </a:cxn>
                  <a:cxn ang="0">
                    <a:pos x="6" y="552"/>
                  </a:cxn>
                </a:cxnLst>
                <a:rect l="0" t="0" r="r" b="b"/>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prstTxWarp prst="textNoShape">
                  <a:avLst/>
                </a:prstTxWarp>
              </a:bodyPr>
              <a:lstStyle/>
              <a:p>
                <a:endParaRPr lang="en-US"/>
              </a:p>
            </p:txBody>
          </p:sp>
          <p:sp>
            <p:nvSpPr>
              <p:cNvPr id="354328" name="Freeform 24"/>
              <p:cNvSpPr>
                <a:spLocks/>
              </p:cNvSpPr>
              <p:nvPr/>
            </p:nvSpPr>
            <p:spPr bwMode="auto">
              <a:xfrm>
                <a:off x="6486" y="14516"/>
                <a:ext cx="787" cy="253"/>
              </a:xfrm>
              <a:custGeom>
                <a:avLst/>
                <a:gdLst/>
                <a:ahLst/>
                <a:cxnLst>
                  <a:cxn ang="0">
                    <a:pos x="787" y="91"/>
                  </a:cxn>
                  <a:cxn ang="0">
                    <a:pos x="12" y="0"/>
                  </a:cxn>
                  <a:cxn ang="0">
                    <a:pos x="0" y="91"/>
                  </a:cxn>
                  <a:cxn ang="0">
                    <a:pos x="764" y="253"/>
                  </a:cxn>
                  <a:cxn ang="0">
                    <a:pos x="787" y="91"/>
                  </a:cxn>
                </a:cxnLst>
                <a:rect l="0" t="0" r="r" b="b"/>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prstTxWarp prst="textNoShape">
                  <a:avLst/>
                </a:prstTxWarp>
              </a:bodyPr>
              <a:lstStyle/>
              <a:p>
                <a:endParaRPr lang="en-US"/>
              </a:p>
            </p:txBody>
          </p:sp>
          <p:sp>
            <p:nvSpPr>
              <p:cNvPr id="354329" name="Freeform 25"/>
              <p:cNvSpPr>
                <a:spLocks/>
              </p:cNvSpPr>
              <p:nvPr/>
            </p:nvSpPr>
            <p:spPr bwMode="auto">
              <a:xfrm>
                <a:off x="6879" y="14597"/>
                <a:ext cx="336" cy="115"/>
              </a:xfrm>
              <a:custGeom>
                <a:avLst/>
                <a:gdLst/>
                <a:ahLst/>
                <a:cxnLst>
                  <a:cxn ang="0">
                    <a:pos x="336" y="50"/>
                  </a:cxn>
                  <a:cxn ang="0">
                    <a:pos x="4" y="0"/>
                  </a:cxn>
                  <a:cxn ang="0">
                    <a:pos x="0" y="48"/>
                  </a:cxn>
                  <a:cxn ang="0">
                    <a:pos x="327" y="115"/>
                  </a:cxn>
                  <a:cxn ang="0">
                    <a:pos x="336" y="50"/>
                  </a:cxn>
                </a:cxnLst>
                <a:rect l="0" t="0" r="r" b="b"/>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prstTxWarp prst="textNoShape">
                  <a:avLst/>
                </a:prstTxWarp>
              </a:bodyPr>
              <a:lstStyle/>
              <a:p>
                <a:endParaRPr lang="en-US"/>
              </a:p>
            </p:txBody>
          </p:sp>
          <p:sp>
            <p:nvSpPr>
              <p:cNvPr id="354330" name="Freeform 26"/>
              <p:cNvSpPr>
                <a:spLocks/>
              </p:cNvSpPr>
              <p:nvPr/>
            </p:nvSpPr>
            <p:spPr bwMode="auto">
              <a:xfrm>
                <a:off x="6536" y="14540"/>
                <a:ext cx="225" cy="85"/>
              </a:xfrm>
              <a:custGeom>
                <a:avLst/>
                <a:gdLst/>
                <a:ahLst/>
                <a:cxnLst>
                  <a:cxn ang="0">
                    <a:pos x="225" y="39"/>
                  </a:cxn>
                  <a:cxn ang="0">
                    <a:pos x="0" y="0"/>
                  </a:cxn>
                  <a:cxn ang="0">
                    <a:pos x="3" y="41"/>
                  </a:cxn>
                  <a:cxn ang="0">
                    <a:pos x="218" y="85"/>
                  </a:cxn>
                  <a:cxn ang="0">
                    <a:pos x="225" y="39"/>
                  </a:cxn>
                </a:cxnLst>
                <a:rect l="0" t="0" r="r" b="b"/>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prstTxWarp prst="textNoShape">
                  <a:avLst/>
                </a:prstTxWarp>
              </a:bodyPr>
              <a:lstStyle/>
              <a:p>
                <a:endParaRPr lang="en-US"/>
              </a:p>
            </p:txBody>
          </p:sp>
          <p:sp>
            <p:nvSpPr>
              <p:cNvPr id="354331" name="Freeform 27"/>
              <p:cNvSpPr>
                <a:spLocks/>
              </p:cNvSpPr>
              <p:nvPr/>
            </p:nvSpPr>
            <p:spPr bwMode="auto">
              <a:xfrm>
                <a:off x="5972" y="14624"/>
                <a:ext cx="1325" cy="439"/>
              </a:xfrm>
              <a:custGeom>
                <a:avLst/>
                <a:gdLst/>
                <a:ahLst/>
                <a:cxnLst>
                  <a:cxn ang="0">
                    <a:pos x="0" y="132"/>
                  </a:cxn>
                  <a:cxn ang="0">
                    <a:pos x="3" y="132"/>
                  </a:cxn>
                  <a:cxn ang="0">
                    <a:pos x="10" y="130"/>
                  </a:cxn>
                  <a:cxn ang="0">
                    <a:pos x="24" y="128"/>
                  </a:cxn>
                  <a:cxn ang="0">
                    <a:pos x="42" y="125"/>
                  </a:cxn>
                  <a:cxn ang="0">
                    <a:pos x="62" y="121"/>
                  </a:cxn>
                  <a:cxn ang="0">
                    <a:pos x="86" y="116"/>
                  </a:cxn>
                  <a:cxn ang="0">
                    <a:pos x="113" y="109"/>
                  </a:cxn>
                  <a:cxn ang="0">
                    <a:pos x="141" y="102"/>
                  </a:cxn>
                  <a:cxn ang="0">
                    <a:pos x="170" y="94"/>
                  </a:cxn>
                  <a:cxn ang="0">
                    <a:pos x="199" y="85"/>
                  </a:cxn>
                  <a:cxn ang="0">
                    <a:pos x="228" y="74"/>
                  </a:cxn>
                  <a:cxn ang="0">
                    <a:pos x="257" y="62"/>
                  </a:cxn>
                  <a:cxn ang="0">
                    <a:pos x="285" y="48"/>
                  </a:cxn>
                  <a:cxn ang="0">
                    <a:pos x="309" y="34"/>
                  </a:cxn>
                  <a:cxn ang="0">
                    <a:pos x="333" y="18"/>
                  </a:cxn>
                  <a:cxn ang="0">
                    <a:pos x="352" y="0"/>
                  </a:cxn>
                  <a:cxn ang="0">
                    <a:pos x="1325" y="223"/>
                  </a:cxn>
                  <a:cxn ang="0">
                    <a:pos x="1323" y="225"/>
                  </a:cxn>
                  <a:cxn ang="0">
                    <a:pos x="1318" y="230"/>
                  </a:cxn>
                  <a:cxn ang="0">
                    <a:pos x="1309" y="239"/>
                  </a:cxn>
                  <a:cxn ang="0">
                    <a:pos x="1297" y="250"/>
                  </a:cxn>
                  <a:cxn ang="0">
                    <a:pos x="1282" y="263"/>
                  </a:cxn>
                  <a:cxn ang="0">
                    <a:pos x="1265" y="278"/>
                  </a:cxn>
                  <a:cxn ang="0">
                    <a:pos x="1247" y="295"/>
                  </a:cxn>
                  <a:cxn ang="0">
                    <a:pos x="1225" y="312"/>
                  </a:cxn>
                  <a:cxn ang="0">
                    <a:pos x="1202" y="331"/>
                  </a:cxn>
                  <a:cxn ang="0">
                    <a:pos x="1179" y="349"/>
                  </a:cxn>
                  <a:cxn ang="0">
                    <a:pos x="1154" y="367"/>
                  </a:cxn>
                  <a:cxn ang="0">
                    <a:pos x="1128" y="385"/>
                  </a:cxn>
                  <a:cxn ang="0">
                    <a:pos x="1102" y="401"/>
                  </a:cxn>
                  <a:cxn ang="0">
                    <a:pos x="1077" y="415"/>
                  </a:cxn>
                  <a:cxn ang="0">
                    <a:pos x="1051" y="428"/>
                  </a:cxn>
                  <a:cxn ang="0">
                    <a:pos x="1026" y="439"/>
                  </a:cxn>
                  <a:cxn ang="0">
                    <a:pos x="0" y="132"/>
                  </a:cxn>
                </a:cxnLst>
                <a:rect l="0" t="0" r="r" b="b"/>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prstTxWarp prst="textNoShape">
                  <a:avLst/>
                </a:prstTxWarp>
              </a:bodyPr>
              <a:lstStyle/>
              <a:p>
                <a:endParaRPr lang="en-US"/>
              </a:p>
            </p:txBody>
          </p:sp>
          <p:sp>
            <p:nvSpPr>
              <p:cNvPr id="354332" name="Freeform 28"/>
              <p:cNvSpPr>
                <a:spLocks/>
              </p:cNvSpPr>
              <p:nvPr/>
            </p:nvSpPr>
            <p:spPr bwMode="auto">
              <a:xfrm>
                <a:off x="7292" y="14577"/>
                <a:ext cx="472" cy="209"/>
              </a:xfrm>
              <a:custGeom>
                <a:avLst/>
                <a:gdLst/>
                <a:ahLst/>
                <a:cxnLst>
                  <a:cxn ang="0">
                    <a:pos x="47" y="209"/>
                  </a:cxn>
                  <a:cxn ang="0">
                    <a:pos x="472" y="84"/>
                  </a:cxn>
                  <a:cxn ang="0">
                    <a:pos x="215" y="0"/>
                  </a:cxn>
                  <a:cxn ang="0">
                    <a:pos x="5" y="24"/>
                  </a:cxn>
                  <a:cxn ang="0">
                    <a:pos x="0" y="197"/>
                  </a:cxn>
                  <a:cxn ang="0">
                    <a:pos x="47" y="209"/>
                  </a:cxn>
                </a:cxnLst>
                <a:rect l="0" t="0" r="r" b="b"/>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prstTxWarp prst="textNoShape">
                  <a:avLst/>
                </a:prstTxWarp>
              </a:bodyPr>
              <a:lstStyle/>
              <a:p>
                <a:endParaRPr lang="en-US"/>
              </a:p>
            </p:txBody>
          </p:sp>
          <p:sp>
            <p:nvSpPr>
              <p:cNvPr id="354333" name="Freeform 29"/>
              <p:cNvSpPr>
                <a:spLocks/>
              </p:cNvSpPr>
              <p:nvPr/>
            </p:nvSpPr>
            <p:spPr bwMode="auto">
              <a:xfrm>
                <a:off x="6073" y="13679"/>
                <a:ext cx="251" cy="999"/>
              </a:xfrm>
              <a:custGeom>
                <a:avLst/>
                <a:gdLst/>
                <a:ahLst/>
                <a:cxnLst>
                  <a:cxn ang="0">
                    <a:pos x="251" y="23"/>
                  </a:cxn>
                  <a:cxn ang="0">
                    <a:pos x="250" y="22"/>
                  </a:cxn>
                  <a:cxn ang="0">
                    <a:pos x="246" y="20"/>
                  </a:cxn>
                  <a:cxn ang="0">
                    <a:pos x="239" y="18"/>
                  </a:cxn>
                  <a:cxn ang="0">
                    <a:pos x="230" y="15"/>
                  </a:cxn>
                  <a:cxn ang="0">
                    <a:pos x="218" y="11"/>
                  </a:cxn>
                  <a:cxn ang="0">
                    <a:pos x="205" y="7"/>
                  </a:cxn>
                  <a:cxn ang="0">
                    <a:pos x="190" y="4"/>
                  </a:cxn>
                  <a:cxn ang="0">
                    <a:pos x="173" y="1"/>
                  </a:cxn>
                  <a:cxn ang="0">
                    <a:pos x="155" y="0"/>
                  </a:cxn>
                  <a:cxn ang="0">
                    <a:pos x="134" y="0"/>
                  </a:cxn>
                  <a:cxn ang="0">
                    <a:pos x="114" y="2"/>
                  </a:cxn>
                  <a:cxn ang="0">
                    <a:pos x="92" y="5"/>
                  </a:cxn>
                  <a:cxn ang="0">
                    <a:pos x="70" y="12"/>
                  </a:cxn>
                  <a:cxn ang="0">
                    <a:pos x="47" y="20"/>
                  </a:cxn>
                  <a:cxn ang="0">
                    <a:pos x="23" y="32"/>
                  </a:cxn>
                  <a:cxn ang="0">
                    <a:pos x="0" y="47"/>
                  </a:cxn>
                  <a:cxn ang="0">
                    <a:pos x="0" y="999"/>
                  </a:cxn>
                  <a:cxn ang="0">
                    <a:pos x="1" y="999"/>
                  </a:cxn>
                  <a:cxn ang="0">
                    <a:pos x="6" y="999"/>
                  </a:cxn>
                  <a:cxn ang="0">
                    <a:pos x="14" y="998"/>
                  </a:cxn>
                  <a:cxn ang="0">
                    <a:pos x="23" y="997"/>
                  </a:cxn>
                  <a:cxn ang="0">
                    <a:pos x="35" y="995"/>
                  </a:cxn>
                  <a:cxn ang="0">
                    <a:pos x="49" y="993"/>
                  </a:cxn>
                  <a:cxn ang="0">
                    <a:pos x="65" y="990"/>
                  </a:cxn>
                  <a:cxn ang="0">
                    <a:pos x="83" y="985"/>
                  </a:cxn>
                  <a:cxn ang="0">
                    <a:pos x="102" y="980"/>
                  </a:cxn>
                  <a:cxn ang="0">
                    <a:pos x="121" y="973"/>
                  </a:cxn>
                  <a:cxn ang="0">
                    <a:pos x="143" y="966"/>
                  </a:cxn>
                  <a:cxn ang="0">
                    <a:pos x="164" y="956"/>
                  </a:cxn>
                  <a:cxn ang="0">
                    <a:pos x="186" y="945"/>
                  </a:cxn>
                  <a:cxn ang="0">
                    <a:pos x="208" y="934"/>
                  </a:cxn>
                  <a:cxn ang="0">
                    <a:pos x="230" y="919"/>
                  </a:cxn>
                  <a:cxn ang="0">
                    <a:pos x="251" y="903"/>
                  </a:cxn>
                  <a:cxn ang="0">
                    <a:pos x="251" y="23"/>
                  </a:cxn>
                </a:cxnLst>
                <a:rect l="0" t="0" r="r" b="b"/>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prstTxWarp prst="textNoShape">
                  <a:avLst/>
                </a:prstTxWarp>
              </a:bodyPr>
              <a:lstStyle/>
              <a:p>
                <a:endParaRPr lang="en-US"/>
              </a:p>
            </p:txBody>
          </p:sp>
          <p:sp>
            <p:nvSpPr>
              <p:cNvPr id="354334" name="Freeform 30"/>
              <p:cNvSpPr>
                <a:spLocks/>
              </p:cNvSpPr>
              <p:nvPr/>
            </p:nvSpPr>
            <p:spPr bwMode="auto">
              <a:xfrm>
                <a:off x="6080" y="13687"/>
                <a:ext cx="215" cy="843"/>
              </a:xfrm>
              <a:custGeom>
                <a:avLst/>
                <a:gdLst/>
                <a:ahLst/>
                <a:cxnLst>
                  <a:cxn ang="0">
                    <a:pos x="215" y="20"/>
                  </a:cxn>
                  <a:cxn ang="0">
                    <a:pos x="214" y="19"/>
                  </a:cxn>
                  <a:cxn ang="0">
                    <a:pos x="211" y="18"/>
                  </a:cxn>
                  <a:cxn ang="0">
                    <a:pos x="205" y="15"/>
                  </a:cxn>
                  <a:cxn ang="0">
                    <a:pos x="197" y="12"/>
                  </a:cxn>
                  <a:cxn ang="0">
                    <a:pos x="187" y="9"/>
                  </a:cxn>
                  <a:cxn ang="0">
                    <a:pos x="176" y="6"/>
                  </a:cxn>
                  <a:cxn ang="0">
                    <a:pos x="163" y="4"/>
                  </a:cxn>
                  <a:cxn ang="0">
                    <a:pos x="149" y="1"/>
                  </a:cxn>
                  <a:cxn ang="0">
                    <a:pos x="133" y="0"/>
                  </a:cxn>
                  <a:cxn ang="0">
                    <a:pos x="115" y="0"/>
                  </a:cxn>
                  <a:cxn ang="0">
                    <a:pos x="98" y="1"/>
                  </a:cxn>
                  <a:cxn ang="0">
                    <a:pos x="79" y="5"/>
                  </a:cxn>
                  <a:cxn ang="0">
                    <a:pos x="60" y="10"/>
                  </a:cxn>
                  <a:cxn ang="0">
                    <a:pos x="40" y="18"/>
                  </a:cxn>
                  <a:cxn ang="0">
                    <a:pos x="21" y="27"/>
                  </a:cxn>
                  <a:cxn ang="0">
                    <a:pos x="0" y="40"/>
                  </a:cxn>
                  <a:cxn ang="0">
                    <a:pos x="0" y="843"/>
                  </a:cxn>
                  <a:cxn ang="0">
                    <a:pos x="1" y="843"/>
                  </a:cxn>
                  <a:cxn ang="0">
                    <a:pos x="6" y="843"/>
                  </a:cxn>
                  <a:cxn ang="0">
                    <a:pos x="12" y="842"/>
                  </a:cxn>
                  <a:cxn ang="0">
                    <a:pos x="21" y="841"/>
                  </a:cxn>
                  <a:cxn ang="0">
                    <a:pos x="30" y="840"/>
                  </a:cxn>
                  <a:cxn ang="0">
                    <a:pos x="43" y="838"/>
                  </a:cxn>
                  <a:cxn ang="0">
                    <a:pos x="56" y="835"/>
                  </a:cxn>
                  <a:cxn ang="0">
                    <a:pos x="71" y="831"/>
                  </a:cxn>
                  <a:cxn ang="0">
                    <a:pos x="87" y="826"/>
                  </a:cxn>
                  <a:cxn ang="0">
                    <a:pos x="105" y="821"/>
                  </a:cxn>
                  <a:cxn ang="0">
                    <a:pos x="123" y="814"/>
                  </a:cxn>
                  <a:cxn ang="0">
                    <a:pos x="141" y="806"/>
                  </a:cxn>
                  <a:cxn ang="0">
                    <a:pos x="159" y="797"/>
                  </a:cxn>
                  <a:cxn ang="0">
                    <a:pos x="179" y="786"/>
                  </a:cxn>
                  <a:cxn ang="0">
                    <a:pos x="197" y="774"/>
                  </a:cxn>
                  <a:cxn ang="0">
                    <a:pos x="215" y="760"/>
                  </a:cxn>
                  <a:cxn ang="0">
                    <a:pos x="215" y="20"/>
                  </a:cxn>
                </a:cxnLst>
                <a:rect l="0" t="0" r="r" b="b"/>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prstTxWarp prst="textNoShape">
                  <a:avLst/>
                </a:prstTxWarp>
              </a:bodyPr>
              <a:lstStyle/>
              <a:p>
                <a:endParaRPr lang="en-US"/>
              </a:p>
            </p:txBody>
          </p:sp>
          <p:sp>
            <p:nvSpPr>
              <p:cNvPr id="354335" name="Freeform 31"/>
              <p:cNvSpPr>
                <a:spLocks/>
              </p:cNvSpPr>
              <p:nvPr/>
            </p:nvSpPr>
            <p:spPr bwMode="auto">
              <a:xfrm>
                <a:off x="6087" y="13696"/>
                <a:ext cx="180" cy="685"/>
              </a:xfrm>
              <a:custGeom>
                <a:avLst/>
                <a:gdLst/>
                <a:ahLst/>
                <a:cxnLst>
                  <a:cxn ang="0">
                    <a:pos x="180" y="16"/>
                  </a:cxn>
                  <a:cxn ang="0">
                    <a:pos x="179" y="16"/>
                  </a:cxn>
                  <a:cxn ang="0">
                    <a:pos x="176" y="14"/>
                  </a:cxn>
                  <a:cxn ang="0">
                    <a:pos x="172" y="12"/>
                  </a:cxn>
                  <a:cxn ang="0">
                    <a:pos x="165" y="10"/>
                  </a:cxn>
                  <a:cxn ang="0">
                    <a:pos x="157" y="8"/>
                  </a:cxn>
                  <a:cxn ang="0">
                    <a:pos x="147" y="4"/>
                  </a:cxn>
                  <a:cxn ang="0">
                    <a:pos x="136" y="2"/>
                  </a:cxn>
                  <a:cxn ang="0">
                    <a:pos x="125" y="0"/>
                  </a:cxn>
                  <a:cxn ang="0">
                    <a:pos x="111" y="0"/>
                  </a:cxn>
                  <a:cxn ang="0">
                    <a:pos x="97" y="0"/>
                  </a:cxn>
                  <a:cxn ang="0">
                    <a:pos x="81" y="1"/>
                  </a:cxn>
                  <a:cxn ang="0">
                    <a:pos x="66" y="3"/>
                  </a:cxn>
                  <a:cxn ang="0">
                    <a:pos x="50" y="8"/>
                  </a:cxn>
                  <a:cxn ang="0">
                    <a:pos x="33" y="14"/>
                  </a:cxn>
                  <a:cxn ang="0">
                    <a:pos x="17" y="23"/>
                  </a:cxn>
                  <a:cxn ang="0">
                    <a:pos x="0" y="33"/>
                  </a:cxn>
                  <a:cxn ang="0">
                    <a:pos x="0" y="685"/>
                  </a:cxn>
                  <a:cxn ang="0">
                    <a:pos x="1" y="685"/>
                  </a:cxn>
                  <a:cxn ang="0">
                    <a:pos x="4" y="685"/>
                  </a:cxn>
                  <a:cxn ang="0">
                    <a:pos x="9" y="684"/>
                  </a:cxn>
                  <a:cxn ang="0">
                    <a:pos x="17" y="683"/>
                  </a:cxn>
                  <a:cxn ang="0">
                    <a:pos x="26" y="682"/>
                  </a:cxn>
                  <a:cxn ang="0">
                    <a:pos x="35" y="681"/>
                  </a:cxn>
                  <a:cxn ang="0">
                    <a:pos x="47" y="678"/>
                  </a:cxn>
                  <a:cxn ang="0">
                    <a:pos x="60" y="676"/>
                  </a:cxn>
                  <a:cxn ang="0">
                    <a:pos x="73" y="671"/>
                  </a:cxn>
                  <a:cxn ang="0">
                    <a:pos x="87" y="667"/>
                  </a:cxn>
                  <a:cxn ang="0">
                    <a:pos x="102" y="662"/>
                  </a:cxn>
                  <a:cxn ang="0">
                    <a:pos x="118" y="655"/>
                  </a:cxn>
                  <a:cxn ang="0">
                    <a:pos x="133" y="648"/>
                  </a:cxn>
                  <a:cxn ang="0">
                    <a:pos x="149" y="639"/>
                  </a:cxn>
                  <a:cxn ang="0">
                    <a:pos x="165" y="628"/>
                  </a:cxn>
                  <a:cxn ang="0">
                    <a:pos x="180" y="617"/>
                  </a:cxn>
                  <a:cxn ang="0">
                    <a:pos x="180" y="16"/>
                  </a:cxn>
                </a:cxnLst>
                <a:rect l="0" t="0" r="r" b="b"/>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prstTxWarp prst="textNoShape">
                  <a:avLst/>
                </a:prstTxWarp>
              </a:bodyPr>
              <a:lstStyle/>
              <a:p>
                <a:endParaRPr lang="en-US"/>
              </a:p>
            </p:txBody>
          </p:sp>
          <p:sp>
            <p:nvSpPr>
              <p:cNvPr id="354336" name="Freeform 32"/>
              <p:cNvSpPr>
                <a:spLocks/>
              </p:cNvSpPr>
              <p:nvPr/>
            </p:nvSpPr>
            <p:spPr bwMode="auto">
              <a:xfrm>
                <a:off x="6093" y="13704"/>
                <a:ext cx="146" cy="530"/>
              </a:xfrm>
              <a:custGeom>
                <a:avLst/>
                <a:gdLst/>
                <a:ahLst/>
                <a:cxnLst>
                  <a:cxn ang="0">
                    <a:pos x="146" y="14"/>
                  </a:cxn>
                  <a:cxn ang="0">
                    <a:pos x="143" y="12"/>
                  </a:cxn>
                  <a:cxn ang="0">
                    <a:pos x="134" y="8"/>
                  </a:cxn>
                  <a:cxn ang="0">
                    <a:pos x="120" y="4"/>
                  </a:cxn>
                  <a:cxn ang="0">
                    <a:pos x="101" y="1"/>
                  </a:cxn>
                  <a:cxn ang="0">
                    <a:pos x="79" y="0"/>
                  </a:cxn>
                  <a:cxn ang="0">
                    <a:pos x="54" y="3"/>
                  </a:cxn>
                  <a:cxn ang="0">
                    <a:pos x="27" y="11"/>
                  </a:cxn>
                  <a:cxn ang="0">
                    <a:pos x="0" y="27"/>
                  </a:cxn>
                  <a:cxn ang="0">
                    <a:pos x="0" y="530"/>
                  </a:cxn>
                  <a:cxn ang="0">
                    <a:pos x="3" y="530"/>
                  </a:cxn>
                  <a:cxn ang="0">
                    <a:pos x="14" y="529"/>
                  </a:cxn>
                  <a:cxn ang="0">
                    <a:pos x="29" y="526"/>
                  </a:cxn>
                  <a:cxn ang="0">
                    <a:pos x="49" y="521"/>
                  </a:cxn>
                  <a:cxn ang="0">
                    <a:pos x="71" y="514"/>
                  </a:cxn>
                  <a:cxn ang="0">
                    <a:pos x="96" y="505"/>
                  </a:cxn>
                  <a:cxn ang="0">
                    <a:pos x="121" y="492"/>
                  </a:cxn>
                  <a:cxn ang="0">
                    <a:pos x="146" y="475"/>
                  </a:cxn>
                  <a:cxn ang="0">
                    <a:pos x="146" y="14"/>
                  </a:cxn>
                </a:cxnLst>
                <a:rect l="0" t="0" r="r" b="b"/>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prstTxWarp prst="textNoShape">
                  <a:avLst/>
                </a:prstTxWarp>
              </a:bodyPr>
              <a:lstStyle/>
              <a:p>
                <a:endParaRPr lang="en-US"/>
              </a:p>
            </p:txBody>
          </p:sp>
          <p:sp>
            <p:nvSpPr>
              <p:cNvPr id="354337" name="Freeform 33"/>
              <p:cNvSpPr>
                <a:spLocks/>
              </p:cNvSpPr>
              <p:nvPr/>
            </p:nvSpPr>
            <p:spPr bwMode="auto">
              <a:xfrm>
                <a:off x="6101" y="13712"/>
                <a:ext cx="109" cy="373"/>
              </a:xfrm>
              <a:custGeom>
                <a:avLst/>
                <a:gdLst/>
                <a:ahLst/>
                <a:cxnLst>
                  <a:cxn ang="0">
                    <a:pos x="109" y="10"/>
                  </a:cxn>
                  <a:cxn ang="0">
                    <a:pos x="107" y="9"/>
                  </a:cxn>
                  <a:cxn ang="0">
                    <a:pos x="100" y="6"/>
                  </a:cxn>
                  <a:cxn ang="0">
                    <a:pos x="89" y="2"/>
                  </a:cxn>
                  <a:cxn ang="0">
                    <a:pos x="75" y="0"/>
                  </a:cxn>
                  <a:cxn ang="0">
                    <a:pos x="59" y="0"/>
                  </a:cxn>
                  <a:cxn ang="0">
                    <a:pos x="39" y="2"/>
                  </a:cxn>
                  <a:cxn ang="0">
                    <a:pos x="20" y="9"/>
                  </a:cxn>
                  <a:cxn ang="0">
                    <a:pos x="0" y="21"/>
                  </a:cxn>
                  <a:cxn ang="0">
                    <a:pos x="0" y="373"/>
                  </a:cxn>
                  <a:cxn ang="0">
                    <a:pos x="2" y="373"/>
                  </a:cxn>
                  <a:cxn ang="0">
                    <a:pos x="9" y="372"/>
                  </a:cxn>
                  <a:cxn ang="0">
                    <a:pos x="21" y="369"/>
                  </a:cxn>
                  <a:cxn ang="0">
                    <a:pos x="36" y="366"/>
                  </a:cxn>
                  <a:cxn ang="0">
                    <a:pos x="53" y="362"/>
                  </a:cxn>
                  <a:cxn ang="0">
                    <a:pos x="72" y="354"/>
                  </a:cxn>
                  <a:cxn ang="0">
                    <a:pos x="90" y="343"/>
                  </a:cxn>
                  <a:cxn ang="0">
                    <a:pos x="109" y="331"/>
                  </a:cxn>
                  <a:cxn ang="0">
                    <a:pos x="109" y="10"/>
                  </a:cxn>
                </a:cxnLst>
                <a:rect l="0" t="0" r="r" b="b"/>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prstTxWarp prst="textNoShape">
                  <a:avLst/>
                </a:prstTxWarp>
              </a:bodyPr>
              <a:lstStyle/>
              <a:p>
                <a:endParaRPr lang="en-US"/>
              </a:p>
            </p:txBody>
          </p:sp>
          <p:sp>
            <p:nvSpPr>
              <p:cNvPr id="354338" name="Freeform 34"/>
              <p:cNvSpPr>
                <a:spLocks/>
              </p:cNvSpPr>
              <p:nvPr/>
            </p:nvSpPr>
            <p:spPr bwMode="auto">
              <a:xfrm>
                <a:off x="6107" y="13721"/>
                <a:ext cx="75" cy="216"/>
              </a:xfrm>
              <a:custGeom>
                <a:avLst/>
                <a:gdLst/>
                <a:ahLst/>
                <a:cxnLst>
                  <a:cxn ang="0">
                    <a:pos x="75" y="6"/>
                  </a:cxn>
                  <a:cxn ang="0">
                    <a:pos x="73" y="5"/>
                  </a:cxn>
                  <a:cxn ang="0">
                    <a:pos x="69" y="4"/>
                  </a:cxn>
                  <a:cxn ang="0">
                    <a:pos x="61" y="2"/>
                  </a:cxn>
                  <a:cxn ang="0">
                    <a:pos x="52" y="0"/>
                  </a:cxn>
                  <a:cxn ang="0">
                    <a:pos x="41" y="0"/>
                  </a:cxn>
                  <a:cxn ang="0">
                    <a:pos x="28" y="1"/>
                  </a:cxn>
                  <a:cxn ang="0">
                    <a:pos x="14" y="6"/>
                  </a:cxn>
                  <a:cxn ang="0">
                    <a:pos x="0" y="14"/>
                  </a:cxn>
                  <a:cxn ang="0">
                    <a:pos x="0" y="216"/>
                  </a:cxn>
                  <a:cxn ang="0">
                    <a:pos x="2" y="216"/>
                  </a:cxn>
                  <a:cxn ang="0">
                    <a:pos x="7" y="215"/>
                  </a:cxn>
                  <a:cxn ang="0">
                    <a:pos x="15" y="214"/>
                  </a:cxn>
                  <a:cxn ang="0">
                    <a:pos x="25" y="211"/>
                  </a:cxn>
                  <a:cxn ang="0">
                    <a:pos x="37" y="208"/>
                  </a:cxn>
                  <a:cxn ang="0">
                    <a:pos x="50" y="203"/>
                  </a:cxn>
                  <a:cxn ang="0">
                    <a:pos x="63" y="195"/>
                  </a:cxn>
                  <a:cxn ang="0">
                    <a:pos x="75" y="187"/>
                  </a:cxn>
                  <a:cxn ang="0">
                    <a:pos x="75" y="6"/>
                  </a:cxn>
                </a:cxnLst>
                <a:rect l="0" t="0" r="r" b="b"/>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prstTxWarp prst="textNoShape">
                  <a:avLst/>
                </a:prstTxWarp>
              </a:bodyPr>
              <a:lstStyle/>
              <a:p>
                <a:endParaRPr lang="en-US"/>
              </a:p>
            </p:txBody>
          </p:sp>
          <p:sp>
            <p:nvSpPr>
              <p:cNvPr id="354339" name="Freeform 35"/>
              <p:cNvSpPr>
                <a:spLocks/>
              </p:cNvSpPr>
              <p:nvPr/>
            </p:nvSpPr>
            <p:spPr bwMode="auto">
              <a:xfrm>
                <a:off x="7013" y="14340"/>
                <a:ext cx="110" cy="111"/>
              </a:xfrm>
              <a:custGeom>
                <a:avLst/>
                <a:gdLst/>
                <a:ahLst/>
                <a:cxnLst>
                  <a:cxn ang="0">
                    <a:pos x="55" y="111"/>
                  </a:cxn>
                  <a:cxn ang="0">
                    <a:pos x="66" y="110"/>
                  </a:cxn>
                  <a:cxn ang="0">
                    <a:pos x="76" y="106"/>
                  </a:cxn>
                  <a:cxn ang="0">
                    <a:pos x="85" y="101"/>
                  </a:cxn>
                  <a:cxn ang="0">
                    <a:pos x="94" y="94"/>
                  </a:cxn>
                  <a:cxn ang="0">
                    <a:pos x="100" y="86"/>
                  </a:cxn>
                  <a:cxn ang="0">
                    <a:pos x="106" y="77"/>
                  </a:cxn>
                  <a:cxn ang="0">
                    <a:pos x="109" y="66"/>
                  </a:cxn>
                  <a:cxn ang="0">
                    <a:pos x="110" y="56"/>
                  </a:cxn>
                  <a:cxn ang="0">
                    <a:pos x="109" y="44"/>
                  </a:cxn>
                  <a:cxn ang="0">
                    <a:pos x="106" y="34"/>
                  </a:cxn>
                  <a:cxn ang="0">
                    <a:pos x="100" y="24"/>
                  </a:cxn>
                  <a:cxn ang="0">
                    <a:pos x="94" y="17"/>
                  </a:cxn>
                  <a:cxn ang="0">
                    <a:pos x="85" y="9"/>
                  </a:cxn>
                  <a:cxn ang="0">
                    <a:pos x="76" y="5"/>
                  </a:cxn>
                  <a:cxn ang="0">
                    <a:pos x="66" y="2"/>
                  </a:cxn>
                  <a:cxn ang="0">
                    <a:pos x="55" y="0"/>
                  </a:cxn>
                  <a:cxn ang="0">
                    <a:pos x="44" y="2"/>
                  </a:cxn>
                  <a:cxn ang="0">
                    <a:pos x="33" y="5"/>
                  </a:cxn>
                  <a:cxn ang="0">
                    <a:pos x="25" y="9"/>
                  </a:cxn>
                  <a:cxn ang="0">
                    <a:pos x="16" y="17"/>
                  </a:cxn>
                  <a:cxn ang="0">
                    <a:pos x="10" y="24"/>
                  </a:cxn>
                  <a:cxn ang="0">
                    <a:pos x="4" y="34"/>
                  </a:cxn>
                  <a:cxn ang="0">
                    <a:pos x="1" y="44"/>
                  </a:cxn>
                  <a:cxn ang="0">
                    <a:pos x="0" y="56"/>
                  </a:cxn>
                  <a:cxn ang="0">
                    <a:pos x="1" y="66"/>
                  </a:cxn>
                  <a:cxn ang="0">
                    <a:pos x="4" y="77"/>
                  </a:cxn>
                  <a:cxn ang="0">
                    <a:pos x="10" y="86"/>
                  </a:cxn>
                  <a:cxn ang="0">
                    <a:pos x="16" y="94"/>
                  </a:cxn>
                  <a:cxn ang="0">
                    <a:pos x="25" y="101"/>
                  </a:cxn>
                  <a:cxn ang="0">
                    <a:pos x="33" y="106"/>
                  </a:cxn>
                  <a:cxn ang="0">
                    <a:pos x="44" y="110"/>
                  </a:cxn>
                  <a:cxn ang="0">
                    <a:pos x="55" y="111"/>
                  </a:cxn>
                </a:cxnLst>
                <a:rect l="0" t="0" r="r" b="b"/>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prstTxWarp prst="textNoShape">
                  <a:avLst/>
                </a:prstTxWarp>
              </a:bodyPr>
              <a:lstStyle/>
              <a:p>
                <a:endParaRPr lang="en-US"/>
              </a:p>
            </p:txBody>
          </p:sp>
          <p:sp>
            <p:nvSpPr>
              <p:cNvPr id="354340" name="Freeform 36"/>
              <p:cNvSpPr>
                <a:spLocks/>
              </p:cNvSpPr>
              <p:nvPr/>
            </p:nvSpPr>
            <p:spPr bwMode="auto">
              <a:xfrm>
                <a:off x="6676" y="14343"/>
                <a:ext cx="55" cy="55"/>
              </a:xfrm>
              <a:custGeom>
                <a:avLst/>
                <a:gdLst/>
                <a:ahLst/>
                <a:cxnLst>
                  <a:cxn ang="0">
                    <a:pos x="27" y="55"/>
                  </a:cxn>
                  <a:cxn ang="0">
                    <a:pos x="38" y="53"/>
                  </a:cxn>
                  <a:cxn ang="0">
                    <a:pos x="48" y="46"/>
                  </a:cxn>
                  <a:cxn ang="0">
                    <a:pos x="53" y="37"/>
                  </a:cxn>
                  <a:cxn ang="0">
                    <a:pos x="55" y="27"/>
                  </a:cxn>
                  <a:cxn ang="0">
                    <a:pos x="53" y="16"/>
                  </a:cxn>
                  <a:cxn ang="0">
                    <a:pos x="48" y="7"/>
                  </a:cxn>
                  <a:cxn ang="0">
                    <a:pos x="38" y="2"/>
                  </a:cxn>
                  <a:cxn ang="0">
                    <a:pos x="27" y="0"/>
                  </a:cxn>
                  <a:cxn ang="0">
                    <a:pos x="16" y="2"/>
                  </a:cxn>
                  <a:cxn ang="0">
                    <a:pos x="8" y="7"/>
                  </a:cxn>
                  <a:cxn ang="0">
                    <a:pos x="2" y="16"/>
                  </a:cxn>
                  <a:cxn ang="0">
                    <a:pos x="0" y="27"/>
                  </a:cxn>
                  <a:cxn ang="0">
                    <a:pos x="2" y="37"/>
                  </a:cxn>
                  <a:cxn ang="0">
                    <a:pos x="8" y="46"/>
                  </a:cxn>
                  <a:cxn ang="0">
                    <a:pos x="16" y="53"/>
                  </a:cxn>
                  <a:cxn ang="0">
                    <a:pos x="27" y="55"/>
                  </a:cxn>
                </a:cxnLst>
                <a:rect l="0" t="0" r="r" b="b"/>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4341" name="Freeform 37"/>
              <p:cNvSpPr>
                <a:spLocks/>
              </p:cNvSpPr>
              <p:nvPr/>
            </p:nvSpPr>
            <p:spPr bwMode="auto">
              <a:xfrm>
                <a:off x="6770" y="14345"/>
                <a:ext cx="55" cy="55"/>
              </a:xfrm>
              <a:custGeom>
                <a:avLst/>
                <a:gdLst/>
                <a:ahLst/>
                <a:cxnLst>
                  <a:cxn ang="0">
                    <a:pos x="28" y="55"/>
                  </a:cxn>
                  <a:cxn ang="0">
                    <a:pos x="39" y="53"/>
                  </a:cxn>
                  <a:cxn ang="0">
                    <a:pos x="47" y="47"/>
                  </a:cxn>
                  <a:cxn ang="0">
                    <a:pos x="53" y="39"/>
                  </a:cxn>
                  <a:cxn ang="0">
                    <a:pos x="55" y="28"/>
                  </a:cxn>
                  <a:cxn ang="0">
                    <a:pos x="53" y="17"/>
                  </a:cxn>
                  <a:cxn ang="0">
                    <a:pos x="47" y="8"/>
                  </a:cxn>
                  <a:cxn ang="0">
                    <a:pos x="39" y="2"/>
                  </a:cxn>
                  <a:cxn ang="0">
                    <a:pos x="28" y="0"/>
                  </a:cxn>
                  <a:cxn ang="0">
                    <a:pos x="17" y="2"/>
                  </a:cxn>
                  <a:cxn ang="0">
                    <a:pos x="9" y="8"/>
                  </a:cxn>
                  <a:cxn ang="0">
                    <a:pos x="2" y="17"/>
                  </a:cxn>
                  <a:cxn ang="0">
                    <a:pos x="0" y="28"/>
                  </a:cxn>
                  <a:cxn ang="0">
                    <a:pos x="2" y="39"/>
                  </a:cxn>
                  <a:cxn ang="0">
                    <a:pos x="9" y="47"/>
                  </a:cxn>
                  <a:cxn ang="0">
                    <a:pos x="17" y="53"/>
                  </a:cxn>
                  <a:cxn ang="0">
                    <a:pos x="28" y="55"/>
                  </a:cxn>
                </a:cxnLst>
                <a:rect l="0" t="0" r="r" b="b"/>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4342" name="Freeform 38"/>
              <p:cNvSpPr>
                <a:spLocks/>
              </p:cNvSpPr>
              <p:nvPr/>
            </p:nvSpPr>
            <p:spPr bwMode="auto">
              <a:xfrm>
                <a:off x="6401" y="13591"/>
                <a:ext cx="156" cy="752"/>
              </a:xfrm>
              <a:custGeom>
                <a:avLst/>
                <a:gdLst/>
                <a:ahLst/>
                <a:cxnLst>
                  <a:cxn ang="0">
                    <a:pos x="48" y="15"/>
                  </a:cxn>
                  <a:cxn ang="0">
                    <a:pos x="44" y="30"/>
                  </a:cxn>
                  <a:cxn ang="0">
                    <a:pos x="33" y="73"/>
                  </a:cxn>
                  <a:cxn ang="0">
                    <a:pos x="19" y="140"/>
                  </a:cxn>
                  <a:cxn ang="0">
                    <a:pos x="7" y="229"/>
                  </a:cxn>
                  <a:cxn ang="0">
                    <a:pos x="0" y="337"/>
                  </a:cxn>
                  <a:cxn ang="0">
                    <a:pos x="1" y="462"/>
                  </a:cxn>
                  <a:cxn ang="0">
                    <a:pos x="14" y="602"/>
                  </a:cxn>
                  <a:cxn ang="0">
                    <a:pos x="43" y="752"/>
                  </a:cxn>
                  <a:cxn ang="0">
                    <a:pos x="150" y="746"/>
                  </a:cxn>
                  <a:cxn ang="0">
                    <a:pos x="146" y="724"/>
                  </a:cxn>
                  <a:cxn ang="0">
                    <a:pos x="135" y="663"/>
                  </a:cxn>
                  <a:cxn ang="0">
                    <a:pos x="123" y="574"/>
                  </a:cxn>
                  <a:cxn ang="0">
                    <a:pos x="111" y="463"/>
                  </a:cxn>
                  <a:cxn ang="0">
                    <a:pos x="104" y="342"/>
                  </a:cxn>
                  <a:cxn ang="0">
                    <a:pos x="107" y="220"/>
                  </a:cxn>
                  <a:cxn ang="0">
                    <a:pos x="124" y="106"/>
                  </a:cxn>
                  <a:cxn ang="0">
                    <a:pos x="156" y="9"/>
                  </a:cxn>
                  <a:cxn ang="0">
                    <a:pos x="156" y="8"/>
                  </a:cxn>
                  <a:cxn ang="0">
                    <a:pos x="156" y="6"/>
                  </a:cxn>
                  <a:cxn ang="0">
                    <a:pos x="154" y="4"/>
                  </a:cxn>
                  <a:cxn ang="0">
                    <a:pos x="147" y="0"/>
                  </a:cxn>
                  <a:cxn ang="0">
                    <a:pos x="134" y="0"/>
                  </a:cxn>
                  <a:cxn ang="0">
                    <a:pos x="115" y="1"/>
                  </a:cxn>
                  <a:cxn ang="0">
                    <a:pos x="87" y="7"/>
                  </a:cxn>
                  <a:cxn ang="0">
                    <a:pos x="48" y="15"/>
                  </a:cxn>
                </a:cxnLst>
                <a:rect l="0" t="0" r="r" b="b"/>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prstTxWarp prst="textNoShape">
                  <a:avLst/>
                </a:prstTxWarp>
              </a:bodyPr>
              <a:lstStyle/>
              <a:p>
                <a:endParaRPr lang="en-US"/>
              </a:p>
            </p:txBody>
          </p:sp>
          <p:sp>
            <p:nvSpPr>
              <p:cNvPr id="354343" name="Freeform 39"/>
              <p:cNvSpPr>
                <a:spLocks/>
              </p:cNvSpPr>
              <p:nvPr/>
            </p:nvSpPr>
            <p:spPr bwMode="auto">
              <a:xfrm>
                <a:off x="7205" y="13498"/>
                <a:ext cx="212" cy="839"/>
              </a:xfrm>
              <a:custGeom>
                <a:avLst/>
                <a:gdLst/>
                <a:ahLst/>
                <a:cxnLst>
                  <a:cxn ang="0">
                    <a:pos x="212" y="6"/>
                  </a:cxn>
                  <a:cxn ang="0">
                    <a:pos x="206" y="11"/>
                  </a:cxn>
                  <a:cxn ang="0">
                    <a:pos x="192" y="33"/>
                  </a:cxn>
                  <a:cxn ang="0">
                    <a:pos x="174" y="77"/>
                  </a:cxn>
                  <a:cxn ang="0">
                    <a:pos x="156" y="148"/>
                  </a:cxn>
                  <a:cxn ang="0">
                    <a:pos x="141" y="254"/>
                  </a:cxn>
                  <a:cxn ang="0">
                    <a:pos x="133" y="401"/>
                  </a:cxn>
                  <a:cxn ang="0">
                    <a:pos x="137" y="593"/>
                  </a:cxn>
                  <a:cxn ang="0">
                    <a:pos x="158" y="839"/>
                  </a:cxn>
                  <a:cxn ang="0">
                    <a:pos x="38" y="839"/>
                  </a:cxn>
                  <a:cxn ang="0">
                    <a:pos x="34" y="814"/>
                  </a:cxn>
                  <a:cxn ang="0">
                    <a:pos x="24" y="746"/>
                  </a:cxn>
                  <a:cxn ang="0">
                    <a:pos x="12" y="645"/>
                  </a:cxn>
                  <a:cxn ang="0">
                    <a:pos x="3" y="521"/>
                  </a:cxn>
                  <a:cxn ang="0">
                    <a:pos x="0" y="384"/>
                  </a:cxn>
                  <a:cxn ang="0">
                    <a:pos x="6" y="244"/>
                  </a:cxn>
                  <a:cxn ang="0">
                    <a:pos x="29" y="114"/>
                  </a:cxn>
                  <a:cxn ang="0">
                    <a:pos x="68" y="0"/>
                  </a:cxn>
                  <a:cxn ang="0">
                    <a:pos x="212" y="6"/>
                  </a:cxn>
                </a:cxnLst>
                <a:rect l="0" t="0" r="r" b="b"/>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prstTxWarp prst="textNoShape">
                  <a:avLst/>
                </a:prstTxWarp>
              </a:bodyPr>
              <a:lstStyle/>
              <a:p>
                <a:endParaRPr lang="en-US"/>
              </a:p>
            </p:txBody>
          </p:sp>
          <p:sp>
            <p:nvSpPr>
              <p:cNvPr id="354344" name="Freeform 40"/>
              <p:cNvSpPr>
                <a:spLocks/>
              </p:cNvSpPr>
              <p:nvPr/>
            </p:nvSpPr>
            <p:spPr bwMode="auto">
              <a:xfrm>
                <a:off x="6406" y="13636"/>
                <a:ext cx="137" cy="656"/>
              </a:xfrm>
              <a:custGeom>
                <a:avLst/>
                <a:gdLst/>
                <a:ahLst/>
                <a:cxnLst>
                  <a:cxn ang="0">
                    <a:pos x="43" y="12"/>
                  </a:cxn>
                  <a:cxn ang="0">
                    <a:pos x="39" y="25"/>
                  </a:cxn>
                  <a:cxn ang="0">
                    <a:pos x="30" y="62"/>
                  </a:cxn>
                  <a:cxn ang="0">
                    <a:pos x="19" y="122"/>
                  </a:cxn>
                  <a:cxn ang="0">
                    <a:pos x="7" y="199"/>
                  </a:cxn>
                  <a:cxn ang="0">
                    <a:pos x="0" y="294"/>
                  </a:cxn>
                  <a:cxn ang="0">
                    <a:pos x="1" y="403"/>
                  </a:cxn>
                  <a:cxn ang="0">
                    <a:pos x="12" y="524"/>
                  </a:cxn>
                  <a:cxn ang="0">
                    <a:pos x="38" y="656"/>
                  </a:cxn>
                  <a:cxn ang="0">
                    <a:pos x="132" y="650"/>
                  </a:cxn>
                  <a:cxn ang="0">
                    <a:pos x="127" y="631"/>
                  </a:cxn>
                  <a:cxn ang="0">
                    <a:pos x="119" y="578"/>
                  </a:cxn>
                  <a:cxn ang="0">
                    <a:pos x="107" y="499"/>
                  </a:cxn>
                  <a:cxn ang="0">
                    <a:pos x="97" y="403"/>
                  </a:cxn>
                  <a:cxn ang="0">
                    <a:pos x="92" y="297"/>
                  </a:cxn>
                  <a:cxn ang="0">
                    <a:pos x="94" y="192"/>
                  </a:cxn>
                  <a:cxn ang="0">
                    <a:pos x="108" y="91"/>
                  </a:cxn>
                  <a:cxn ang="0">
                    <a:pos x="137" y="7"/>
                  </a:cxn>
                  <a:cxn ang="0">
                    <a:pos x="137" y="6"/>
                  </a:cxn>
                  <a:cxn ang="0">
                    <a:pos x="137" y="4"/>
                  </a:cxn>
                  <a:cxn ang="0">
                    <a:pos x="135" y="2"/>
                  </a:cxn>
                  <a:cxn ang="0">
                    <a:pos x="129" y="0"/>
                  </a:cxn>
                  <a:cxn ang="0">
                    <a:pos x="119" y="0"/>
                  </a:cxn>
                  <a:cxn ang="0">
                    <a:pos x="101" y="1"/>
                  </a:cxn>
                  <a:cxn ang="0">
                    <a:pos x="77" y="5"/>
                  </a:cxn>
                  <a:cxn ang="0">
                    <a:pos x="43" y="12"/>
                  </a:cxn>
                </a:cxnLst>
                <a:rect l="0" t="0" r="r" b="b"/>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prstTxWarp prst="textNoShape">
                  <a:avLst/>
                </a:prstTxWarp>
              </a:bodyPr>
              <a:lstStyle/>
              <a:p>
                <a:endParaRPr lang="en-US"/>
              </a:p>
            </p:txBody>
          </p:sp>
          <p:sp>
            <p:nvSpPr>
              <p:cNvPr id="354345" name="Freeform 41"/>
              <p:cNvSpPr>
                <a:spLocks/>
              </p:cNvSpPr>
              <p:nvPr/>
            </p:nvSpPr>
            <p:spPr bwMode="auto">
              <a:xfrm>
                <a:off x="6412" y="13680"/>
                <a:ext cx="116" cy="560"/>
              </a:xfrm>
              <a:custGeom>
                <a:avLst/>
                <a:gdLst/>
                <a:ahLst/>
                <a:cxnLst>
                  <a:cxn ang="0">
                    <a:pos x="36" y="11"/>
                  </a:cxn>
                  <a:cxn ang="0">
                    <a:pos x="33" y="21"/>
                  </a:cxn>
                  <a:cxn ang="0">
                    <a:pos x="24" y="53"/>
                  </a:cxn>
                  <a:cxn ang="0">
                    <a:pos x="15" y="103"/>
                  </a:cxn>
                  <a:cxn ang="0">
                    <a:pos x="5" y="169"/>
                  </a:cxn>
                  <a:cxn ang="0">
                    <a:pos x="0" y="250"/>
                  </a:cxn>
                  <a:cxn ang="0">
                    <a:pos x="1" y="344"/>
                  </a:cxn>
                  <a:cxn ang="0">
                    <a:pos x="10" y="448"/>
                  </a:cxn>
                  <a:cxn ang="0">
                    <a:pos x="32" y="560"/>
                  </a:cxn>
                  <a:cxn ang="0">
                    <a:pos x="112" y="555"/>
                  </a:cxn>
                  <a:cxn ang="0">
                    <a:pos x="108" y="538"/>
                  </a:cxn>
                  <a:cxn ang="0">
                    <a:pos x="101" y="493"/>
                  </a:cxn>
                  <a:cxn ang="0">
                    <a:pos x="91" y="426"/>
                  </a:cxn>
                  <a:cxn ang="0">
                    <a:pos x="82" y="344"/>
                  </a:cxn>
                  <a:cxn ang="0">
                    <a:pos x="77" y="255"/>
                  </a:cxn>
                  <a:cxn ang="0">
                    <a:pos x="79" y="164"/>
                  </a:cxn>
                  <a:cxn ang="0">
                    <a:pos x="91" y="79"/>
                  </a:cxn>
                  <a:cxn ang="0">
                    <a:pos x="116" y="6"/>
                  </a:cxn>
                  <a:cxn ang="0">
                    <a:pos x="116" y="5"/>
                  </a:cxn>
                  <a:cxn ang="0">
                    <a:pos x="116" y="4"/>
                  </a:cxn>
                  <a:cxn ang="0">
                    <a:pos x="114" y="2"/>
                  </a:cxn>
                  <a:cxn ang="0">
                    <a:pos x="109" y="0"/>
                  </a:cxn>
                  <a:cxn ang="0">
                    <a:pos x="100" y="0"/>
                  </a:cxn>
                  <a:cxn ang="0">
                    <a:pos x="86" y="1"/>
                  </a:cxn>
                  <a:cxn ang="0">
                    <a:pos x="65" y="4"/>
                  </a:cxn>
                  <a:cxn ang="0">
                    <a:pos x="36" y="11"/>
                  </a:cxn>
                </a:cxnLst>
                <a:rect l="0" t="0" r="r" b="b"/>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prstTxWarp prst="textNoShape">
                  <a:avLst/>
                </a:prstTxWarp>
              </a:bodyPr>
              <a:lstStyle/>
              <a:p>
                <a:endParaRPr lang="en-US"/>
              </a:p>
            </p:txBody>
          </p:sp>
          <p:sp>
            <p:nvSpPr>
              <p:cNvPr id="354346" name="Freeform 42"/>
              <p:cNvSpPr>
                <a:spLocks/>
              </p:cNvSpPr>
              <p:nvPr/>
            </p:nvSpPr>
            <p:spPr bwMode="auto">
              <a:xfrm>
                <a:off x="6417" y="13724"/>
                <a:ext cx="97" cy="463"/>
              </a:xfrm>
              <a:custGeom>
                <a:avLst/>
                <a:gdLst/>
                <a:ahLst/>
                <a:cxnLst>
                  <a:cxn ang="0">
                    <a:pos x="30" y="9"/>
                  </a:cxn>
                  <a:cxn ang="0">
                    <a:pos x="27" y="17"/>
                  </a:cxn>
                  <a:cxn ang="0">
                    <a:pos x="20" y="44"/>
                  </a:cxn>
                  <a:cxn ang="0">
                    <a:pos x="12" y="85"/>
                  </a:cxn>
                  <a:cxn ang="0">
                    <a:pos x="4" y="140"/>
                  </a:cxn>
                  <a:cxn ang="0">
                    <a:pos x="0" y="207"/>
                  </a:cxn>
                  <a:cxn ang="0">
                    <a:pos x="0" y="285"/>
                  </a:cxn>
                  <a:cxn ang="0">
                    <a:pos x="9" y="370"/>
                  </a:cxn>
                  <a:cxn ang="0">
                    <a:pos x="26" y="463"/>
                  </a:cxn>
                  <a:cxn ang="0">
                    <a:pos x="93" y="460"/>
                  </a:cxn>
                  <a:cxn ang="0">
                    <a:pos x="89" y="446"/>
                  </a:cxn>
                  <a:cxn ang="0">
                    <a:pos x="83" y="408"/>
                  </a:cxn>
                  <a:cxn ang="0">
                    <a:pos x="75" y="353"/>
                  </a:cxn>
                  <a:cxn ang="0">
                    <a:pos x="68" y="285"/>
                  </a:cxn>
                  <a:cxn ang="0">
                    <a:pos x="65" y="211"/>
                  </a:cxn>
                  <a:cxn ang="0">
                    <a:pos x="67" y="136"/>
                  </a:cxn>
                  <a:cxn ang="0">
                    <a:pos x="76" y="65"/>
                  </a:cxn>
                  <a:cxn ang="0">
                    <a:pos x="97" y="5"/>
                  </a:cxn>
                  <a:cxn ang="0">
                    <a:pos x="97" y="4"/>
                  </a:cxn>
                  <a:cxn ang="0">
                    <a:pos x="97" y="3"/>
                  </a:cxn>
                  <a:cxn ang="0">
                    <a:pos x="95" y="1"/>
                  </a:cxn>
                  <a:cxn ang="0">
                    <a:pos x="91" y="0"/>
                  </a:cxn>
                  <a:cxn ang="0">
                    <a:pos x="84" y="0"/>
                  </a:cxn>
                  <a:cxn ang="0">
                    <a:pos x="71" y="0"/>
                  </a:cxn>
                  <a:cxn ang="0">
                    <a:pos x="54" y="3"/>
                  </a:cxn>
                  <a:cxn ang="0">
                    <a:pos x="30" y="9"/>
                  </a:cxn>
                </a:cxnLst>
                <a:rect l="0" t="0" r="r" b="b"/>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prstTxWarp prst="textNoShape">
                  <a:avLst/>
                </a:prstTxWarp>
              </a:bodyPr>
              <a:lstStyle/>
              <a:p>
                <a:endParaRPr lang="en-US"/>
              </a:p>
            </p:txBody>
          </p:sp>
          <p:sp>
            <p:nvSpPr>
              <p:cNvPr id="354347" name="Freeform 43"/>
              <p:cNvSpPr>
                <a:spLocks/>
              </p:cNvSpPr>
              <p:nvPr/>
            </p:nvSpPr>
            <p:spPr bwMode="auto">
              <a:xfrm>
                <a:off x="6422" y="13768"/>
                <a:ext cx="77" cy="367"/>
              </a:xfrm>
              <a:custGeom>
                <a:avLst/>
                <a:gdLst/>
                <a:ahLst/>
                <a:cxnLst>
                  <a:cxn ang="0">
                    <a:pos x="24" y="8"/>
                  </a:cxn>
                  <a:cxn ang="0">
                    <a:pos x="22" y="15"/>
                  </a:cxn>
                  <a:cxn ang="0">
                    <a:pos x="17" y="36"/>
                  </a:cxn>
                  <a:cxn ang="0">
                    <a:pos x="10" y="68"/>
                  </a:cxn>
                  <a:cxn ang="0">
                    <a:pos x="4" y="112"/>
                  </a:cxn>
                  <a:cxn ang="0">
                    <a:pos x="0" y="164"/>
                  </a:cxn>
                  <a:cxn ang="0">
                    <a:pos x="0" y="226"/>
                  </a:cxn>
                  <a:cxn ang="0">
                    <a:pos x="7" y="294"/>
                  </a:cxn>
                  <a:cxn ang="0">
                    <a:pos x="21" y="367"/>
                  </a:cxn>
                  <a:cxn ang="0">
                    <a:pos x="74" y="364"/>
                  </a:cxn>
                  <a:cxn ang="0">
                    <a:pos x="71" y="353"/>
                  </a:cxn>
                  <a:cxn ang="0">
                    <a:pos x="66" y="323"/>
                  </a:cxn>
                  <a:cxn ang="0">
                    <a:pos x="60" y="280"/>
                  </a:cxn>
                  <a:cxn ang="0">
                    <a:pos x="54" y="226"/>
                  </a:cxn>
                  <a:cxn ang="0">
                    <a:pos x="51" y="168"/>
                  </a:cxn>
                  <a:cxn ang="0">
                    <a:pos x="53" y="107"/>
                  </a:cxn>
                  <a:cxn ang="0">
                    <a:pos x="61" y="52"/>
                  </a:cxn>
                  <a:cxn ang="0">
                    <a:pos x="77" y="5"/>
                  </a:cxn>
                  <a:cxn ang="0">
                    <a:pos x="77" y="5"/>
                  </a:cxn>
                  <a:cxn ang="0">
                    <a:pos x="77" y="2"/>
                  </a:cxn>
                  <a:cxn ang="0">
                    <a:pos x="76" y="1"/>
                  </a:cxn>
                  <a:cxn ang="0">
                    <a:pos x="72" y="0"/>
                  </a:cxn>
                  <a:cxn ang="0">
                    <a:pos x="66" y="0"/>
                  </a:cxn>
                  <a:cxn ang="0">
                    <a:pos x="56" y="1"/>
                  </a:cxn>
                  <a:cxn ang="0">
                    <a:pos x="43" y="4"/>
                  </a:cxn>
                  <a:cxn ang="0">
                    <a:pos x="24" y="8"/>
                  </a:cxn>
                </a:cxnLst>
                <a:rect l="0" t="0" r="r" b="b"/>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prstTxWarp prst="textNoShape">
                  <a:avLst/>
                </a:prstTxWarp>
              </a:bodyPr>
              <a:lstStyle/>
              <a:p>
                <a:endParaRPr lang="en-US"/>
              </a:p>
            </p:txBody>
          </p:sp>
          <p:sp>
            <p:nvSpPr>
              <p:cNvPr id="354348" name="Freeform 44"/>
              <p:cNvSpPr>
                <a:spLocks/>
              </p:cNvSpPr>
              <p:nvPr/>
            </p:nvSpPr>
            <p:spPr bwMode="auto">
              <a:xfrm>
                <a:off x="6428" y="13813"/>
                <a:ext cx="56" cy="271"/>
              </a:xfrm>
              <a:custGeom>
                <a:avLst/>
                <a:gdLst/>
                <a:ahLst/>
                <a:cxnLst>
                  <a:cxn ang="0">
                    <a:pos x="17" y="5"/>
                  </a:cxn>
                  <a:cxn ang="0">
                    <a:pos x="16" y="10"/>
                  </a:cxn>
                  <a:cxn ang="0">
                    <a:pos x="12" y="25"/>
                  </a:cxn>
                  <a:cxn ang="0">
                    <a:pos x="6" y="49"/>
                  </a:cxn>
                  <a:cxn ang="0">
                    <a:pos x="2" y="82"/>
                  </a:cxn>
                  <a:cxn ang="0">
                    <a:pos x="0" y="122"/>
                  </a:cxn>
                  <a:cxn ang="0">
                    <a:pos x="0" y="166"/>
                  </a:cxn>
                  <a:cxn ang="0">
                    <a:pos x="4" y="217"/>
                  </a:cxn>
                  <a:cxn ang="0">
                    <a:pos x="15" y="271"/>
                  </a:cxn>
                  <a:cxn ang="0">
                    <a:pos x="54" y="268"/>
                  </a:cxn>
                  <a:cxn ang="0">
                    <a:pos x="52" y="261"/>
                  </a:cxn>
                  <a:cxn ang="0">
                    <a:pos x="48" y="238"/>
                  </a:cxn>
                  <a:cxn ang="0">
                    <a:pos x="44" y="206"/>
                  </a:cxn>
                  <a:cxn ang="0">
                    <a:pos x="40" y="166"/>
                  </a:cxn>
                  <a:cxn ang="0">
                    <a:pos x="37" y="123"/>
                  </a:cxn>
                  <a:cxn ang="0">
                    <a:pos x="39" y="78"/>
                  </a:cxn>
                  <a:cxn ang="0">
                    <a:pos x="44" y="37"/>
                  </a:cxn>
                  <a:cxn ang="0">
                    <a:pos x="56" y="3"/>
                  </a:cxn>
                  <a:cxn ang="0">
                    <a:pos x="56" y="3"/>
                  </a:cxn>
                  <a:cxn ang="0">
                    <a:pos x="56" y="2"/>
                  </a:cxn>
                  <a:cxn ang="0">
                    <a:pos x="55" y="1"/>
                  </a:cxn>
                  <a:cxn ang="0">
                    <a:pos x="52" y="0"/>
                  </a:cxn>
                  <a:cxn ang="0">
                    <a:pos x="48" y="0"/>
                  </a:cxn>
                  <a:cxn ang="0">
                    <a:pos x="42" y="0"/>
                  </a:cxn>
                  <a:cxn ang="0">
                    <a:pos x="31" y="2"/>
                  </a:cxn>
                  <a:cxn ang="0">
                    <a:pos x="17" y="5"/>
                  </a:cxn>
                </a:cxnLst>
                <a:rect l="0" t="0" r="r" b="b"/>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prstTxWarp prst="textNoShape">
                  <a:avLst/>
                </a:prstTxWarp>
              </a:bodyPr>
              <a:lstStyle/>
              <a:p>
                <a:endParaRPr lang="en-US"/>
              </a:p>
            </p:txBody>
          </p:sp>
          <p:sp>
            <p:nvSpPr>
              <p:cNvPr id="354349" name="Freeform 45"/>
              <p:cNvSpPr>
                <a:spLocks/>
              </p:cNvSpPr>
              <p:nvPr/>
            </p:nvSpPr>
            <p:spPr bwMode="auto">
              <a:xfrm>
                <a:off x="7211" y="13549"/>
                <a:ext cx="186" cy="732"/>
              </a:xfrm>
              <a:custGeom>
                <a:avLst/>
                <a:gdLst/>
                <a:ahLst/>
                <a:cxnLst>
                  <a:cxn ang="0">
                    <a:pos x="186" y="6"/>
                  </a:cxn>
                  <a:cxn ang="0">
                    <a:pos x="182" y="11"/>
                  </a:cxn>
                  <a:cxn ang="0">
                    <a:pos x="169" y="29"/>
                  </a:cxn>
                  <a:cxn ang="0">
                    <a:pos x="153" y="67"/>
                  </a:cxn>
                  <a:cxn ang="0">
                    <a:pos x="137" y="130"/>
                  </a:cxn>
                  <a:cxn ang="0">
                    <a:pos x="124" y="221"/>
                  </a:cxn>
                  <a:cxn ang="0">
                    <a:pos x="117" y="350"/>
                  </a:cxn>
                  <a:cxn ang="0">
                    <a:pos x="122" y="517"/>
                  </a:cxn>
                  <a:cxn ang="0">
                    <a:pos x="139" y="732"/>
                  </a:cxn>
                  <a:cxn ang="0">
                    <a:pos x="34" y="732"/>
                  </a:cxn>
                  <a:cxn ang="0">
                    <a:pos x="31" y="711"/>
                  </a:cxn>
                  <a:cxn ang="0">
                    <a:pos x="22" y="651"/>
                  </a:cxn>
                  <a:cxn ang="0">
                    <a:pos x="12" y="563"/>
                  </a:cxn>
                  <a:cxn ang="0">
                    <a:pos x="3" y="454"/>
                  </a:cxn>
                  <a:cxn ang="0">
                    <a:pos x="0" y="335"/>
                  </a:cxn>
                  <a:cxn ang="0">
                    <a:pos x="6" y="213"/>
                  </a:cxn>
                  <a:cxn ang="0">
                    <a:pos x="25" y="98"/>
                  </a:cxn>
                  <a:cxn ang="0">
                    <a:pos x="60" y="0"/>
                  </a:cxn>
                  <a:cxn ang="0">
                    <a:pos x="186" y="6"/>
                  </a:cxn>
                </a:cxnLst>
                <a:rect l="0" t="0" r="r" b="b"/>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prstTxWarp prst="textNoShape">
                  <a:avLst/>
                </a:prstTxWarp>
              </a:bodyPr>
              <a:lstStyle/>
              <a:p>
                <a:endParaRPr lang="en-US"/>
              </a:p>
            </p:txBody>
          </p:sp>
          <p:sp>
            <p:nvSpPr>
              <p:cNvPr id="354350" name="Freeform 46"/>
              <p:cNvSpPr>
                <a:spLocks/>
              </p:cNvSpPr>
              <p:nvPr/>
            </p:nvSpPr>
            <p:spPr bwMode="auto">
              <a:xfrm>
                <a:off x="7219" y="13600"/>
                <a:ext cx="158" cy="625"/>
              </a:xfrm>
              <a:custGeom>
                <a:avLst/>
                <a:gdLst/>
                <a:ahLst/>
                <a:cxnLst>
                  <a:cxn ang="0">
                    <a:pos x="158" y="4"/>
                  </a:cxn>
                  <a:cxn ang="0">
                    <a:pos x="153" y="9"/>
                  </a:cxn>
                  <a:cxn ang="0">
                    <a:pos x="144" y="25"/>
                  </a:cxn>
                  <a:cxn ang="0">
                    <a:pos x="130" y="57"/>
                  </a:cxn>
                  <a:cxn ang="0">
                    <a:pos x="116" y="110"/>
                  </a:cxn>
                  <a:cxn ang="0">
                    <a:pos x="105" y="189"/>
                  </a:cxn>
                  <a:cxn ang="0">
                    <a:pos x="100" y="298"/>
                  </a:cxn>
                  <a:cxn ang="0">
                    <a:pos x="103" y="441"/>
                  </a:cxn>
                  <a:cxn ang="0">
                    <a:pos x="118" y="625"/>
                  </a:cxn>
                  <a:cxn ang="0">
                    <a:pos x="29" y="625"/>
                  </a:cxn>
                  <a:cxn ang="0">
                    <a:pos x="25" y="607"/>
                  </a:cxn>
                  <a:cxn ang="0">
                    <a:pos x="18" y="556"/>
                  </a:cxn>
                  <a:cxn ang="0">
                    <a:pos x="9" y="480"/>
                  </a:cxn>
                  <a:cxn ang="0">
                    <a:pos x="2" y="387"/>
                  </a:cxn>
                  <a:cxn ang="0">
                    <a:pos x="0" y="286"/>
                  </a:cxn>
                  <a:cxn ang="0">
                    <a:pos x="5" y="182"/>
                  </a:cxn>
                  <a:cxn ang="0">
                    <a:pos x="21" y="84"/>
                  </a:cxn>
                  <a:cxn ang="0">
                    <a:pos x="51" y="0"/>
                  </a:cxn>
                  <a:cxn ang="0">
                    <a:pos x="158" y="4"/>
                  </a:cxn>
                </a:cxnLst>
                <a:rect l="0" t="0" r="r" b="b"/>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prstTxWarp prst="textNoShape">
                  <a:avLst/>
                </a:prstTxWarp>
              </a:bodyPr>
              <a:lstStyle/>
              <a:p>
                <a:endParaRPr lang="en-US"/>
              </a:p>
            </p:txBody>
          </p:sp>
          <p:sp>
            <p:nvSpPr>
              <p:cNvPr id="354351" name="Freeform 47"/>
              <p:cNvSpPr>
                <a:spLocks/>
              </p:cNvSpPr>
              <p:nvPr/>
            </p:nvSpPr>
            <p:spPr bwMode="auto">
              <a:xfrm>
                <a:off x="7225" y="13651"/>
                <a:ext cx="131" cy="517"/>
              </a:xfrm>
              <a:custGeom>
                <a:avLst/>
                <a:gdLst/>
                <a:ahLst/>
                <a:cxnLst>
                  <a:cxn ang="0">
                    <a:pos x="131" y="4"/>
                  </a:cxn>
                  <a:cxn ang="0">
                    <a:pos x="128" y="7"/>
                  </a:cxn>
                  <a:cxn ang="0">
                    <a:pos x="119" y="21"/>
                  </a:cxn>
                  <a:cxn ang="0">
                    <a:pos x="109" y="47"/>
                  </a:cxn>
                  <a:cxn ang="0">
                    <a:pos x="97" y="91"/>
                  </a:cxn>
                  <a:cxn ang="0">
                    <a:pos x="88" y="156"/>
                  </a:cxn>
                  <a:cxn ang="0">
                    <a:pos x="84" y="247"/>
                  </a:cxn>
                  <a:cxn ang="0">
                    <a:pos x="86" y="366"/>
                  </a:cxn>
                  <a:cxn ang="0">
                    <a:pos x="99" y="517"/>
                  </a:cxn>
                  <a:cxn ang="0">
                    <a:pos x="25" y="517"/>
                  </a:cxn>
                  <a:cxn ang="0">
                    <a:pos x="23" y="502"/>
                  </a:cxn>
                  <a:cxn ang="0">
                    <a:pos x="16" y="460"/>
                  </a:cxn>
                  <a:cxn ang="0">
                    <a:pos x="9" y="397"/>
                  </a:cxn>
                  <a:cxn ang="0">
                    <a:pos x="2" y="320"/>
                  </a:cxn>
                  <a:cxn ang="0">
                    <a:pos x="0" y="236"/>
                  </a:cxn>
                  <a:cxn ang="0">
                    <a:pos x="4" y="151"/>
                  </a:cxn>
                  <a:cxn ang="0">
                    <a:pos x="18" y="70"/>
                  </a:cxn>
                  <a:cxn ang="0">
                    <a:pos x="43" y="0"/>
                  </a:cxn>
                  <a:cxn ang="0">
                    <a:pos x="131" y="4"/>
                  </a:cxn>
                </a:cxnLst>
                <a:rect l="0" t="0" r="r" b="b"/>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prstTxWarp prst="textNoShape">
                  <a:avLst/>
                </a:prstTxWarp>
              </a:bodyPr>
              <a:lstStyle/>
              <a:p>
                <a:endParaRPr lang="en-US"/>
              </a:p>
            </p:txBody>
          </p:sp>
          <p:sp>
            <p:nvSpPr>
              <p:cNvPr id="354352" name="Freeform 48"/>
              <p:cNvSpPr>
                <a:spLocks/>
              </p:cNvSpPr>
              <p:nvPr/>
            </p:nvSpPr>
            <p:spPr bwMode="auto">
              <a:xfrm>
                <a:off x="7233" y="13701"/>
                <a:ext cx="104" cy="411"/>
              </a:xfrm>
              <a:custGeom>
                <a:avLst/>
                <a:gdLst/>
                <a:ahLst/>
                <a:cxnLst>
                  <a:cxn ang="0">
                    <a:pos x="104" y="4"/>
                  </a:cxn>
                  <a:cxn ang="0">
                    <a:pos x="101" y="7"/>
                  </a:cxn>
                  <a:cxn ang="0">
                    <a:pos x="94" y="17"/>
                  </a:cxn>
                  <a:cxn ang="0">
                    <a:pos x="86" y="38"/>
                  </a:cxn>
                  <a:cxn ang="0">
                    <a:pos x="76" y="73"/>
                  </a:cxn>
                  <a:cxn ang="0">
                    <a:pos x="69" y="125"/>
                  </a:cxn>
                  <a:cxn ang="0">
                    <a:pos x="65" y="196"/>
                  </a:cxn>
                  <a:cxn ang="0">
                    <a:pos x="67" y="291"/>
                  </a:cxn>
                  <a:cxn ang="0">
                    <a:pos x="77" y="411"/>
                  </a:cxn>
                  <a:cxn ang="0">
                    <a:pos x="19" y="411"/>
                  </a:cxn>
                  <a:cxn ang="0">
                    <a:pos x="17" y="399"/>
                  </a:cxn>
                  <a:cxn ang="0">
                    <a:pos x="11" y="365"/>
                  </a:cxn>
                  <a:cxn ang="0">
                    <a:pos x="6" y="316"/>
                  </a:cxn>
                  <a:cxn ang="0">
                    <a:pos x="2" y="255"/>
                  </a:cxn>
                  <a:cxn ang="0">
                    <a:pos x="0" y="188"/>
                  </a:cxn>
                  <a:cxn ang="0">
                    <a:pos x="4" y="120"/>
                  </a:cxn>
                  <a:cxn ang="0">
                    <a:pos x="15" y="55"/>
                  </a:cxn>
                  <a:cxn ang="0">
                    <a:pos x="34" y="0"/>
                  </a:cxn>
                  <a:cxn ang="0">
                    <a:pos x="104" y="4"/>
                  </a:cxn>
                </a:cxnLst>
                <a:rect l="0" t="0" r="r" b="b"/>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prstTxWarp prst="textNoShape">
                  <a:avLst/>
                </a:prstTxWarp>
              </a:bodyPr>
              <a:lstStyle/>
              <a:p>
                <a:endParaRPr lang="en-US"/>
              </a:p>
            </p:txBody>
          </p:sp>
          <p:sp>
            <p:nvSpPr>
              <p:cNvPr id="354353" name="Freeform 49"/>
              <p:cNvSpPr>
                <a:spLocks/>
              </p:cNvSpPr>
              <p:nvPr/>
            </p:nvSpPr>
            <p:spPr bwMode="auto">
              <a:xfrm>
                <a:off x="7240" y="13752"/>
                <a:ext cx="76" cy="302"/>
              </a:xfrm>
              <a:custGeom>
                <a:avLst/>
                <a:gdLst/>
                <a:ahLst/>
                <a:cxnLst>
                  <a:cxn ang="0">
                    <a:pos x="76" y="2"/>
                  </a:cxn>
                  <a:cxn ang="0">
                    <a:pos x="74" y="4"/>
                  </a:cxn>
                  <a:cxn ang="0">
                    <a:pos x="70" y="12"/>
                  </a:cxn>
                  <a:cxn ang="0">
                    <a:pos x="62" y="28"/>
                  </a:cxn>
                  <a:cxn ang="0">
                    <a:pos x="56" y="53"/>
                  </a:cxn>
                  <a:cxn ang="0">
                    <a:pos x="51" y="92"/>
                  </a:cxn>
                  <a:cxn ang="0">
                    <a:pos x="49" y="145"/>
                  </a:cxn>
                  <a:cxn ang="0">
                    <a:pos x="50" y="214"/>
                  </a:cxn>
                  <a:cxn ang="0">
                    <a:pos x="57" y="302"/>
                  </a:cxn>
                  <a:cxn ang="0">
                    <a:pos x="14" y="302"/>
                  </a:cxn>
                  <a:cxn ang="0">
                    <a:pos x="13" y="294"/>
                  </a:cxn>
                  <a:cxn ang="0">
                    <a:pos x="9" y="269"/>
                  </a:cxn>
                  <a:cxn ang="0">
                    <a:pos x="4" y="232"/>
                  </a:cxn>
                  <a:cxn ang="0">
                    <a:pos x="1" y="188"/>
                  </a:cxn>
                  <a:cxn ang="0">
                    <a:pos x="0" y="138"/>
                  </a:cxn>
                  <a:cxn ang="0">
                    <a:pos x="2" y="89"/>
                  </a:cxn>
                  <a:cxn ang="0">
                    <a:pos x="10" y="41"/>
                  </a:cxn>
                  <a:cxn ang="0">
                    <a:pos x="25" y="0"/>
                  </a:cxn>
                  <a:cxn ang="0">
                    <a:pos x="76" y="2"/>
                  </a:cxn>
                </a:cxnLst>
                <a:rect l="0" t="0" r="r" b="b"/>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prstTxWarp prst="textNoShape">
                  <a:avLst/>
                </a:prstTxWarp>
              </a:bodyPr>
              <a:lstStyle/>
              <a:p>
                <a:endParaRPr lang="en-US"/>
              </a:p>
            </p:txBody>
          </p:sp>
          <p:sp>
            <p:nvSpPr>
              <p:cNvPr id="354354" name="Rectangle 50"/>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prstTxWarp prst="textNoShape">
                  <a:avLst/>
                </a:prstTxWarp>
              </a:bodyPr>
              <a:lstStyle/>
              <a:p>
                <a:endParaRPr lang="en-US"/>
              </a:p>
            </p:txBody>
          </p:sp>
          <p:sp>
            <p:nvSpPr>
              <p:cNvPr id="354355" name="Freeform 51"/>
              <p:cNvSpPr>
                <a:spLocks/>
              </p:cNvSpPr>
              <p:nvPr/>
            </p:nvSpPr>
            <p:spPr bwMode="auto">
              <a:xfrm>
                <a:off x="6579" y="13664"/>
                <a:ext cx="375" cy="440"/>
              </a:xfrm>
              <a:custGeom>
                <a:avLst/>
                <a:gdLst/>
                <a:ahLst/>
                <a:cxnLst>
                  <a:cxn ang="0">
                    <a:pos x="35" y="41"/>
                  </a:cxn>
                  <a:cxn ang="0">
                    <a:pos x="32" y="49"/>
                  </a:cxn>
                  <a:cxn ang="0">
                    <a:pos x="25" y="74"/>
                  </a:cxn>
                  <a:cxn ang="0">
                    <a:pos x="17" y="112"/>
                  </a:cxn>
                  <a:cxn ang="0">
                    <a:pos x="8" y="163"/>
                  </a:cxn>
                  <a:cxn ang="0">
                    <a:pos x="2" y="223"/>
                  </a:cxn>
                  <a:cxn ang="0">
                    <a:pos x="0" y="290"/>
                  </a:cxn>
                  <a:cxn ang="0">
                    <a:pos x="7" y="363"/>
                  </a:cxn>
                  <a:cxn ang="0">
                    <a:pos x="23" y="440"/>
                  </a:cxn>
                  <a:cxn ang="0">
                    <a:pos x="23" y="437"/>
                  </a:cxn>
                  <a:cxn ang="0">
                    <a:pos x="23" y="427"/>
                  </a:cxn>
                  <a:cxn ang="0">
                    <a:pos x="23" y="411"/>
                  </a:cxn>
                  <a:cxn ang="0">
                    <a:pos x="23" y="391"/>
                  </a:cxn>
                  <a:cxn ang="0">
                    <a:pos x="25" y="367"/>
                  </a:cxn>
                  <a:cxn ang="0">
                    <a:pos x="28" y="341"/>
                  </a:cxn>
                  <a:cxn ang="0">
                    <a:pos x="33" y="312"/>
                  </a:cxn>
                  <a:cxn ang="0">
                    <a:pos x="39" y="281"/>
                  </a:cxn>
                  <a:cxn ang="0">
                    <a:pos x="49" y="251"/>
                  </a:cxn>
                  <a:cxn ang="0">
                    <a:pos x="61" y="222"/>
                  </a:cxn>
                  <a:cxn ang="0">
                    <a:pos x="75" y="194"/>
                  </a:cxn>
                  <a:cxn ang="0">
                    <a:pos x="93" y="168"/>
                  </a:cxn>
                  <a:cxn ang="0">
                    <a:pos x="116" y="145"/>
                  </a:cxn>
                  <a:cxn ang="0">
                    <a:pos x="141" y="127"/>
                  </a:cxn>
                  <a:cxn ang="0">
                    <a:pos x="173" y="114"/>
                  </a:cxn>
                  <a:cxn ang="0">
                    <a:pos x="208" y="106"/>
                  </a:cxn>
                  <a:cxn ang="0">
                    <a:pos x="210" y="104"/>
                  </a:cxn>
                  <a:cxn ang="0">
                    <a:pos x="217" y="100"/>
                  </a:cxn>
                  <a:cxn ang="0">
                    <a:pos x="227" y="92"/>
                  </a:cxn>
                  <a:cxn ang="0">
                    <a:pos x="245" y="82"/>
                  </a:cxn>
                  <a:cxn ang="0">
                    <a:pos x="267" y="69"/>
                  </a:cxn>
                  <a:cxn ang="0">
                    <a:pos x="296" y="54"/>
                  </a:cxn>
                  <a:cxn ang="0">
                    <a:pos x="332" y="36"/>
                  </a:cxn>
                  <a:cxn ang="0">
                    <a:pos x="375" y="17"/>
                  </a:cxn>
                  <a:cxn ang="0">
                    <a:pos x="373" y="16"/>
                  </a:cxn>
                  <a:cxn ang="0">
                    <a:pos x="366" y="15"/>
                  </a:cxn>
                  <a:cxn ang="0">
                    <a:pos x="357" y="13"/>
                  </a:cxn>
                  <a:cxn ang="0">
                    <a:pos x="343" y="10"/>
                  </a:cxn>
                  <a:cxn ang="0">
                    <a:pos x="326" y="7"/>
                  </a:cxn>
                  <a:cxn ang="0">
                    <a:pos x="307" y="5"/>
                  </a:cxn>
                  <a:cxn ang="0">
                    <a:pos x="285" y="3"/>
                  </a:cxn>
                  <a:cxn ang="0">
                    <a:pos x="261" y="1"/>
                  </a:cxn>
                  <a:cxn ang="0">
                    <a:pos x="235" y="0"/>
                  </a:cxn>
                  <a:cxn ang="0">
                    <a:pos x="208" y="1"/>
                  </a:cxn>
                  <a:cxn ang="0">
                    <a:pos x="180" y="2"/>
                  </a:cxn>
                  <a:cxn ang="0">
                    <a:pos x="151" y="5"/>
                  </a:cxn>
                  <a:cxn ang="0">
                    <a:pos x="122" y="10"/>
                  </a:cxn>
                  <a:cxn ang="0">
                    <a:pos x="92" y="18"/>
                  </a:cxn>
                  <a:cxn ang="0">
                    <a:pos x="63" y="28"/>
                  </a:cxn>
                  <a:cxn ang="0">
                    <a:pos x="35" y="41"/>
                  </a:cxn>
                </a:cxnLst>
                <a:rect l="0" t="0" r="r" b="b"/>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prstTxWarp prst="textNoShape">
                  <a:avLst/>
                </a:prstTxWarp>
              </a:bodyPr>
              <a:lstStyle/>
              <a:p>
                <a:endParaRPr lang="en-US"/>
              </a:p>
            </p:txBody>
          </p:sp>
          <p:sp>
            <p:nvSpPr>
              <p:cNvPr id="354356" name="Freeform 52"/>
              <p:cNvSpPr>
                <a:spLocks/>
              </p:cNvSpPr>
              <p:nvPr/>
            </p:nvSpPr>
            <p:spPr bwMode="auto">
              <a:xfrm>
                <a:off x="6061" y="13991"/>
                <a:ext cx="305" cy="83"/>
              </a:xfrm>
              <a:custGeom>
                <a:avLst/>
                <a:gdLst/>
                <a:ahLst/>
                <a:cxnLst>
                  <a:cxn ang="0">
                    <a:pos x="0" y="53"/>
                  </a:cxn>
                  <a:cxn ang="0">
                    <a:pos x="0" y="52"/>
                  </a:cxn>
                  <a:cxn ang="0">
                    <a:pos x="2" y="48"/>
                  </a:cxn>
                  <a:cxn ang="0">
                    <a:pos x="5" y="44"/>
                  </a:cxn>
                  <a:cxn ang="0">
                    <a:pos x="11" y="37"/>
                  </a:cxn>
                  <a:cxn ang="0">
                    <a:pos x="18" y="31"/>
                  </a:cxn>
                  <a:cxn ang="0">
                    <a:pos x="27" y="25"/>
                  </a:cxn>
                  <a:cxn ang="0">
                    <a:pos x="39" y="18"/>
                  </a:cxn>
                  <a:cxn ang="0">
                    <a:pos x="54" y="12"/>
                  </a:cxn>
                  <a:cxn ang="0">
                    <a:pos x="72" y="6"/>
                  </a:cxn>
                  <a:cxn ang="0">
                    <a:pos x="92" y="2"/>
                  </a:cxn>
                  <a:cxn ang="0">
                    <a:pos x="118" y="0"/>
                  </a:cxn>
                  <a:cxn ang="0">
                    <a:pos x="146" y="0"/>
                  </a:cxn>
                  <a:cxn ang="0">
                    <a:pos x="180" y="2"/>
                  </a:cxn>
                  <a:cxn ang="0">
                    <a:pos x="216" y="7"/>
                  </a:cxn>
                  <a:cxn ang="0">
                    <a:pos x="258" y="16"/>
                  </a:cxn>
                  <a:cxn ang="0">
                    <a:pos x="305" y="29"/>
                  </a:cxn>
                  <a:cxn ang="0">
                    <a:pos x="299" y="47"/>
                  </a:cxn>
                  <a:cxn ang="0">
                    <a:pos x="297" y="46"/>
                  </a:cxn>
                  <a:cxn ang="0">
                    <a:pos x="289" y="44"/>
                  </a:cxn>
                  <a:cxn ang="0">
                    <a:pos x="277" y="41"/>
                  </a:cxn>
                  <a:cxn ang="0">
                    <a:pos x="262" y="36"/>
                  </a:cxn>
                  <a:cxn ang="0">
                    <a:pos x="244" y="32"/>
                  </a:cxn>
                  <a:cxn ang="0">
                    <a:pos x="224" y="28"/>
                  </a:cxn>
                  <a:cxn ang="0">
                    <a:pos x="201" y="25"/>
                  </a:cxn>
                  <a:cxn ang="0">
                    <a:pos x="176" y="22"/>
                  </a:cxn>
                  <a:cxn ang="0">
                    <a:pos x="152" y="21"/>
                  </a:cxn>
                  <a:cxn ang="0">
                    <a:pos x="126" y="21"/>
                  </a:cxn>
                  <a:cxn ang="0">
                    <a:pos x="101" y="23"/>
                  </a:cxn>
                  <a:cxn ang="0">
                    <a:pos x="77" y="29"/>
                  </a:cxn>
                  <a:cxn ang="0">
                    <a:pos x="55" y="37"/>
                  </a:cxn>
                  <a:cxn ang="0">
                    <a:pos x="33" y="48"/>
                  </a:cxn>
                  <a:cxn ang="0">
                    <a:pos x="15" y="63"/>
                  </a:cxn>
                  <a:cxn ang="0">
                    <a:pos x="0" y="83"/>
                  </a:cxn>
                  <a:cxn ang="0">
                    <a:pos x="0" y="53"/>
                  </a:cxn>
                </a:cxnLst>
                <a:rect l="0" t="0" r="r" b="b"/>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4357" name="Freeform 53"/>
              <p:cNvSpPr>
                <a:spLocks/>
              </p:cNvSpPr>
              <p:nvPr/>
            </p:nvSpPr>
            <p:spPr bwMode="auto">
              <a:xfrm>
                <a:off x="6061" y="13793"/>
                <a:ext cx="305" cy="83"/>
              </a:xfrm>
              <a:custGeom>
                <a:avLst/>
                <a:gdLst/>
                <a:ahLst/>
                <a:cxnLst>
                  <a:cxn ang="0">
                    <a:pos x="0" y="53"/>
                  </a:cxn>
                  <a:cxn ang="0">
                    <a:pos x="0" y="52"/>
                  </a:cxn>
                  <a:cxn ang="0">
                    <a:pos x="2" y="49"/>
                  </a:cxn>
                  <a:cxn ang="0">
                    <a:pos x="5" y="44"/>
                  </a:cxn>
                  <a:cxn ang="0">
                    <a:pos x="11" y="38"/>
                  </a:cxn>
                  <a:cxn ang="0">
                    <a:pos x="18" y="31"/>
                  </a:cxn>
                  <a:cxn ang="0">
                    <a:pos x="27" y="25"/>
                  </a:cxn>
                  <a:cxn ang="0">
                    <a:pos x="39" y="17"/>
                  </a:cxn>
                  <a:cxn ang="0">
                    <a:pos x="54" y="12"/>
                  </a:cxn>
                  <a:cxn ang="0">
                    <a:pos x="72" y="7"/>
                  </a:cxn>
                  <a:cxn ang="0">
                    <a:pos x="92" y="2"/>
                  </a:cxn>
                  <a:cxn ang="0">
                    <a:pos x="118" y="0"/>
                  </a:cxn>
                  <a:cxn ang="0">
                    <a:pos x="146" y="0"/>
                  </a:cxn>
                  <a:cxn ang="0">
                    <a:pos x="180" y="2"/>
                  </a:cxn>
                  <a:cxn ang="0">
                    <a:pos x="216" y="8"/>
                  </a:cxn>
                  <a:cxn ang="0">
                    <a:pos x="258" y="16"/>
                  </a:cxn>
                  <a:cxn ang="0">
                    <a:pos x="305" y="29"/>
                  </a:cxn>
                  <a:cxn ang="0">
                    <a:pos x="299" y="47"/>
                  </a:cxn>
                  <a:cxn ang="0">
                    <a:pos x="297" y="45"/>
                  </a:cxn>
                  <a:cxn ang="0">
                    <a:pos x="289" y="43"/>
                  </a:cxn>
                  <a:cxn ang="0">
                    <a:pos x="277" y="40"/>
                  </a:cxn>
                  <a:cxn ang="0">
                    <a:pos x="262" y="36"/>
                  </a:cxn>
                  <a:cxn ang="0">
                    <a:pos x="244" y="33"/>
                  </a:cxn>
                  <a:cxn ang="0">
                    <a:pos x="224" y="28"/>
                  </a:cxn>
                  <a:cxn ang="0">
                    <a:pos x="201" y="25"/>
                  </a:cxn>
                  <a:cxn ang="0">
                    <a:pos x="176" y="22"/>
                  </a:cxn>
                  <a:cxn ang="0">
                    <a:pos x="152" y="21"/>
                  </a:cxn>
                  <a:cxn ang="0">
                    <a:pos x="126" y="22"/>
                  </a:cxn>
                  <a:cxn ang="0">
                    <a:pos x="101" y="24"/>
                  </a:cxn>
                  <a:cxn ang="0">
                    <a:pos x="77" y="29"/>
                  </a:cxn>
                  <a:cxn ang="0">
                    <a:pos x="55" y="38"/>
                  </a:cxn>
                  <a:cxn ang="0">
                    <a:pos x="33" y="49"/>
                  </a:cxn>
                  <a:cxn ang="0">
                    <a:pos x="15" y="64"/>
                  </a:cxn>
                  <a:cxn ang="0">
                    <a:pos x="0" y="83"/>
                  </a:cxn>
                  <a:cxn ang="0">
                    <a:pos x="0" y="53"/>
                  </a:cxn>
                </a:cxnLst>
                <a:rect l="0" t="0" r="r" b="b"/>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4358" name="Freeform 54"/>
              <p:cNvSpPr>
                <a:spLocks/>
              </p:cNvSpPr>
              <p:nvPr/>
            </p:nvSpPr>
            <p:spPr bwMode="auto">
              <a:xfrm>
                <a:off x="6348" y="13696"/>
                <a:ext cx="496" cy="917"/>
              </a:xfrm>
              <a:custGeom>
                <a:avLst/>
                <a:gdLst/>
                <a:ahLst/>
                <a:cxnLst>
                  <a:cxn ang="0">
                    <a:pos x="0" y="0"/>
                  </a:cxn>
                  <a:cxn ang="0">
                    <a:pos x="0" y="886"/>
                  </a:cxn>
                  <a:cxn ang="0">
                    <a:pos x="150" y="917"/>
                  </a:cxn>
                  <a:cxn ang="0">
                    <a:pos x="143" y="797"/>
                  </a:cxn>
                  <a:cxn ang="0">
                    <a:pos x="496" y="851"/>
                  </a:cxn>
                  <a:cxn ang="0">
                    <a:pos x="490" y="803"/>
                  </a:cxn>
                  <a:cxn ang="0">
                    <a:pos x="245" y="773"/>
                  </a:cxn>
                  <a:cxn ang="0">
                    <a:pos x="239" y="670"/>
                  </a:cxn>
                  <a:cxn ang="0">
                    <a:pos x="72" y="670"/>
                  </a:cxn>
                  <a:cxn ang="0">
                    <a:pos x="68" y="657"/>
                  </a:cxn>
                  <a:cxn ang="0">
                    <a:pos x="56" y="620"/>
                  </a:cxn>
                  <a:cxn ang="0">
                    <a:pos x="41" y="559"/>
                  </a:cxn>
                  <a:cxn ang="0">
                    <a:pos x="26" y="480"/>
                  </a:cxn>
                  <a:cxn ang="0">
                    <a:pos x="15" y="385"/>
                  </a:cxn>
                  <a:cxn ang="0">
                    <a:pos x="11" y="276"/>
                  </a:cxn>
                  <a:cxn ang="0">
                    <a:pos x="20" y="158"/>
                  </a:cxn>
                  <a:cxn ang="0">
                    <a:pos x="42" y="30"/>
                  </a:cxn>
                  <a:cxn ang="0">
                    <a:pos x="0" y="0"/>
                  </a:cxn>
                </a:cxnLst>
                <a:rect l="0" t="0" r="r" b="b"/>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prstTxWarp prst="textNoShape">
                  <a:avLst/>
                </a:prstTxWarp>
              </a:bodyPr>
              <a:lstStyle/>
              <a:p>
                <a:endParaRPr lang="en-US"/>
              </a:p>
            </p:txBody>
          </p:sp>
          <p:sp>
            <p:nvSpPr>
              <p:cNvPr id="354359" name="Freeform 55"/>
              <p:cNvSpPr>
                <a:spLocks/>
              </p:cNvSpPr>
              <p:nvPr/>
            </p:nvSpPr>
            <p:spPr bwMode="auto">
              <a:xfrm>
                <a:off x="6593" y="13487"/>
                <a:ext cx="638" cy="125"/>
              </a:xfrm>
              <a:custGeom>
                <a:avLst/>
                <a:gdLst/>
                <a:ahLst/>
                <a:cxnLst>
                  <a:cxn ang="0">
                    <a:pos x="0" y="125"/>
                  </a:cxn>
                  <a:cxn ang="0">
                    <a:pos x="4" y="124"/>
                  </a:cxn>
                  <a:cxn ang="0">
                    <a:pos x="14" y="119"/>
                  </a:cxn>
                  <a:cxn ang="0">
                    <a:pos x="31" y="114"/>
                  </a:cxn>
                  <a:cxn ang="0">
                    <a:pos x="53" y="106"/>
                  </a:cxn>
                  <a:cxn ang="0">
                    <a:pos x="81" y="98"/>
                  </a:cxn>
                  <a:cxn ang="0">
                    <a:pos x="113" y="89"/>
                  </a:cxn>
                  <a:cxn ang="0">
                    <a:pos x="151" y="81"/>
                  </a:cxn>
                  <a:cxn ang="0">
                    <a:pos x="192" y="73"/>
                  </a:cxn>
                  <a:cxn ang="0">
                    <a:pos x="237" y="65"/>
                  </a:cxn>
                  <a:cxn ang="0">
                    <a:pos x="286" y="60"/>
                  </a:cxn>
                  <a:cxn ang="0">
                    <a:pos x="337" y="56"/>
                  </a:cxn>
                  <a:cxn ang="0">
                    <a:pos x="390" y="55"/>
                  </a:cxn>
                  <a:cxn ang="0">
                    <a:pos x="446" y="56"/>
                  </a:cxn>
                  <a:cxn ang="0">
                    <a:pos x="503" y="61"/>
                  </a:cxn>
                  <a:cxn ang="0">
                    <a:pos x="561" y="70"/>
                  </a:cxn>
                  <a:cxn ang="0">
                    <a:pos x="620" y="83"/>
                  </a:cxn>
                  <a:cxn ang="0">
                    <a:pos x="638" y="0"/>
                  </a:cxn>
                  <a:cxn ang="0">
                    <a:pos x="634" y="0"/>
                  </a:cxn>
                  <a:cxn ang="0">
                    <a:pos x="620" y="0"/>
                  </a:cxn>
                  <a:cxn ang="0">
                    <a:pos x="599" y="0"/>
                  </a:cxn>
                  <a:cxn ang="0">
                    <a:pos x="571" y="1"/>
                  </a:cxn>
                  <a:cxn ang="0">
                    <a:pos x="536" y="2"/>
                  </a:cxn>
                  <a:cxn ang="0">
                    <a:pos x="496" y="3"/>
                  </a:cxn>
                  <a:cxn ang="0">
                    <a:pos x="452" y="6"/>
                  </a:cxn>
                  <a:cxn ang="0">
                    <a:pos x="405" y="8"/>
                  </a:cxn>
                  <a:cxn ang="0">
                    <a:pos x="354" y="13"/>
                  </a:cxn>
                  <a:cxn ang="0">
                    <a:pos x="302" y="17"/>
                  </a:cxn>
                  <a:cxn ang="0">
                    <a:pos x="249" y="22"/>
                  </a:cxn>
                  <a:cxn ang="0">
                    <a:pos x="196" y="30"/>
                  </a:cxn>
                  <a:cxn ang="0">
                    <a:pos x="144" y="37"/>
                  </a:cxn>
                  <a:cxn ang="0">
                    <a:pos x="93" y="47"/>
                  </a:cxn>
                  <a:cxn ang="0">
                    <a:pos x="45" y="58"/>
                  </a:cxn>
                  <a:cxn ang="0">
                    <a:pos x="0" y="71"/>
                  </a:cxn>
                  <a:cxn ang="0">
                    <a:pos x="0" y="125"/>
                  </a:cxn>
                </a:cxnLst>
                <a:rect l="0" t="0" r="r" b="b"/>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prstTxWarp prst="textNoShape">
                  <a:avLst/>
                </a:prstTxWarp>
              </a:bodyPr>
              <a:lstStyle/>
              <a:p>
                <a:endParaRPr lang="en-US"/>
              </a:p>
            </p:txBody>
          </p:sp>
          <p:sp>
            <p:nvSpPr>
              <p:cNvPr id="354360" name="Freeform 56"/>
              <p:cNvSpPr>
                <a:spLocks/>
              </p:cNvSpPr>
              <p:nvPr/>
            </p:nvSpPr>
            <p:spPr bwMode="auto">
              <a:xfrm>
                <a:off x="6217" y="14634"/>
                <a:ext cx="1075" cy="356"/>
              </a:xfrm>
              <a:custGeom>
                <a:avLst/>
                <a:gdLst/>
                <a:ahLst/>
                <a:cxnLst>
                  <a:cxn ang="0">
                    <a:pos x="454" y="344"/>
                  </a:cxn>
                  <a:cxn ang="0">
                    <a:pos x="456" y="343"/>
                  </a:cxn>
                  <a:cxn ang="0">
                    <a:pos x="463" y="341"/>
                  </a:cxn>
                  <a:cxn ang="0">
                    <a:pos x="472" y="337"/>
                  </a:cxn>
                  <a:cxn ang="0">
                    <a:pos x="485" y="332"/>
                  </a:cxn>
                  <a:cxn ang="0">
                    <a:pos x="501" y="325"/>
                  </a:cxn>
                  <a:cxn ang="0">
                    <a:pos x="518" y="317"/>
                  </a:cxn>
                  <a:cxn ang="0">
                    <a:pos x="538" y="308"/>
                  </a:cxn>
                  <a:cxn ang="0">
                    <a:pos x="558" y="298"/>
                  </a:cxn>
                  <a:cxn ang="0">
                    <a:pos x="580" y="287"/>
                  </a:cxn>
                  <a:cxn ang="0">
                    <a:pos x="600" y="274"/>
                  </a:cxn>
                  <a:cxn ang="0">
                    <a:pos x="621" y="262"/>
                  </a:cxn>
                  <a:cxn ang="0">
                    <a:pos x="640" y="248"/>
                  </a:cxn>
                  <a:cxn ang="0">
                    <a:pos x="658" y="234"/>
                  </a:cxn>
                  <a:cxn ang="0">
                    <a:pos x="674" y="219"/>
                  </a:cxn>
                  <a:cxn ang="0">
                    <a:pos x="688" y="204"/>
                  </a:cxn>
                  <a:cxn ang="0">
                    <a:pos x="699" y="189"/>
                  </a:cxn>
                  <a:cxn ang="0">
                    <a:pos x="0" y="18"/>
                  </a:cxn>
                  <a:cxn ang="0">
                    <a:pos x="54" y="0"/>
                  </a:cxn>
                  <a:cxn ang="0">
                    <a:pos x="1075" y="251"/>
                  </a:cxn>
                  <a:cxn ang="0">
                    <a:pos x="1033" y="274"/>
                  </a:cxn>
                  <a:cxn ang="0">
                    <a:pos x="738" y="199"/>
                  </a:cxn>
                  <a:cxn ang="0">
                    <a:pos x="737" y="200"/>
                  </a:cxn>
                  <a:cxn ang="0">
                    <a:pos x="735" y="203"/>
                  </a:cxn>
                  <a:cxn ang="0">
                    <a:pos x="730" y="207"/>
                  </a:cxn>
                  <a:cxn ang="0">
                    <a:pos x="724" y="214"/>
                  </a:cxn>
                  <a:cxn ang="0">
                    <a:pos x="716" y="222"/>
                  </a:cxn>
                  <a:cxn ang="0">
                    <a:pos x="706" y="231"/>
                  </a:cxn>
                  <a:cxn ang="0">
                    <a:pos x="694" y="242"/>
                  </a:cxn>
                  <a:cxn ang="0">
                    <a:pos x="679" y="253"/>
                  </a:cxn>
                  <a:cxn ang="0">
                    <a:pos x="662" y="265"/>
                  </a:cxn>
                  <a:cxn ang="0">
                    <a:pos x="643" y="278"/>
                  </a:cxn>
                  <a:cxn ang="0">
                    <a:pos x="621" y="291"/>
                  </a:cxn>
                  <a:cxn ang="0">
                    <a:pos x="597" y="303"/>
                  </a:cxn>
                  <a:cxn ang="0">
                    <a:pos x="570" y="317"/>
                  </a:cxn>
                  <a:cxn ang="0">
                    <a:pos x="540" y="330"/>
                  </a:cxn>
                  <a:cxn ang="0">
                    <a:pos x="508" y="343"/>
                  </a:cxn>
                  <a:cxn ang="0">
                    <a:pos x="472" y="356"/>
                  </a:cxn>
                  <a:cxn ang="0">
                    <a:pos x="454" y="344"/>
                  </a:cxn>
                </a:cxnLst>
                <a:rect l="0" t="0" r="r" b="b"/>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prstTxWarp prst="textNoShape">
                  <a:avLst/>
                </a:prstTxWarp>
              </a:bodyPr>
              <a:lstStyle/>
              <a:p>
                <a:endParaRPr lang="en-US"/>
              </a:p>
            </p:txBody>
          </p:sp>
          <p:sp>
            <p:nvSpPr>
              <p:cNvPr id="354361" name="Freeform 57"/>
              <p:cNvSpPr>
                <a:spLocks/>
              </p:cNvSpPr>
              <p:nvPr/>
            </p:nvSpPr>
            <p:spPr bwMode="auto">
              <a:xfrm>
                <a:off x="5997" y="14727"/>
                <a:ext cx="1095" cy="319"/>
              </a:xfrm>
              <a:custGeom>
                <a:avLst/>
                <a:gdLst/>
                <a:ahLst/>
                <a:cxnLst>
                  <a:cxn ang="0">
                    <a:pos x="0" y="0"/>
                  </a:cxn>
                  <a:cxn ang="0">
                    <a:pos x="1071" y="319"/>
                  </a:cxn>
                  <a:cxn ang="0">
                    <a:pos x="1095" y="319"/>
                  </a:cxn>
                  <a:cxn ang="0">
                    <a:pos x="33" y="0"/>
                  </a:cxn>
                  <a:cxn ang="0">
                    <a:pos x="0" y="0"/>
                  </a:cxn>
                </a:cxnLst>
                <a:rect l="0" t="0" r="r" b="b"/>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prstTxWarp prst="textNoShape">
                  <a:avLst/>
                </a:prstTxWarp>
              </a:bodyPr>
              <a:lstStyle/>
              <a:p>
                <a:endParaRPr lang="en-US"/>
              </a:p>
            </p:txBody>
          </p:sp>
          <p:sp>
            <p:nvSpPr>
              <p:cNvPr id="354362" name="Freeform 58"/>
              <p:cNvSpPr>
                <a:spLocks/>
              </p:cNvSpPr>
              <p:nvPr/>
            </p:nvSpPr>
            <p:spPr bwMode="auto">
              <a:xfrm>
                <a:off x="6181" y="14684"/>
                <a:ext cx="1082" cy="285"/>
              </a:xfrm>
              <a:custGeom>
                <a:avLst/>
                <a:gdLst/>
                <a:ahLst/>
                <a:cxnLst>
                  <a:cxn ang="0">
                    <a:pos x="0" y="1"/>
                  </a:cxn>
                  <a:cxn ang="0">
                    <a:pos x="1058" y="285"/>
                  </a:cxn>
                  <a:cxn ang="0">
                    <a:pos x="1082" y="284"/>
                  </a:cxn>
                  <a:cxn ang="0">
                    <a:pos x="33" y="0"/>
                  </a:cxn>
                  <a:cxn ang="0">
                    <a:pos x="0" y="1"/>
                  </a:cxn>
                </a:cxnLst>
                <a:rect l="0" t="0" r="r" b="b"/>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prstTxWarp prst="textNoShape">
                  <a:avLst/>
                </a:prstTxWarp>
              </a:bodyPr>
              <a:lstStyle/>
              <a:p>
                <a:endParaRPr lang="en-US"/>
              </a:p>
            </p:txBody>
          </p:sp>
          <p:sp>
            <p:nvSpPr>
              <p:cNvPr id="354363" name="Freeform 59"/>
              <p:cNvSpPr>
                <a:spLocks/>
              </p:cNvSpPr>
              <p:nvPr/>
            </p:nvSpPr>
            <p:spPr bwMode="auto">
              <a:xfrm>
                <a:off x="6093" y="14699"/>
                <a:ext cx="1087" cy="315"/>
              </a:xfrm>
              <a:custGeom>
                <a:avLst/>
                <a:gdLst/>
                <a:ahLst/>
                <a:cxnLst>
                  <a:cxn ang="0">
                    <a:pos x="0" y="0"/>
                  </a:cxn>
                  <a:cxn ang="0">
                    <a:pos x="1066" y="315"/>
                  </a:cxn>
                  <a:cxn ang="0">
                    <a:pos x="1087" y="308"/>
                  </a:cxn>
                  <a:cxn ang="0">
                    <a:pos x="31" y="0"/>
                  </a:cxn>
                  <a:cxn ang="0">
                    <a:pos x="0" y="0"/>
                  </a:cxn>
                </a:cxnLst>
                <a:rect l="0" t="0" r="r" b="b"/>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4" name="Group 60"/>
            <p:cNvGrpSpPr>
              <a:grpSpLocks/>
            </p:cNvGrpSpPr>
            <p:nvPr/>
          </p:nvGrpSpPr>
          <p:grpSpPr bwMode="auto">
            <a:xfrm>
              <a:off x="2560542" y="4205899"/>
              <a:ext cx="878363" cy="1322387"/>
              <a:chOff x="12762" y="10336"/>
              <a:chExt cx="1027" cy="1700"/>
            </a:xfrm>
          </p:grpSpPr>
          <p:sp>
            <p:nvSpPr>
              <p:cNvPr id="354365" name="Rectangle 61"/>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prstTxWarp prst="textNoShape">
                  <a:avLst/>
                </a:prstTxWarp>
              </a:bodyPr>
              <a:lstStyle/>
              <a:p>
                <a:endParaRPr lang="en-US"/>
              </a:p>
            </p:txBody>
          </p:sp>
          <p:sp>
            <p:nvSpPr>
              <p:cNvPr id="354366" name="Rectangle 62"/>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354367" name="Line 63"/>
              <p:cNvSpPr>
                <a:spLocks noChangeShapeType="1"/>
              </p:cNvSpPr>
              <p:nvPr/>
            </p:nvSpPr>
            <p:spPr bwMode="auto">
              <a:xfrm>
                <a:off x="12766" y="10682"/>
                <a:ext cx="965" cy="2"/>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4368" name="Line 64"/>
              <p:cNvSpPr>
                <a:spLocks noChangeShapeType="1"/>
              </p:cNvSpPr>
              <p:nvPr/>
            </p:nvSpPr>
            <p:spPr bwMode="auto">
              <a:xfrm>
                <a:off x="12780" y="11042"/>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4369" name="Line 65"/>
              <p:cNvSpPr>
                <a:spLocks noChangeShapeType="1"/>
              </p:cNvSpPr>
              <p:nvPr/>
            </p:nvSpPr>
            <p:spPr bwMode="auto">
              <a:xfrm>
                <a:off x="12764" y="11374"/>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4370" name="Line 66"/>
              <p:cNvSpPr>
                <a:spLocks noChangeShapeType="1"/>
              </p:cNvSpPr>
              <p:nvPr/>
            </p:nvSpPr>
            <p:spPr bwMode="auto">
              <a:xfrm>
                <a:off x="12762" y="11675"/>
                <a:ext cx="967" cy="2"/>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354371" name="Text Box 67"/>
            <p:cNvSpPr txBox="1">
              <a:spLocks noChangeArrowheads="1"/>
            </p:cNvSpPr>
            <p:nvPr/>
          </p:nvSpPr>
          <p:spPr bwMode="auto">
            <a:xfrm>
              <a:off x="2502915" y="5857534"/>
              <a:ext cx="937737" cy="354435"/>
            </a:xfrm>
            <a:prstGeom prst="rect">
              <a:avLst/>
            </a:prstGeom>
            <a:noFill/>
            <a:ln w="9525">
              <a:noFill/>
              <a:miter lim="800000"/>
              <a:headEnd/>
              <a:tailEnd/>
            </a:ln>
          </p:spPr>
          <p:txBody>
            <a:bodyPr lIns="101882" tIns="50941" rIns="101882" bIns="50941">
              <a:prstTxWarp prst="textNoShape">
                <a:avLst/>
              </a:prstTxWarp>
            </a:bodyPr>
            <a:lstStyle/>
            <a:p>
              <a:pPr algn="l" eaLnBrk="1" hangingPunct="1"/>
              <a:r>
                <a:rPr lang="en-US">
                  <a:solidFill>
                    <a:schemeClr val="tx2"/>
                  </a:solidFill>
                  <a:latin typeface="Arial" charset="0"/>
                </a:rPr>
                <a:t>Host A</a:t>
              </a:r>
              <a:endParaRPr lang="en-US">
                <a:solidFill>
                  <a:schemeClr val="tx2"/>
                </a:solidFill>
              </a:endParaRPr>
            </a:p>
          </p:txBody>
        </p:sp>
        <p:sp>
          <p:nvSpPr>
            <p:cNvPr id="354372" name="Text Box 68"/>
            <p:cNvSpPr txBox="1">
              <a:spLocks noChangeArrowheads="1"/>
            </p:cNvSpPr>
            <p:nvPr/>
          </p:nvSpPr>
          <p:spPr bwMode="auto">
            <a:xfrm>
              <a:off x="3679887" y="4076359"/>
              <a:ext cx="2069307" cy="536152"/>
            </a:xfrm>
            <a:prstGeom prst="rect">
              <a:avLst/>
            </a:prstGeom>
            <a:noFill/>
            <a:ln w="9525">
              <a:noFill/>
              <a:miter lim="800000"/>
              <a:headEnd/>
              <a:tailEnd/>
            </a:ln>
          </p:spPr>
          <p:txBody>
            <a:bodyPr lIns="101882" tIns="50941" rIns="101882" bIns="50941">
              <a:prstTxWarp prst="textNoShape">
                <a:avLst/>
              </a:prstTxWarp>
            </a:bodyPr>
            <a:lstStyle/>
            <a:p>
              <a:pPr algn="l" eaLnBrk="1" hangingPunct="1"/>
              <a:r>
                <a:rPr lang="en-US" sz="2200" dirty="0" err="1">
                  <a:solidFill>
                    <a:srgbClr val="FF0000"/>
                  </a:solidFill>
                  <a:latin typeface="Symbol" charset="2"/>
                </a:rPr>
                <a:t>l</a:t>
              </a:r>
              <a:r>
                <a:rPr lang="en-US" sz="2200" baseline="-25000" dirty="0" err="1">
                  <a:solidFill>
                    <a:srgbClr val="FF0000"/>
                  </a:solidFill>
                  <a:latin typeface="Arial" charset="0"/>
                </a:rPr>
                <a:t>in</a:t>
              </a:r>
              <a:r>
                <a:rPr lang="en-US" baseline="-25000" dirty="0">
                  <a:solidFill>
                    <a:srgbClr val="FF0000"/>
                  </a:solidFill>
                  <a:latin typeface="Arial" charset="0"/>
                </a:rPr>
                <a:t> </a:t>
              </a:r>
              <a:r>
                <a:rPr lang="en-US" dirty="0">
                  <a:solidFill>
                    <a:srgbClr val="FF0000"/>
                  </a:solidFill>
                  <a:latin typeface="Arial" charset="0"/>
                </a:rPr>
                <a:t>: original data</a:t>
              </a:r>
              <a:endParaRPr lang="en-US" dirty="0">
                <a:solidFill>
                  <a:schemeClr val="tx2"/>
                </a:solidFill>
              </a:endParaRPr>
            </a:p>
          </p:txBody>
        </p:sp>
        <p:sp>
          <p:nvSpPr>
            <p:cNvPr id="354373" name="Line 69"/>
            <p:cNvSpPr>
              <a:spLocks noChangeShapeType="1"/>
            </p:cNvSpPr>
            <p:nvPr/>
          </p:nvSpPr>
          <p:spPr bwMode="auto">
            <a:xfrm flipH="1">
              <a:off x="2048891" y="6947829"/>
              <a:ext cx="591979" cy="1799"/>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grpSp>
          <p:nvGrpSpPr>
            <p:cNvPr id="5" name="Group 70"/>
            <p:cNvGrpSpPr>
              <a:grpSpLocks/>
            </p:cNvGrpSpPr>
            <p:nvPr/>
          </p:nvGrpSpPr>
          <p:grpSpPr bwMode="auto">
            <a:xfrm>
              <a:off x="1097185" y="5934897"/>
              <a:ext cx="1323658" cy="1316990"/>
              <a:chOff x="5850" y="13487"/>
              <a:chExt cx="2023" cy="1840"/>
            </a:xfrm>
          </p:grpSpPr>
          <p:sp>
            <p:nvSpPr>
              <p:cNvPr id="354375" name="Freeform 71"/>
              <p:cNvSpPr>
                <a:spLocks/>
              </p:cNvSpPr>
              <p:nvPr/>
            </p:nvSpPr>
            <p:spPr bwMode="auto">
              <a:xfrm>
                <a:off x="5850" y="13632"/>
                <a:ext cx="2023" cy="1695"/>
              </a:xfrm>
              <a:custGeom>
                <a:avLst/>
                <a:gdLst/>
                <a:ahLst/>
                <a:cxnLst>
                  <a:cxn ang="0">
                    <a:pos x="570" y="121"/>
                  </a:cxn>
                  <a:cxn ang="0">
                    <a:pos x="575" y="120"/>
                  </a:cxn>
                  <a:cxn ang="0">
                    <a:pos x="586" y="116"/>
                  </a:cxn>
                  <a:cxn ang="0">
                    <a:pos x="607" y="108"/>
                  </a:cxn>
                  <a:cxn ang="0">
                    <a:pos x="636" y="101"/>
                  </a:cxn>
                  <a:cxn ang="0">
                    <a:pos x="672" y="90"/>
                  </a:cxn>
                  <a:cxn ang="0">
                    <a:pos x="718" y="79"/>
                  </a:cxn>
                  <a:cxn ang="0">
                    <a:pos x="771" y="67"/>
                  </a:cxn>
                  <a:cxn ang="0">
                    <a:pos x="834" y="55"/>
                  </a:cxn>
                  <a:cxn ang="0">
                    <a:pos x="904" y="43"/>
                  </a:cxn>
                  <a:cxn ang="0">
                    <a:pos x="982" y="33"/>
                  </a:cxn>
                  <a:cxn ang="0">
                    <a:pos x="1071" y="22"/>
                  </a:cxn>
                  <a:cxn ang="0">
                    <a:pos x="1166" y="13"/>
                  </a:cxn>
                  <a:cxn ang="0">
                    <a:pos x="1271" y="7"/>
                  </a:cxn>
                  <a:cxn ang="0">
                    <a:pos x="1384" y="1"/>
                  </a:cxn>
                  <a:cxn ang="0">
                    <a:pos x="1506" y="0"/>
                  </a:cxn>
                  <a:cxn ang="0">
                    <a:pos x="1636" y="1"/>
                  </a:cxn>
                  <a:cxn ang="0">
                    <a:pos x="1692" y="233"/>
                  </a:cxn>
                  <a:cxn ang="0">
                    <a:pos x="1713" y="243"/>
                  </a:cxn>
                  <a:cxn ang="0">
                    <a:pos x="1758" y="274"/>
                  </a:cxn>
                  <a:cxn ang="0">
                    <a:pos x="1806" y="329"/>
                  </a:cxn>
                  <a:cxn ang="0">
                    <a:pos x="1836" y="409"/>
                  </a:cxn>
                  <a:cxn ang="0">
                    <a:pos x="1955" y="948"/>
                  </a:cxn>
                  <a:cxn ang="0">
                    <a:pos x="2003" y="1171"/>
                  </a:cxn>
                  <a:cxn ang="0">
                    <a:pos x="2011" y="1188"/>
                  </a:cxn>
                  <a:cxn ang="0">
                    <a:pos x="2022" y="1231"/>
                  </a:cxn>
                  <a:cxn ang="0">
                    <a:pos x="2021" y="1297"/>
                  </a:cxn>
                  <a:cxn ang="0">
                    <a:pos x="1992" y="1380"/>
                  </a:cxn>
                  <a:cxn ang="0">
                    <a:pos x="0" y="1328"/>
                  </a:cxn>
                  <a:cxn ang="0">
                    <a:pos x="199" y="1223"/>
                  </a:cxn>
                  <a:cxn ang="0">
                    <a:pos x="200" y="232"/>
                  </a:cxn>
                  <a:cxn ang="0">
                    <a:pos x="210" y="226"/>
                  </a:cxn>
                  <a:cxn ang="0">
                    <a:pos x="230" y="214"/>
                  </a:cxn>
                  <a:cxn ang="0">
                    <a:pos x="259" y="201"/>
                  </a:cxn>
                  <a:cxn ang="0">
                    <a:pos x="297" y="189"/>
                  </a:cxn>
                  <a:cxn ang="0">
                    <a:pos x="344" y="183"/>
                  </a:cxn>
                  <a:cxn ang="0">
                    <a:pos x="399" y="181"/>
                  </a:cxn>
                  <a:cxn ang="0">
                    <a:pos x="464" y="191"/>
                  </a:cxn>
                  <a:cxn ang="0">
                    <a:pos x="548" y="225"/>
                  </a:cxn>
                </a:cxnLst>
                <a:rect l="0" t="0" r="r" b="b"/>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prstTxWarp prst="textNoShape">
                  <a:avLst/>
                </a:prstTxWarp>
              </a:bodyPr>
              <a:lstStyle/>
              <a:p>
                <a:endParaRPr lang="en-US"/>
              </a:p>
            </p:txBody>
          </p:sp>
          <p:sp>
            <p:nvSpPr>
              <p:cNvPr id="354376" name="Freeform 72"/>
              <p:cNvSpPr>
                <a:spLocks/>
              </p:cNvSpPr>
              <p:nvPr/>
            </p:nvSpPr>
            <p:spPr bwMode="auto">
              <a:xfrm>
                <a:off x="6551" y="13597"/>
                <a:ext cx="650" cy="735"/>
              </a:xfrm>
              <a:custGeom>
                <a:avLst/>
                <a:gdLst/>
                <a:ahLst/>
                <a:cxnLst>
                  <a:cxn ang="0">
                    <a:pos x="645" y="27"/>
                  </a:cxn>
                  <a:cxn ang="0">
                    <a:pos x="642" y="26"/>
                  </a:cxn>
                  <a:cxn ang="0">
                    <a:pos x="631" y="23"/>
                  </a:cxn>
                  <a:cxn ang="0">
                    <a:pos x="615" y="19"/>
                  </a:cxn>
                  <a:cxn ang="0">
                    <a:pos x="592" y="15"/>
                  </a:cxn>
                  <a:cxn ang="0">
                    <a:pos x="565" y="10"/>
                  </a:cxn>
                  <a:cxn ang="0">
                    <a:pos x="533" y="6"/>
                  </a:cxn>
                  <a:cxn ang="0">
                    <a:pos x="496" y="3"/>
                  </a:cxn>
                  <a:cxn ang="0">
                    <a:pos x="456" y="1"/>
                  </a:cxn>
                  <a:cxn ang="0">
                    <a:pos x="411" y="0"/>
                  </a:cxn>
                  <a:cxn ang="0">
                    <a:pos x="364" y="2"/>
                  </a:cxn>
                  <a:cxn ang="0">
                    <a:pos x="315" y="6"/>
                  </a:cxn>
                  <a:cxn ang="0">
                    <a:pos x="262" y="15"/>
                  </a:cxn>
                  <a:cxn ang="0">
                    <a:pos x="209" y="26"/>
                  </a:cxn>
                  <a:cxn ang="0">
                    <a:pos x="154" y="42"/>
                  </a:cxn>
                  <a:cxn ang="0">
                    <a:pos x="98" y="61"/>
                  </a:cxn>
                  <a:cxn ang="0">
                    <a:pos x="42" y="87"/>
                  </a:cxn>
                  <a:cxn ang="0">
                    <a:pos x="38" y="101"/>
                  </a:cxn>
                  <a:cxn ang="0">
                    <a:pos x="28" y="141"/>
                  </a:cxn>
                  <a:cxn ang="0">
                    <a:pos x="17" y="203"/>
                  </a:cxn>
                  <a:cxn ang="0">
                    <a:pos x="6" y="283"/>
                  </a:cxn>
                  <a:cxn ang="0">
                    <a:pos x="0" y="378"/>
                  </a:cxn>
                  <a:cxn ang="0">
                    <a:pos x="5" y="484"/>
                  </a:cxn>
                  <a:cxn ang="0">
                    <a:pos x="21" y="599"/>
                  </a:cxn>
                  <a:cxn ang="0">
                    <a:pos x="54" y="716"/>
                  </a:cxn>
                  <a:cxn ang="0">
                    <a:pos x="58" y="716"/>
                  </a:cxn>
                  <a:cxn ang="0">
                    <a:pos x="66" y="715"/>
                  </a:cxn>
                  <a:cxn ang="0">
                    <a:pos x="80" y="713"/>
                  </a:cxn>
                  <a:cxn ang="0">
                    <a:pos x="99" y="712"/>
                  </a:cxn>
                  <a:cxn ang="0">
                    <a:pos x="124" y="710"/>
                  </a:cxn>
                  <a:cxn ang="0">
                    <a:pos x="153" y="708"/>
                  </a:cxn>
                  <a:cxn ang="0">
                    <a:pos x="188" y="707"/>
                  </a:cxn>
                  <a:cxn ang="0">
                    <a:pos x="225" y="706"/>
                  </a:cxn>
                  <a:cxn ang="0">
                    <a:pos x="267" y="705"/>
                  </a:cxn>
                  <a:cxn ang="0">
                    <a:pos x="313" y="706"/>
                  </a:cxn>
                  <a:cxn ang="0">
                    <a:pos x="362" y="707"/>
                  </a:cxn>
                  <a:cxn ang="0">
                    <a:pos x="415" y="709"/>
                  </a:cxn>
                  <a:cxn ang="0">
                    <a:pos x="470" y="713"/>
                  </a:cxn>
                  <a:cxn ang="0">
                    <a:pos x="528" y="719"/>
                  </a:cxn>
                  <a:cxn ang="0">
                    <a:pos x="588" y="726"/>
                  </a:cxn>
                  <a:cxn ang="0">
                    <a:pos x="650" y="735"/>
                  </a:cxn>
                  <a:cxn ang="0">
                    <a:pos x="647" y="713"/>
                  </a:cxn>
                  <a:cxn ang="0">
                    <a:pos x="641" y="655"/>
                  </a:cxn>
                  <a:cxn ang="0">
                    <a:pos x="631" y="568"/>
                  </a:cxn>
                  <a:cxn ang="0">
                    <a:pos x="623" y="462"/>
                  </a:cxn>
                  <a:cxn ang="0">
                    <a:pos x="618" y="345"/>
                  </a:cxn>
                  <a:cxn ang="0">
                    <a:pos x="618" y="229"/>
                  </a:cxn>
                  <a:cxn ang="0">
                    <a:pos x="627" y="119"/>
                  </a:cxn>
                  <a:cxn ang="0">
                    <a:pos x="645" y="27"/>
                  </a:cxn>
                </a:cxnLst>
                <a:rect l="0" t="0" r="r" b="b"/>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prstTxWarp prst="textNoShape">
                  <a:avLst/>
                </a:prstTxWarp>
              </a:bodyPr>
              <a:lstStyle/>
              <a:p>
                <a:endParaRPr lang="en-US"/>
              </a:p>
            </p:txBody>
          </p:sp>
          <p:sp>
            <p:nvSpPr>
              <p:cNvPr id="354377" name="Freeform 73"/>
              <p:cNvSpPr>
                <a:spLocks/>
              </p:cNvSpPr>
              <p:nvPr/>
            </p:nvSpPr>
            <p:spPr bwMode="auto">
              <a:xfrm>
                <a:off x="6623" y="13797"/>
                <a:ext cx="1071" cy="731"/>
              </a:xfrm>
              <a:custGeom>
                <a:avLst/>
                <a:gdLst/>
                <a:ahLst/>
                <a:cxnLst>
                  <a:cxn ang="0">
                    <a:pos x="6" y="552"/>
                  </a:cxn>
                  <a:cxn ang="0">
                    <a:pos x="0" y="642"/>
                  </a:cxn>
                  <a:cxn ang="0">
                    <a:pos x="698" y="731"/>
                  </a:cxn>
                  <a:cxn ang="0">
                    <a:pos x="703" y="729"/>
                  </a:cxn>
                  <a:cxn ang="0">
                    <a:pos x="717" y="722"/>
                  </a:cxn>
                  <a:cxn ang="0">
                    <a:pos x="740" y="710"/>
                  </a:cxn>
                  <a:cxn ang="0">
                    <a:pos x="768" y="694"/>
                  </a:cxn>
                  <a:cxn ang="0">
                    <a:pos x="801" y="672"/>
                  </a:cxn>
                  <a:cxn ang="0">
                    <a:pos x="838" y="645"/>
                  </a:cxn>
                  <a:cxn ang="0">
                    <a:pos x="876" y="614"/>
                  </a:cxn>
                  <a:cxn ang="0">
                    <a:pos x="915" y="577"/>
                  </a:cxn>
                  <a:cxn ang="0">
                    <a:pos x="953" y="536"/>
                  </a:cxn>
                  <a:cxn ang="0">
                    <a:pos x="988" y="491"/>
                  </a:cxn>
                  <a:cxn ang="0">
                    <a:pos x="1018" y="439"/>
                  </a:cxn>
                  <a:cxn ang="0">
                    <a:pos x="1043" y="383"/>
                  </a:cxn>
                  <a:cxn ang="0">
                    <a:pos x="1061" y="322"/>
                  </a:cxn>
                  <a:cxn ang="0">
                    <a:pos x="1071" y="255"/>
                  </a:cxn>
                  <a:cxn ang="0">
                    <a:pos x="1070" y="185"/>
                  </a:cxn>
                  <a:cxn ang="0">
                    <a:pos x="1057" y="108"/>
                  </a:cxn>
                  <a:cxn ang="0">
                    <a:pos x="1055" y="104"/>
                  </a:cxn>
                  <a:cxn ang="0">
                    <a:pos x="1049" y="92"/>
                  </a:cxn>
                  <a:cxn ang="0">
                    <a:pos x="1037" y="76"/>
                  </a:cxn>
                  <a:cxn ang="0">
                    <a:pos x="1022" y="57"/>
                  </a:cxn>
                  <a:cxn ang="0">
                    <a:pos x="1002" y="37"/>
                  </a:cxn>
                  <a:cxn ang="0">
                    <a:pos x="979" y="20"/>
                  </a:cxn>
                  <a:cxn ang="0">
                    <a:pos x="951" y="7"/>
                  </a:cxn>
                  <a:cxn ang="0">
                    <a:pos x="919" y="0"/>
                  </a:cxn>
                  <a:cxn ang="0">
                    <a:pos x="924" y="12"/>
                  </a:cxn>
                  <a:cxn ang="0">
                    <a:pos x="934" y="44"/>
                  </a:cxn>
                  <a:cxn ang="0">
                    <a:pos x="947" y="94"/>
                  </a:cxn>
                  <a:cxn ang="0">
                    <a:pos x="958" y="159"/>
                  </a:cxn>
                  <a:cxn ang="0">
                    <a:pos x="961" y="238"/>
                  </a:cxn>
                  <a:cxn ang="0">
                    <a:pos x="953" y="324"/>
                  </a:cxn>
                  <a:cxn ang="0">
                    <a:pos x="928" y="418"/>
                  </a:cxn>
                  <a:cxn ang="0">
                    <a:pos x="884" y="516"/>
                  </a:cxn>
                  <a:cxn ang="0">
                    <a:pos x="883" y="518"/>
                  </a:cxn>
                  <a:cxn ang="0">
                    <a:pos x="879" y="521"/>
                  </a:cxn>
                  <a:cxn ang="0">
                    <a:pos x="872" y="526"/>
                  </a:cxn>
                  <a:cxn ang="0">
                    <a:pos x="862" y="534"/>
                  </a:cxn>
                  <a:cxn ang="0">
                    <a:pos x="851" y="541"/>
                  </a:cxn>
                  <a:cxn ang="0">
                    <a:pos x="837" y="550"/>
                  </a:cxn>
                  <a:cxn ang="0">
                    <a:pos x="819" y="559"/>
                  </a:cxn>
                  <a:cxn ang="0">
                    <a:pos x="800" y="567"/>
                  </a:cxn>
                  <a:cxn ang="0">
                    <a:pos x="778" y="575"/>
                  </a:cxn>
                  <a:cxn ang="0">
                    <a:pos x="754" y="582"/>
                  </a:cxn>
                  <a:cxn ang="0">
                    <a:pos x="727" y="588"/>
                  </a:cxn>
                  <a:cxn ang="0">
                    <a:pos x="697" y="592"/>
                  </a:cxn>
                  <a:cxn ang="0">
                    <a:pos x="666" y="593"/>
                  </a:cxn>
                  <a:cxn ang="0">
                    <a:pos x="631" y="592"/>
                  </a:cxn>
                  <a:cxn ang="0">
                    <a:pos x="593" y="589"/>
                  </a:cxn>
                  <a:cxn ang="0">
                    <a:pos x="555" y="581"/>
                  </a:cxn>
                  <a:cxn ang="0">
                    <a:pos x="555" y="677"/>
                  </a:cxn>
                  <a:cxn ang="0">
                    <a:pos x="24" y="623"/>
                  </a:cxn>
                  <a:cxn ang="0">
                    <a:pos x="6" y="552"/>
                  </a:cxn>
                </a:cxnLst>
                <a:rect l="0" t="0" r="r" b="b"/>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prstTxWarp prst="textNoShape">
                  <a:avLst/>
                </a:prstTxWarp>
              </a:bodyPr>
              <a:lstStyle/>
              <a:p>
                <a:endParaRPr lang="en-US"/>
              </a:p>
            </p:txBody>
          </p:sp>
          <p:sp>
            <p:nvSpPr>
              <p:cNvPr id="354378" name="Freeform 74"/>
              <p:cNvSpPr>
                <a:spLocks/>
              </p:cNvSpPr>
              <p:nvPr/>
            </p:nvSpPr>
            <p:spPr bwMode="auto">
              <a:xfrm>
                <a:off x="6486" y="14516"/>
                <a:ext cx="787" cy="253"/>
              </a:xfrm>
              <a:custGeom>
                <a:avLst/>
                <a:gdLst/>
                <a:ahLst/>
                <a:cxnLst>
                  <a:cxn ang="0">
                    <a:pos x="787" y="91"/>
                  </a:cxn>
                  <a:cxn ang="0">
                    <a:pos x="12" y="0"/>
                  </a:cxn>
                  <a:cxn ang="0">
                    <a:pos x="0" y="91"/>
                  </a:cxn>
                  <a:cxn ang="0">
                    <a:pos x="764" y="253"/>
                  </a:cxn>
                  <a:cxn ang="0">
                    <a:pos x="787" y="91"/>
                  </a:cxn>
                </a:cxnLst>
                <a:rect l="0" t="0" r="r" b="b"/>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prstTxWarp prst="textNoShape">
                  <a:avLst/>
                </a:prstTxWarp>
              </a:bodyPr>
              <a:lstStyle/>
              <a:p>
                <a:endParaRPr lang="en-US"/>
              </a:p>
            </p:txBody>
          </p:sp>
          <p:sp>
            <p:nvSpPr>
              <p:cNvPr id="354379" name="Freeform 75"/>
              <p:cNvSpPr>
                <a:spLocks/>
              </p:cNvSpPr>
              <p:nvPr/>
            </p:nvSpPr>
            <p:spPr bwMode="auto">
              <a:xfrm>
                <a:off x="6879" y="14597"/>
                <a:ext cx="336" cy="115"/>
              </a:xfrm>
              <a:custGeom>
                <a:avLst/>
                <a:gdLst/>
                <a:ahLst/>
                <a:cxnLst>
                  <a:cxn ang="0">
                    <a:pos x="336" y="50"/>
                  </a:cxn>
                  <a:cxn ang="0">
                    <a:pos x="4" y="0"/>
                  </a:cxn>
                  <a:cxn ang="0">
                    <a:pos x="0" y="48"/>
                  </a:cxn>
                  <a:cxn ang="0">
                    <a:pos x="327" y="115"/>
                  </a:cxn>
                  <a:cxn ang="0">
                    <a:pos x="336" y="50"/>
                  </a:cxn>
                </a:cxnLst>
                <a:rect l="0" t="0" r="r" b="b"/>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prstTxWarp prst="textNoShape">
                  <a:avLst/>
                </a:prstTxWarp>
              </a:bodyPr>
              <a:lstStyle/>
              <a:p>
                <a:endParaRPr lang="en-US"/>
              </a:p>
            </p:txBody>
          </p:sp>
          <p:sp>
            <p:nvSpPr>
              <p:cNvPr id="354380" name="Freeform 76"/>
              <p:cNvSpPr>
                <a:spLocks/>
              </p:cNvSpPr>
              <p:nvPr/>
            </p:nvSpPr>
            <p:spPr bwMode="auto">
              <a:xfrm>
                <a:off x="6536" y="14540"/>
                <a:ext cx="225" cy="85"/>
              </a:xfrm>
              <a:custGeom>
                <a:avLst/>
                <a:gdLst/>
                <a:ahLst/>
                <a:cxnLst>
                  <a:cxn ang="0">
                    <a:pos x="225" y="39"/>
                  </a:cxn>
                  <a:cxn ang="0">
                    <a:pos x="0" y="0"/>
                  </a:cxn>
                  <a:cxn ang="0">
                    <a:pos x="3" y="41"/>
                  </a:cxn>
                  <a:cxn ang="0">
                    <a:pos x="218" y="85"/>
                  </a:cxn>
                  <a:cxn ang="0">
                    <a:pos x="225" y="39"/>
                  </a:cxn>
                </a:cxnLst>
                <a:rect l="0" t="0" r="r" b="b"/>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prstTxWarp prst="textNoShape">
                  <a:avLst/>
                </a:prstTxWarp>
              </a:bodyPr>
              <a:lstStyle/>
              <a:p>
                <a:endParaRPr lang="en-US"/>
              </a:p>
            </p:txBody>
          </p:sp>
          <p:sp>
            <p:nvSpPr>
              <p:cNvPr id="354381" name="Freeform 77"/>
              <p:cNvSpPr>
                <a:spLocks/>
              </p:cNvSpPr>
              <p:nvPr/>
            </p:nvSpPr>
            <p:spPr bwMode="auto">
              <a:xfrm>
                <a:off x="5972" y="14624"/>
                <a:ext cx="1325" cy="439"/>
              </a:xfrm>
              <a:custGeom>
                <a:avLst/>
                <a:gdLst/>
                <a:ahLst/>
                <a:cxnLst>
                  <a:cxn ang="0">
                    <a:pos x="0" y="132"/>
                  </a:cxn>
                  <a:cxn ang="0">
                    <a:pos x="3" y="132"/>
                  </a:cxn>
                  <a:cxn ang="0">
                    <a:pos x="10" y="130"/>
                  </a:cxn>
                  <a:cxn ang="0">
                    <a:pos x="24" y="128"/>
                  </a:cxn>
                  <a:cxn ang="0">
                    <a:pos x="42" y="125"/>
                  </a:cxn>
                  <a:cxn ang="0">
                    <a:pos x="62" y="121"/>
                  </a:cxn>
                  <a:cxn ang="0">
                    <a:pos x="86" y="116"/>
                  </a:cxn>
                  <a:cxn ang="0">
                    <a:pos x="113" y="109"/>
                  </a:cxn>
                  <a:cxn ang="0">
                    <a:pos x="141" y="102"/>
                  </a:cxn>
                  <a:cxn ang="0">
                    <a:pos x="170" y="94"/>
                  </a:cxn>
                  <a:cxn ang="0">
                    <a:pos x="199" y="85"/>
                  </a:cxn>
                  <a:cxn ang="0">
                    <a:pos x="228" y="74"/>
                  </a:cxn>
                  <a:cxn ang="0">
                    <a:pos x="257" y="62"/>
                  </a:cxn>
                  <a:cxn ang="0">
                    <a:pos x="285" y="48"/>
                  </a:cxn>
                  <a:cxn ang="0">
                    <a:pos x="309" y="34"/>
                  </a:cxn>
                  <a:cxn ang="0">
                    <a:pos x="333" y="18"/>
                  </a:cxn>
                  <a:cxn ang="0">
                    <a:pos x="352" y="0"/>
                  </a:cxn>
                  <a:cxn ang="0">
                    <a:pos x="1325" y="223"/>
                  </a:cxn>
                  <a:cxn ang="0">
                    <a:pos x="1323" y="225"/>
                  </a:cxn>
                  <a:cxn ang="0">
                    <a:pos x="1318" y="230"/>
                  </a:cxn>
                  <a:cxn ang="0">
                    <a:pos x="1309" y="239"/>
                  </a:cxn>
                  <a:cxn ang="0">
                    <a:pos x="1297" y="250"/>
                  </a:cxn>
                  <a:cxn ang="0">
                    <a:pos x="1282" y="263"/>
                  </a:cxn>
                  <a:cxn ang="0">
                    <a:pos x="1265" y="278"/>
                  </a:cxn>
                  <a:cxn ang="0">
                    <a:pos x="1247" y="295"/>
                  </a:cxn>
                  <a:cxn ang="0">
                    <a:pos x="1225" y="312"/>
                  </a:cxn>
                  <a:cxn ang="0">
                    <a:pos x="1202" y="331"/>
                  </a:cxn>
                  <a:cxn ang="0">
                    <a:pos x="1179" y="349"/>
                  </a:cxn>
                  <a:cxn ang="0">
                    <a:pos x="1154" y="367"/>
                  </a:cxn>
                  <a:cxn ang="0">
                    <a:pos x="1128" y="385"/>
                  </a:cxn>
                  <a:cxn ang="0">
                    <a:pos x="1102" y="401"/>
                  </a:cxn>
                  <a:cxn ang="0">
                    <a:pos x="1077" y="415"/>
                  </a:cxn>
                  <a:cxn ang="0">
                    <a:pos x="1051" y="428"/>
                  </a:cxn>
                  <a:cxn ang="0">
                    <a:pos x="1026" y="439"/>
                  </a:cxn>
                  <a:cxn ang="0">
                    <a:pos x="0" y="132"/>
                  </a:cxn>
                </a:cxnLst>
                <a:rect l="0" t="0" r="r" b="b"/>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prstTxWarp prst="textNoShape">
                  <a:avLst/>
                </a:prstTxWarp>
              </a:bodyPr>
              <a:lstStyle/>
              <a:p>
                <a:endParaRPr lang="en-US"/>
              </a:p>
            </p:txBody>
          </p:sp>
          <p:sp>
            <p:nvSpPr>
              <p:cNvPr id="354382" name="Freeform 78"/>
              <p:cNvSpPr>
                <a:spLocks/>
              </p:cNvSpPr>
              <p:nvPr/>
            </p:nvSpPr>
            <p:spPr bwMode="auto">
              <a:xfrm>
                <a:off x="7292" y="14577"/>
                <a:ext cx="472" cy="209"/>
              </a:xfrm>
              <a:custGeom>
                <a:avLst/>
                <a:gdLst/>
                <a:ahLst/>
                <a:cxnLst>
                  <a:cxn ang="0">
                    <a:pos x="47" y="209"/>
                  </a:cxn>
                  <a:cxn ang="0">
                    <a:pos x="472" y="84"/>
                  </a:cxn>
                  <a:cxn ang="0">
                    <a:pos x="215" y="0"/>
                  </a:cxn>
                  <a:cxn ang="0">
                    <a:pos x="5" y="24"/>
                  </a:cxn>
                  <a:cxn ang="0">
                    <a:pos x="0" y="197"/>
                  </a:cxn>
                  <a:cxn ang="0">
                    <a:pos x="47" y="209"/>
                  </a:cxn>
                </a:cxnLst>
                <a:rect l="0" t="0" r="r" b="b"/>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prstTxWarp prst="textNoShape">
                  <a:avLst/>
                </a:prstTxWarp>
              </a:bodyPr>
              <a:lstStyle/>
              <a:p>
                <a:endParaRPr lang="en-US"/>
              </a:p>
            </p:txBody>
          </p:sp>
          <p:sp>
            <p:nvSpPr>
              <p:cNvPr id="354383" name="Freeform 79"/>
              <p:cNvSpPr>
                <a:spLocks/>
              </p:cNvSpPr>
              <p:nvPr/>
            </p:nvSpPr>
            <p:spPr bwMode="auto">
              <a:xfrm>
                <a:off x="6073" y="13679"/>
                <a:ext cx="251" cy="999"/>
              </a:xfrm>
              <a:custGeom>
                <a:avLst/>
                <a:gdLst/>
                <a:ahLst/>
                <a:cxnLst>
                  <a:cxn ang="0">
                    <a:pos x="251" y="23"/>
                  </a:cxn>
                  <a:cxn ang="0">
                    <a:pos x="250" y="22"/>
                  </a:cxn>
                  <a:cxn ang="0">
                    <a:pos x="246" y="20"/>
                  </a:cxn>
                  <a:cxn ang="0">
                    <a:pos x="239" y="18"/>
                  </a:cxn>
                  <a:cxn ang="0">
                    <a:pos x="230" y="15"/>
                  </a:cxn>
                  <a:cxn ang="0">
                    <a:pos x="218" y="11"/>
                  </a:cxn>
                  <a:cxn ang="0">
                    <a:pos x="205" y="7"/>
                  </a:cxn>
                  <a:cxn ang="0">
                    <a:pos x="190" y="4"/>
                  </a:cxn>
                  <a:cxn ang="0">
                    <a:pos x="173" y="1"/>
                  </a:cxn>
                  <a:cxn ang="0">
                    <a:pos x="155" y="0"/>
                  </a:cxn>
                  <a:cxn ang="0">
                    <a:pos x="134" y="0"/>
                  </a:cxn>
                  <a:cxn ang="0">
                    <a:pos x="114" y="2"/>
                  </a:cxn>
                  <a:cxn ang="0">
                    <a:pos x="92" y="5"/>
                  </a:cxn>
                  <a:cxn ang="0">
                    <a:pos x="70" y="12"/>
                  </a:cxn>
                  <a:cxn ang="0">
                    <a:pos x="47" y="20"/>
                  </a:cxn>
                  <a:cxn ang="0">
                    <a:pos x="23" y="32"/>
                  </a:cxn>
                  <a:cxn ang="0">
                    <a:pos x="0" y="47"/>
                  </a:cxn>
                  <a:cxn ang="0">
                    <a:pos x="0" y="999"/>
                  </a:cxn>
                  <a:cxn ang="0">
                    <a:pos x="1" y="999"/>
                  </a:cxn>
                  <a:cxn ang="0">
                    <a:pos x="6" y="999"/>
                  </a:cxn>
                  <a:cxn ang="0">
                    <a:pos x="14" y="998"/>
                  </a:cxn>
                  <a:cxn ang="0">
                    <a:pos x="23" y="997"/>
                  </a:cxn>
                  <a:cxn ang="0">
                    <a:pos x="35" y="995"/>
                  </a:cxn>
                  <a:cxn ang="0">
                    <a:pos x="49" y="993"/>
                  </a:cxn>
                  <a:cxn ang="0">
                    <a:pos x="65" y="990"/>
                  </a:cxn>
                  <a:cxn ang="0">
                    <a:pos x="83" y="985"/>
                  </a:cxn>
                  <a:cxn ang="0">
                    <a:pos x="102" y="980"/>
                  </a:cxn>
                  <a:cxn ang="0">
                    <a:pos x="121" y="973"/>
                  </a:cxn>
                  <a:cxn ang="0">
                    <a:pos x="143" y="966"/>
                  </a:cxn>
                  <a:cxn ang="0">
                    <a:pos x="164" y="956"/>
                  </a:cxn>
                  <a:cxn ang="0">
                    <a:pos x="186" y="945"/>
                  </a:cxn>
                  <a:cxn ang="0">
                    <a:pos x="208" y="934"/>
                  </a:cxn>
                  <a:cxn ang="0">
                    <a:pos x="230" y="919"/>
                  </a:cxn>
                  <a:cxn ang="0">
                    <a:pos x="251" y="903"/>
                  </a:cxn>
                  <a:cxn ang="0">
                    <a:pos x="251" y="23"/>
                  </a:cxn>
                </a:cxnLst>
                <a:rect l="0" t="0" r="r" b="b"/>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prstTxWarp prst="textNoShape">
                  <a:avLst/>
                </a:prstTxWarp>
              </a:bodyPr>
              <a:lstStyle/>
              <a:p>
                <a:endParaRPr lang="en-US"/>
              </a:p>
            </p:txBody>
          </p:sp>
          <p:sp>
            <p:nvSpPr>
              <p:cNvPr id="354384" name="Freeform 80"/>
              <p:cNvSpPr>
                <a:spLocks/>
              </p:cNvSpPr>
              <p:nvPr/>
            </p:nvSpPr>
            <p:spPr bwMode="auto">
              <a:xfrm>
                <a:off x="6080" y="13687"/>
                <a:ext cx="215" cy="843"/>
              </a:xfrm>
              <a:custGeom>
                <a:avLst/>
                <a:gdLst/>
                <a:ahLst/>
                <a:cxnLst>
                  <a:cxn ang="0">
                    <a:pos x="215" y="20"/>
                  </a:cxn>
                  <a:cxn ang="0">
                    <a:pos x="214" y="19"/>
                  </a:cxn>
                  <a:cxn ang="0">
                    <a:pos x="211" y="18"/>
                  </a:cxn>
                  <a:cxn ang="0">
                    <a:pos x="205" y="15"/>
                  </a:cxn>
                  <a:cxn ang="0">
                    <a:pos x="197" y="12"/>
                  </a:cxn>
                  <a:cxn ang="0">
                    <a:pos x="187" y="9"/>
                  </a:cxn>
                  <a:cxn ang="0">
                    <a:pos x="176" y="6"/>
                  </a:cxn>
                  <a:cxn ang="0">
                    <a:pos x="163" y="4"/>
                  </a:cxn>
                  <a:cxn ang="0">
                    <a:pos x="149" y="1"/>
                  </a:cxn>
                  <a:cxn ang="0">
                    <a:pos x="133" y="0"/>
                  </a:cxn>
                  <a:cxn ang="0">
                    <a:pos x="115" y="0"/>
                  </a:cxn>
                  <a:cxn ang="0">
                    <a:pos x="98" y="1"/>
                  </a:cxn>
                  <a:cxn ang="0">
                    <a:pos x="79" y="5"/>
                  </a:cxn>
                  <a:cxn ang="0">
                    <a:pos x="60" y="10"/>
                  </a:cxn>
                  <a:cxn ang="0">
                    <a:pos x="40" y="18"/>
                  </a:cxn>
                  <a:cxn ang="0">
                    <a:pos x="21" y="27"/>
                  </a:cxn>
                  <a:cxn ang="0">
                    <a:pos x="0" y="40"/>
                  </a:cxn>
                  <a:cxn ang="0">
                    <a:pos x="0" y="843"/>
                  </a:cxn>
                  <a:cxn ang="0">
                    <a:pos x="1" y="843"/>
                  </a:cxn>
                  <a:cxn ang="0">
                    <a:pos x="6" y="843"/>
                  </a:cxn>
                  <a:cxn ang="0">
                    <a:pos x="12" y="842"/>
                  </a:cxn>
                  <a:cxn ang="0">
                    <a:pos x="21" y="841"/>
                  </a:cxn>
                  <a:cxn ang="0">
                    <a:pos x="30" y="840"/>
                  </a:cxn>
                  <a:cxn ang="0">
                    <a:pos x="43" y="838"/>
                  </a:cxn>
                  <a:cxn ang="0">
                    <a:pos x="56" y="835"/>
                  </a:cxn>
                  <a:cxn ang="0">
                    <a:pos x="71" y="831"/>
                  </a:cxn>
                  <a:cxn ang="0">
                    <a:pos x="87" y="826"/>
                  </a:cxn>
                  <a:cxn ang="0">
                    <a:pos x="105" y="821"/>
                  </a:cxn>
                  <a:cxn ang="0">
                    <a:pos x="123" y="814"/>
                  </a:cxn>
                  <a:cxn ang="0">
                    <a:pos x="141" y="806"/>
                  </a:cxn>
                  <a:cxn ang="0">
                    <a:pos x="159" y="797"/>
                  </a:cxn>
                  <a:cxn ang="0">
                    <a:pos x="179" y="786"/>
                  </a:cxn>
                  <a:cxn ang="0">
                    <a:pos x="197" y="774"/>
                  </a:cxn>
                  <a:cxn ang="0">
                    <a:pos x="215" y="760"/>
                  </a:cxn>
                  <a:cxn ang="0">
                    <a:pos x="215" y="20"/>
                  </a:cxn>
                </a:cxnLst>
                <a:rect l="0" t="0" r="r" b="b"/>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prstTxWarp prst="textNoShape">
                  <a:avLst/>
                </a:prstTxWarp>
              </a:bodyPr>
              <a:lstStyle/>
              <a:p>
                <a:endParaRPr lang="en-US"/>
              </a:p>
            </p:txBody>
          </p:sp>
          <p:sp>
            <p:nvSpPr>
              <p:cNvPr id="354385" name="Freeform 81"/>
              <p:cNvSpPr>
                <a:spLocks/>
              </p:cNvSpPr>
              <p:nvPr/>
            </p:nvSpPr>
            <p:spPr bwMode="auto">
              <a:xfrm>
                <a:off x="6087" y="13696"/>
                <a:ext cx="180" cy="685"/>
              </a:xfrm>
              <a:custGeom>
                <a:avLst/>
                <a:gdLst/>
                <a:ahLst/>
                <a:cxnLst>
                  <a:cxn ang="0">
                    <a:pos x="180" y="16"/>
                  </a:cxn>
                  <a:cxn ang="0">
                    <a:pos x="179" y="16"/>
                  </a:cxn>
                  <a:cxn ang="0">
                    <a:pos x="176" y="14"/>
                  </a:cxn>
                  <a:cxn ang="0">
                    <a:pos x="172" y="12"/>
                  </a:cxn>
                  <a:cxn ang="0">
                    <a:pos x="165" y="10"/>
                  </a:cxn>
                  <a:cxn ang="0">
                    <a:pos x="157" y="8"/>
                  </a:cxn>
                  <a:cxn ang="0">
                    <a:pos x="147" y="4"/>
                  </a:cxn>
                  <a:cxn ang="0">
                    <a:pos x="136" y="2"/>
                  </a:cxn>
                  <a:cxn ang="0">
                    <a:pos x="125" y="0"/>
                  </a:cxn>
                  <a:cxn ang="0">
                    <a:pos x="111" y="0"/>
                  </a:cxn>
                  <a:cxn ang="0">
                    <a:pos x="97" y="0"/>
                  </a:cxn>
                  <a:cxn ang="0">
                    <a:pos x="81" y="1"/>
                  </a:cxn>
                  <a:cxn ang="0">
                    <a:pos x="66" y="3"/>
                  </a:cxn>
                  <a:cxn ang="0">
                    <a:pos x="50" y="8"/>
                  </a:cxn>
                  <a:cxn ang="0">
                    <a:pos x="33" y="14"/>
                  </a:cxn>
                  <a:cxn ang="0">
                    <a:pos x="17" y="23"/>
                  </a:cxn>
                  <a:cxn ang="0">
                    <a:pos x="0" y="33"/>
                  </a:cxn>
                  <a:cxn ang="0">
                    <a:pos x="0" y="685"/>
                  </a:cxn>
                  <a:cxn ang="0">
                    <a:pos x="1" y="685"/>
                  </a:cxn>
                  <a:cxn ang="0">
                    <a:pos x="4" y="685"/>
                  </a:cxn>
                  <a:cxn ang="0">
                    <a:pos x="9" y="684"/>
                  </a:cxn>
                  <a:cxn ang="0">
                    <a:pos x="17" y="683"/>
                  </a:cxn>
                  <a:cxn ang="0">
                    <a:pos x="26" y="682"/>
                  </a:cxn>
                  <a:cxn ang="0">
                    <a:pos x="35" y="681"/>
                  </a:cxn>
                  <a:cxn ang="0">
                    <a:pos x="47" y="678"/>
                  </a:cxn>
                  <a:cxn ang="0">
                    <a:pos x="60" y="676"/>
                  </a:cxn>
                  <a:cxn ang="0">
                    <a:pos x="73" y="671"/>
                  </a:cxn>
                  <a:cxn ang="0">
                    <a:pos x="87" y="667"/>
                  </a:cxn>
                  <a:cxn ang="0">
                    <a:pos x="102" y="662"/>
                  </a:cxn>
                  <a:cxn ang="0">
                    <a:pos x="118" y="655"/>
                  </a:cxn>
                  <a:cxn ang="0">
                    <a:pos x="133" y="648"/>
                  </a:cxn>
                  <a:cxn ang="0">
                    <a:pos x="149" y="639"/>
                  </a:cxn>
                  <a:cxn ang="0">
                    <a:pos x="165" y="628"/>
                  </a:cxn>
                  <a:cxn ang="0">
                    <a:pos x="180" y="617"/>
                  </a:cxn>
                  <a:cxn ang="0">
                    <a:pos x="180" y="16"/>
                  </a:cxn>
                </a:cxnLst>
                <a:rect l="0" t="0" r="r" b="b"/>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prstTxWarp prst="textNoShape">
                  <a:avLst/>
                </a:prstTxWarp>
              </a:bodyPr>
              <a:lstStyle/>
              <a:p>
                <a:endParaRPr lang="en-US"/>
              </a:p>
            </p:txBody>
          </p:sp>
          <p:sp>
            <p:nvSpPr>
              <p:cNvPr id="354386" name="Freeform 82"/>
              <p:cNvSpPr>
                <a:spLocks/>
              </p:cNvSpPr>
              <p:nvPr/>
            </p:nvSpPr>
            <p:spPr bwMode="auto">
              <a:xfrm>
                <a:off x="6093" y="13704"/>
                <a:ext cx="146" cy="530"/>
              </a:xfrm>
              <a:custGeom>
                <a:avLst/>
                <a:gdLst/>
                <a:ahLst/>
                <a:cxnLst>
                  <a:cxn ang="0">
                    <a:pos x="146" y="14"/>
                  </a:cxn>
                  <a:cxn ang="0">
                    <a:pos x="143" y="12"/>
                  </a:cxn>
                  <a:cxn ang="0">
                    <a:pos x="134" y="8"/>
                  </a:cxn>
                  <a:cxn ang="0">
                    <a:pos x="120" y="4"/>
                  </a:cxn>
                  <a:cxn ang="0">
                    <a:pos x="101" y="1"/>
                  </a:cxn>
                  <a:cxn ang="0">
                    <a:pos x="79" y="0"/>
                  </a:cxn>
                  <a:cxn ang="0">
                    <a:pos x="54" y="3"/>
                  </a:cxn>
                  <a:cxn ang="0">
                    <a:pos x="27" y="11"/>
                  </a:cxn>
                  <a:cxn ang="0">
                    <a:pos x="0" y="27"/>
                  </a:cxn>
                  <a:cxn ang="0">
                    <a:pos x="0" y="530"/>
                  </a:cxn>
                  <a:cxn ang="0">
                    <a:pos x="3" y="530"/>
                  </a:cxn>
                  <a:cxn ang="0">
                    <a:pos x="14" y="529"/>
                  </a:cxn>
                  <a:cxn ang="0">
                    <a:pos x="29" y="526"/>
                  </a:cxn>
                  <a:cxn ang="0">
                    <a:pos x="49" y="521"/>
                  </a:cxn>
                  <a:cxn ang="0">
                    <a:pos x="71" y="514"/>
                  </a:cxn>
                  <a:cxn ang="0">
                    <a:pos x="96" y="505"/>
                  </a:cxn>
                  <a:cxn ang="0">
                    <a:pos x="121" y="492"/>
                  </a:cxn>
                  <a:cxn ang="0">
                    <a:pos x="146" y="475"/>
                  </a:cxn>
                  <a:cxn ang="0">
                    <a:pos x="146" y="14"/>
                  </a:cxn>
                </a:cxnLst>
                <a:rect l="0" t="0" r="r" b="b"/>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prstTxWarp prst="textNoShape">
                  <a:avLst/>
                </a:prstTxWarp>
              </a:bodyPr>
              <a:lstStyle/>
              <a:p>
                <a:endParaRPr lang="en-US"/>
              </a:p>
            </p:txBody>
          </p:sp>
          <p:sp>
            <p:nvSpPr>
              <p:cNvPr id="354387" name="Freeform 83"/>
              <p:cNvSpPr>
                <a:spLocks/>
              </p:cNvSpPr>
              <p:nvPr/>
            </p:nvSpPr>
            <p:spPr bwMode="auto">
              <a:xfrm>
                <a:off x="6101" y="13712"/>
                <a:ext cx="109" cy="373"/>
              </a:xfrm>
              <a:custGeom>
                <a:avLst/>
                <a:gdLst/>
                <a:ahLst/>
                <a:cxnLst>
                  <a:cxn ang="0">
                    <a:pos x="109" y="10"/>
                  </a:cxn>
                  <a:cxn ang="0">
                    <a:pos x="107" y="9"/>
                  </a:cxn>
                  <a:cxn ang="0">
                    <a:pos x="100" y="6"/>
                  </a:cxn>
                  <a:cxn ang="0">
                    <a:pos x="89" y="2"/>
                  </a:cxn>
                  <a:cxn ang="0">
                    <a:pos x="75" y="0"/>
                  </a:cxn>
                  <a:cxn ang="0">
                    <a:pos x="59" y="0"/>
                  </a:cxn>
                  <a:cxn ang="0">
                    <a:pos x="39" y="2"/>
                  </a:cxn>
                  <a:cxn ang="0">
                    <a:pos x="20" y="9"/>
                  </a:cxn>
                  <a:cxn ang="0">
                    <a:pos x="0" y="21"/>
                  </a:cxn>
                  <a:cxn ang="0">
                    <a:pos x="0" y="373"/>
                  </a:cxn>
                  <a:cxn ang="0">
                    <a:pos x="2" y="373"/>
                  </a:cxn>
                  <a:cxn ang="0">
                    <a:pos x="9" y="372"/>
                  </a:cxn>
                  <a:cxn ang="0">
                    <a:pos x="21" y="369"/>
                  </a:cxn>
                  <a:cxn ang="0">
                    <a:pos x="36" y="366"/>
                  </a:cxn>
                  <a:cxn ang="0">
                    <a:pos x="53" y="362"/>
                  </a:cxn>
                  <a:cxn ang="0">
                    <a:pos x="72" y="354"/>
                  </a:cxn>
                  <a:cxn ang="0">
                    <a:pos x="90" y="343"/>
                  </a:cxn>
                  <a:cxn ang="0">
                    <a:pos x="109" y="331"/>
                  </a:cxn>
                  <a:cxn ang="0">
                    <a:pos x="109" y="10"/>
                  </a:cxn>
                </a:cxnLst>
                <a:rect l="0" t="0" r="r" b="b"/>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prstTxWarp prst="textNoShape">
                  <a:avLst/>
                </a:prstTxWarp>
              </a:bodyPr>
              <a:lstStyle/>
              <a:p>
                <a:endParaRPr lang="en-US"/>
              </a:p>
            </p:txBody>
          </p:sp>
          <p:sp>
            <p:nvSpPr>
              <p:cNvPr id="354388" name="Freeform 84"/>
              <p:cNvSpPr>
                <a:spLocks/>
              </p:cNvSpPr>
              <p:nvPr/>
            </p:nvSpPr>
            <p:spPr bwMode="auto">
              <a:xfrm>
                <a:off x="6107" y="13721"/>
                <a:ext cx="75" cy="216"/>
              </a:xfrm>
              <a:custGeom>
                <a:avLst/>
                <a:gdLst/>
                <a:ahLst/>
                <a:cxnLst>
                  <a:cxn ang="0">
                    <a:pos x="75" y="6"/>
                  </a:cxn>
                  <a:cxn ang="0">
                    <a:pos x="73" y="5"/>
                  </a:cxn>
                  <a:cxn ang="0">
                    <a:pos x="69" y="4"/>
                  </a:cxn>
                  <a:cxn ang="0">
                    <a:pos x="61" y="2"/>
                  </a:cxn>
                  <a:cxn ang="0">
                    <a:pos x="52" y="0"/>
                  </a:cxn>
                  <a:cxn ang="0">
                    <a:pos x="41" y="0"/>
                  </a:cxn>
                  <a:cxn ang="0">
                    <a:pos x="28" y="1"/>
                  </a:cxn>
                  <a:cxn ang="0">
                    <a:pos x="14" y="6"/>
                  </a:cxn>
                  <a:cxn ang="0">
                    <a:pos x="0" y="14"/>
                  </a:cxn>
                  <a:cxn ang="0">
                    <a:pos x="0" y="216"/>
                  </a:cxn>
                  <a:cxn ang="0">
                    <a:pos x="2" y="216"/>
                  </a:cxn>
                  <a:cxn ang="0">
                    <a:pos x="7" y="215"/>
                  </a:cxn>
                  <a:cxn ang="0">
                    <a:pos x="15" y="214"/>
                  </a:cxn>
                  <a:cxn ang="0">
                    <a:pos x="25" y="211"/>
                  </a:cxn>
                  <a:cxn ang="0">
                    <a:pos x="37" y="208"/>
                  </a:cxn>
                  <a:cxn ang="0">
                    <a:pos x="50" y="203"/>
                  </a:cxn>
                  <a:cxn ang="0">
                    <a:pos x="63" y="195"/>
                  </a:cxn>
                  <a:cxn ang="0">
                    <a:pos x="75" y="187"/>
                  </a:cxn>
                  <a:cxn ang="0">
                    <a:pos x="75" y="6"/>
                  </a:cxn>
                </a:cxnLst>
                <a:rect l="0" t="0" r="r" b="b"/>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prstTxWarp prst="textNoShape">
                  <a:avLst/>
                </a:prstTxWarp>
              </a:bodyPr>
              <a:lstStyle/>
              <a:p>
                <a:endParaRPr lang="en-US"/>
              </a:p>
            </p:txBody>
          </p:sp>
          <p:sp>
            <p:nvSpPr>
              <p:cNvPr id="354389" name="Freeform 85"/>
              <p:cNvSpPr>
                <a:spLocks/>
              </p:cNvSpPr>
              <p:nvPr/>
            </p:nvSpPr>
            <p:spPr bwMode="auto">
              <a:xfrm>
                <a:off x="7013" y="14340"/>
                <a:ext cx="110" cy="111"/>
              </a:xfrm>
              <a:custGeom>
                <a:avLst/>
                <a:gdLst/>
                <a:ahLst/>
                <a:cxnLst>
                  <a:cxn ang="0">
                    <a:pos x="55" y="111"/>
                  </a:cxn>
                  <a:cxn ang="0">
                    <a:pos x="66" y="110"/>
                  </a:cxn>
                  <a:cxn ang="0">
                    <a:pos x="76" y="106"/>
                  </a:cxn>
                  <a:cxn ang="0">
                    <a:pos x="85" y="101"/>
                  </a:cxn>
                  <a:cxn ang="0">
                    <a:pos x="94" y="94"/>
                  </a:cxn>
                  <a:cxn ang="0">
                    <a:pos x="100" y="86"/>
                  </a:cxn>
                  <a:cxn ang="0">
                    <a:pos x="106" y="77"/>
                  </a:cxn>
                  <a:cxn ang="0">
                    <a:pos x="109" y="66"/>
                  </a:cxn>
                  <a:cxn ang="0">
                    <a:pos x="110" y="56"/>
                  </a:cxn>
                  <a:cxn ang="0">
                    <a:pos x="109" y="44"/>
                  </a:cxn>
                  <a:cxn ang="0">
                    <a:pos x="106" y="34"/>
                  </a:cxn>
                  <a:cxn ang="0">
                    <a:pos x="100" y="24"/>
                  </a:cxn>
                  <a:cxn ang="0">
                    <a:pos x="94" y="17"/>
                  </a:cxn>
                  <a:cxn ang="0">
                    <a:pos x="85" y="9"/>
                  </a:cxn>
                  <a:cxn ang="0">
                    <a:pos x="76" y="5"/>
                  </a:cxn>
                  <a:cxn ang="0">
                    <a:pos x="66" y="2"/>
                  </a:cxn>
                  <a:cxn ang="0">
                    <a:pos x="55" y="0"/>
                  </a:cxn>
                  <a:cxn ang="0">
                    <a:pos x="44" y="2"/>
                  </a:cxn>
                  <a:cxn ang="0">
                    <a:pos x="33" y="5"/>
                  </a:cxn>
                  <a:cxn ang="0">
                    <a:pos x="25" y="9"/>
                  </a:cxn>
                  <a:cxn ang="0">
                    <a:pos x="16" y="17"/>
                  </a:cxn>
                  <a:cxn ang="0">
                    <a:pos x="10" y="24"/>
                  </a:cxn>
                  <a:cxn ang="0">
                    <a:pos x="4" y="34"/>
                  </a:cxn>
                  <a:cxn ang="0">
                    <a:pos x="1" y="44"/>
                  </a:cxn>
                  <a:cxn ang="0">
                    <a:pos x="0" y="56"/>
                  </a:cxn>
                  <a:cxn ang="0">
                    <a:pos x="1" y="66"/>
                  </a:cxn>
                  <a:cxn ang="0">
                    <a:pos x="4" y="77"/>
                  </a:cxn>
                  <a:cxn ang="0">
                    <a:pos x="10" y="86"/>
                  </a:cxn>
                  <a:cxn ang="0">
                    <a:pos x="16" y="94"/>
                  </a:cxn>
                  <a:cxn ang="0">
                    <a:pos x="25" y="101"/>
                  </a:cxn>
                  <a:cxn ang="0">
                    <a:pos x="33" y="106"/>
                  </a:cxn>
                  <a:cxn ang="0">
                    <a:pos x="44" y="110"/>
                  </a:cxn>
                  <a:cxn ang="0">
                    <a:pos x="55" y="111"/>
                  </a:cxn>
                </a:cxnLst>
                <a:rect l="0" t="0" r="r" b="b"/>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prstTxWarp prst="textNoShape">
                  <a:avLst/>
                </a:prstTxWarp>
              </a:bodyPr>
              <a:lstStyle/>
              <a:p>
                <a:endParaRPr lang="en-US"/>
              </a:p>
            </p:txBody>
          </p:sp>
          <p:sp>
            <p:nvSpPr>
              <p:cNvPr id="354390" name="Freeform 86"/>
              <p:cNvSpPr>
                <a:spLocks/>
              </p:cNvSpPr>
              <p:nvPr/>
            </p:nvSpPr>
            <p:spPr bwMode="auto">
              <a:xfrm>
                <a:off x="6676" y="14343"/>
                <a:ext cx="55" cy="55"/>
              </a:xfrm>
              <a:custGeom>
                <a:avLst/>
                <a:gdLst/>
                <a:ahLst/>
                <a:cxnLst>
                  <a:cxn ang="0">
                    <a:pos x="27" y="55"/>
                  </a:cxn>
                  <a:cxn ang="0">
                    <a:pos x="38" y="53"/>
                  </a:cxn>
                  <a:cxn ang="0">
                    <a:pos x="48" y="46"/>
                  </a:cxn>
                  <a:cxn ang="0">
                    <a:pos x="53" y="37"/>
                  </a:cxn>
                  <a:cxn ang="0">
                    <a:pos x="55" y="27"/>
                  </a:cxn>
                  <a:cxn ang="0">
                    <a:pos x="53" y="16"/>
                  </a:cxn>
                  <a:cxn ang="0">
                    <a:pos x="48" y="7"/>
                  </a:cxn>
                  <a:cxn ang="0">
                    <a:pos x="38" y="2"/>
                  </a:cxn>
                  <a:cxn ang="0">
                    <a:pos x="27" y="0"/>
                  </a:cxn>
                  <a:cxn ang="0">
                    <a:pos x="16" y="2"/>
                  </a:cxn>
                  <a:cxn ang="0">
                    <a:pos x="8" y="7"/>
                  </a:cxn>
                  <a:cxn ang="0">
                    <a:pos x="2" y="16"/>
                  </a:cxn>
                  <a:cxn ang="0">
                    <a:pos x="0" y="27"/>
                  </a:cxn>
                  <a:cxn ang="0">
                    <a:pos x="2" y="37"/>
                  </a:cxn>
                  <a:cxn ang="0">
                    <a:pos x="8" y="46"/>
                  </a:cxn>
                  <a:cxn ang="0">
                    <a:pos x="16" y="53"/>
                  </a:cxn>
                  <a:cxn ang="0">
                    <a:pos x="27" y="55"/>
                  </a:cxn>
                </a:cxnLst>
                <a:rect l="0" t="0" r="r" b="b"/>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4391" name="Freeform 87"/>
              <p:cNvSpPr>
                <a:spLocks/>
              </p:cNvSpPr>
              <p:nvPr/>
            </p:nvSpPr>
            <p:spPr bwMode="auto">
              <a:xfrm>
                <a:off x="6770" y="14345"/>
                <a:ext cx="55" cy="55"/>
              </a:xfrm>
              <a:custGeom>
                <a:avLst/>
                <a:gdLst/>
                <a:ahLst/>
                <a:cxnLst>
                  <a:cxn ang="0">
                    <a:pos x="28" y="55"/>
                  </a:cxn>
                  <a:cxn ang="0">
                    <a:pos x="39" y="53"/>
                  </a:cxn>
                  <a:cxn ang="0">
                    <a:pos x="47" y="47"/>
                  </a:cxn>
                  <a:cxn ang="0">
                    <a:pos x="53" y="39"/>
                  </a:cxn>
                  <a:cxn ang="0">
                    <a:pos x="55" y="28"/>
                  </a:cxn>
                  <a:cxn ang="0">
                    <a:pos x="53" y="17"/>
                  </a:cxn>
                  <a:cxn ang="0">
                    <a:pos x="47" y="8"/>
                  </a:cxn>
                  <a:cxn ang="0">
                    <a:pos x="39" y="2"/>
                  </a:cxn>
                  <a:cxn ang="0">
                    <a:pos x="28" y="0"/>
                  </a:cxn>
                  <a:cxn ang="0">
                    <a:pos x="17" y="2"/>
                  </a:cxn>
                  <a:cxn ang="0">
                    <a:pos x="9" y="8"/>
                  </a:cxn>
                  <a:cxn ang="0">
                    <a:pos x="2" y="17"/>
                  </a:cxn>
                  <a:cxn ang="0">
                    <a:pos x="0" y="28"/>
                  </a:cxn>
                  <a:cxn ang="0">
                    <a:pos x="2" y="39"/>
                  </a:cxn>
                  <a:cxn ang="0">
                    <a:pos x="9" y="47"/>
                  </a:cxn>
                  <a:cxn ang="0">
                    <a:pos x="17" y="53"/>
                  </a:cxn>
                  <a:cxn ang="0">
                    <a:pos x="28" y="55"/>
                  </a:cxn>
                </a:cxnLst>
                <a:rect l="0" t="0" r="r" b="b"/>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4392" name="Freeform 88"/>
              <p:cNvSpPr>
                <a:spLocks/>
              </p:cNvSpPr>
              <p:nvPr/>
            </p:nvSpPr>
            <p:spPr bwMode="auto">
              <a:xfrm>
                <a:off x="6401" y="13591"/>
                <a:ext cx="156" cy="752"/>
              </a:xfrm>
              <a:custGeom>
                <a:avLst/>
                <a:gdLst/>
                <a:ahLst/>
                <a:cxnLst>
                  <a:cxn ang="0">
                    <a:pos x="48" y="15"/>
                  </a:cxn>
                  <a:cxn ang="0">
                    <a:pos x="44" y="30"/>
                  </a:cxn>
                  <a:cxn ang="0">
                    <a:pos x="33" y="73"/>
                  </a:cxn>
                  <a:cxn ang="0">
                    <a:pos x="19" y="140"/>
                  </a:cxn>
                  <a:cxn ang="0">
                    <a:pos x="7" y="229"/>
                  </a:cxn>
                  <a:cxn ang="0">
                    <a:pos x="0" y="337"/>
                  </a:cxn>
                  <a:cxn ang="0">
                    <a:pos x="1" y="462"/>
                  </a:cxn>
                  <a:cxn ang="0">
                    <a:pos x="14" y="602"/>
                  </a:cxn>
                  <a:cxn ang="0">
                    <a:pos x="43" y="752"/>
                  </a:cxn>
                  <a:cxn ang="0">
                    <a:pos x="150" y="746"/>
                  </a:cxn>
                  <a:cxn ang="0">
                    <a:pos x="146" y="724"/>
                  </a:cxn>
                  <a:cxn ang="0">
                    <a:pos x="135" y="663"/>
                  </a:cxn>
                  <a:cxn ang="0">
                    <a:pos x="123" y="574"/>
                  </a:cxn>
                  <a:cxn ang="0">
                    <a:pos x="111" y="463"/>
                  </a:cxn>
                  <a:cxn ang="0">
                    <a:pos x="104" y="342"/>
                  </a:cxn>
                  <a:cxn ang="0">
                    <a:pos x="107" y="220"/>
                  </a:cxn>
                  <a:cxn ang="0">
                    <a:pos x="124" y="106"/>
                  </a:cxn>
                  <a:cxn ang="0">
                    <a:pos x="156" y="9"/>
                  </a:cxn>
                  <a:cxn ang="0">
                    <a:pos x="156" y="8"/>
                  </a:cxn>
                  <a:cxn ang="0">
                    <a:pos x="156" y="6"/>
                  </a:cxn>
                  <a:cxn ang="0">
                    <a:pos x="154" y="4"/>
                  </a:cxn>
                  <a:cxn ang="0">
                    <a:pos x="147" y="0"/>
                  </a:cxn>
                  <a:cxn ang="0">
                    <a:pos x="134" y="0"/>
                  </a:cxn>
                  <a:cxn ang="0">
                    <a:pos x="115" y="1"/>
                  </a:cxn>
                  <a:cxn ang="0">
                    <a:pos x="87" y="7"/>
                  </a:cxn>
                  <a:cxn ang="0">
                    <a:pos x="48" y="15"/>
                  </a:cxn>
                </a:cxnLst>
                <a:rect l="0" t="0" r="r" b="b"/>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prstTxWarp prst="textNoShape">
                  <a:avLst/>
                </a:prstTxWarp>
              </a:bodyPr>
              <a:lstStyle/>
              <a:p>
                <a:endParaRPr lang="en-US"/>
              </a:p>
            </p:txBody>
          </p:sp>
          <p:sp>
            <p:nvSpPr>
              <p:cNvPr id="354393" name="Freeform 89"/>
              <p:cNvSpPr>
                <a:spLocks/>
              </p:cNvSpPr>
              <p:nvPr/>
            </p:nvSpPr>
            <p:spPr bwMode="auto">
              <a:xfrm>
                <a:off x="7205" y="13498"/>
                <a:ext cx="212" cy="839"/>
              </a:xfrm>
              <a:custGeom>
                <a:avLst/>
                <a:gdLst/>
                <a:ahLst/>
                <a:cxnLst>
                  <a:cxn ang="0">
                    <a:pos x="212" y="6"/>
                  </a:cxn>
                  <a:cxn ang="0">
                    <a:pos x="206" y="11"/>
                  </a:cxn>
                  <a:cxn ang="0">
                    <a:pos x="192" y="33"/>
                  </a:cxn>
                  <a:cxn ang="0">
                    <a:pos x="174" y="77"/>
                  </a:cxn>
                  <a:cxn ang="0">
                    <a:pos x="156" y="148"/>
                  </a:cxn>
                  <a:cxn ang="0">
                    <a:pos x="141" y="254"/>
                  </a:cxn>
                  <a:cxn ang="0">
                    <a:pos x="133" y="401"/>
                  </a:cxn>
                  <a:cxn ang="0">
                    <a:pos x="137" y="593"/>
                  </a:cxn>
                  <a:cxn ang="0">
                    <a:pos x="158" y="839"/>
                  </a:cxn>
                  <a:cxn ang="0">
                    <a:pos x="38" y="839"/>
                  </a:cxn>
                  <a:cxn ang="0">
                    <a:pos x="34" y="814"/>
                  </a:cxn>
                  <a:cxn ang="0">
                    <a:pos x="24" y="746"/>
                  </a:cxn>
                  <a:cxn ang="0">
                    <a:pos x="12" y="645"/>
                  </a:cxn>
                  <a:cxn ang="0">
                    <a:pos x="3" y="521"/>
                  </a:cxn>
                  <a:cxn ang="0">
                    <a:pos x="0" y="384"/>
                  </a:cxn>
                  <a:cxn ang="0">
                    <a:pos x="6" y="244"/>
                  </a:cxn>
                  <a:cxn ang="0">
                    <a:pos x="29" y="114"/>
                  </a:cxn>
                  <a:cxn ang="0">
                    <a:pos x="68" y="0"/>
                  </a:cxn>
                  <a:cxn ang="0">
                    <a:pos x="212" y="6"/>
                  </a:cxn>
                </a:cxnLst>
                <a:rect l="0" t="0" r="r" b="b"/>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prstTxWarp prst="textNoShape">
                  <a:avLst/>
                </a:prstTxWarp>
              </a:bodyPr>
              <a:lstStyle/>
              <a:p>
                <a:endParaRPr lang="en-US"/>
              </a:p>
            </p:txBody>
          </p:sp>
          <p:sp>
            <p:nvSpPr>
              <p:cNvPr id="354394" name="Freeform 90"/>
              <p:cNvSpPr>
                <a:spLocks/>
              </p:cNvSpPr>
              <p:nvPr/>
            </p:nvSpPr>
            <p:spPr bwMode="auto">
              <a:xfrm>
                <a:off x="6406" y="13636"/>
                <a:ext cx="137" cy="656"/>
              </a:xfrm>
              <a:custGeom>
                <a:avLst/>
                <a:gdLst/>
                <a:ahLst/>
                <a:cxnLst>
                  <a:cxn ang="0">
                    <a:pos x="43" y="12"/>
                  </a:cxn>
                  <a:cxn ang="0">
                    <a:pos x="39" y="25"/>
                  </a:cxn>
                  <a:cxn ang="0">
                    <a:pos x="30" y="62"/>
                  </a:cxn>
                  <a:cxn ang="0">
                    <a:pos x="19" y="122"/>
                  </a:cxn>
                  <a:cxn ang="0">
                    <a:pos x="7" y="199"/>
                  </a:cxn>
                  <a:cxn ang="0">
                    <a:pos x="0" y="294"/>
                  </a:cxn>
                  <a:cxn ang="0">
                    <a:pos x="1" y="403"/>
                  </a:cxn>
                  <a:cxn ang="0">
                    <a:pos x="12" y="524"/>
                  </a:cxn>
                  <a:cxn ang="0">
                    <a:pos x="38" y="656"/>
                  </a:cxn>
                  <a:cxn ang="0">
                    <a:pos x="132" y="650"/>
                  </a:cxn>
                  <a:cxn ang="0">
                    <a:pos x="127" y="631"/>
                  </a:cxn>
                  <a:cxn ang="0">
                    <a:pos x="119" y="578"/>
                  </a:cxn>
                  <a:cxn ang="0">
                    <a:pos x="107" y="499"/>
                  </a:cxn>
                  <a:cxn ang="0">
                    <a:pos x="97" y="403"/>
                  </a:cxn>
                  <a:cxn ang="0">
                    <a:pos x="92" y="297"/>
                  </a:cxn>
                  <a:cxn ang="0">
                    <a:pos x="94" y="192"/>
                  </a:cxn>
                  <a:cxn ang="0">
                    <a:pos x="108" y="91"/>
                  </a:cxn>
                  <a:cxn ang="0">
                    <a:pos x="137" y="7"/>
                  </a:cxn>
                  <a:cxn ang="0">
                    <a:pos x="137" y="6"/>
                  </a:cxn>
                  <a:cxn ang="0">
                    <a:pos x="137" y="4"/>
                  </a:cxn>
                  <a:cxn ang="0">
                    <a:pos x="135" y="2"/>
                  </a:cxn>
                  <a:cxn ang="0">
                    <a:pos x="129" y="0"/>
                  </a:cxn>
                  <a:cxn ang="0">
                    <a:pos x="119" y="0"/>
                  </a:cxn>
                  <a:cxn ang="0">
                    <a:pos x="101" y="1"/>
                  </a:cxn>
                  <a:cxn ang="0">
                    <a:pos x="77" y="5"/>
                  </a:cxn>
                  <a:cxn ang="0">
                    <a:pos x="43" y="12"/>
                  </a:cxn>
                </a:cxnLst>
                <a:rect l="0" t="0" r="r" b="b"/>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prstTxWarp prst="textNoShape">
                  <a:avLst/>
                </a:prstTxWarp>
              </a:bodyPr>
              <a:lstStyle/>
              <a:p>
                <a:endParaRPr lang="en-US"/>
              </a:p>
            </p:txBody>
          </p:sp>
          <p:sp>
            <p:nvSpPr>
              <p:cNvPr id="354395" name="Freeform 91"/>
              <p:cNvSpPr>
                <a:spLocks/>
              </p:cNvSpPr>
              <p:nvPr/>
            </p:nvSpPr>
            <p:spPr bwMode="auto">
              <a:xfrm>
                <a:off x="6412" y="13680"/>
                <a:ext cx="116" cy="560"/>
              </a:xfrm>
              <a:custGeom>
                <a:avLst/>
                <a:gdLst/>
                <a:ahLst/>
                <a:cxnLst>
                  <a:cxn ang="0">
                    <a:pos x="36" y="11"/>
                  </a:cxn>
                  <a:cxn ang="0">
                    <a:pos x="33" y="21"/>
                  </a:cxn>
                  <a:cxn ang="0">
                    <a:pos x="24" y="53"/>
                  </a:cxn>
                  <a:cxn ang="0">
                    <a:pos x="15" y="103"/>
                  </a:cxn>
                  <a:cxn ang="0">
                    <a:pos x="5" y="169"/>
                  </a:cxn>
                  <a:cxn ang="0">
                    <a:pos x="0" y="250"/>
                  </a:cxn>
                  <a:cxn ang="0">
                    <a:pos x="1" y="344"/>
                  </a:cxn>
                  <a:cxn ang="0">
                    <a:pos x="10" y="448"/>
                  </a:cxn>
                  <a:cxn ang="0">
                    <a:pos x="32" y="560"/>
                  </a:cxn>
                  <a:cxn ang="0">
                    <a:pos x="112" y="555"/>
                  </a:cxn>
                  <a:cxn ang="0">
                    <a:pos x="108" y="538"/>
                  </a:cxn>
                  <a:cxn ang="0">
                    <a:pos x="101" y="493"/>
                  </a:cxn>
                  <a:cxn ang="0">
                    <a:pos x="91" y="426"/>
                  </a:cxn>
                  <a:cxn ang="0">
                    <a:pos x="82" y="344"/>
                  </a:cxn>
                  <a:cxn ang="0">
                    <a:pos x="77" y="255"/>
                  </a:cxn>
                  <a:cxn ang="0">
                    <a:pos x="79" y="164"/>
                  </a:cxn>
                  <a:cxn ang="0">
                    <a:pos x="91" y="79"/>
                  </a:cxn>
                  <a:cxn ang="0">
                    <a:pos x="116" y="6"/>
                  </a:cxn>
                  <a:cxn ang="0">
                    <a:pos x="116" y="5"/>
                  </a:cxn>
                  <a:cxn ang="0">
                    <a:pos x="116" y="4"/>
                  </a:cxn>
                  <a:cxn ang="0">
                    <a:pos x="114" y="2"/>
                  </a:cxn>
                  <a:cxn ang="0">
                    <a:pos x="109" y="0"/>
                  </a:cxn>
                  <a:cxn ang="0">
                    <a:pos x="100" y="0"/>
                  </a:cxn>
                  <a:cxn ang="0">
                    <a:pos x="86" y="1"/>
                  </a:cxn>
                  <a:cxn ang="0">
                    <a:pos x="65" y="4"/>
                  </a:cxn>
                  <a:cxn ang="0">
                    <a:pos x="36" y="11"/>
                  </a:cxn>
                </a:cxnLst>
                <a:rect l="0" t="0" r="r" b="b"/>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prstTxWarp prst="textNoShape">
                  <a:avLst/>
                </a:prstTxWarp>
              </a:bodyPr>
              <a:lstStyle/>
              <a:p>
                <a:endParaRPr lang="en-US"/>
              </a:p>
            </p:txBody>
          </p:sp>
          <p:sp>
            <p:nvSpPr>
              <p:cNvPr id="354396" name="Freeform 92"/>
              <p:cNvSpPr>
                <a:spLocks/>
              </p:cNvSpPr>
              <p:nvPr/>
            </p:nvSpPr>
            <p:spPr bwMode="auto">
              <a:xfrm>
                <a:off x="6417" y="13724"/>
                <a:ext cx="97" cy="463"/>
              </a:xfrm>
              <a:custGeom>
                <a:avLst/>
                <a:gdLst/>
                <a:ahLst/>
                <a:cxnLst>
                  <a:cxn ang="0">
                    <a:pos x="30" y="9"/>
                  </a:cxn>
                  <a:cxn ang="0">
                    <a:pos x="27" y="17"/>
                  </a:cxn>
                  <a:cxn ang="0">
                    <a:pos x="20" y="44"/>
                  </a:cxn>
                  <a:cxn ang="0">
                    <a:pos x="12" y="85"/>
                  </a:cxn>
                  <a:cxn ang="0">
                    <a:pos x="4" y="140"/>
                  </a:cxn>
                  <a:cxn ang="0">
                    <a:pos x="0" y="207"/>
                  </a:cxn>
                  <a:cxn ang="0">
                    <a:pos x="0" y="285"/>
                  </a:cxn>
                  <a:cxn ang="0">
                    <a:pos x="9" y="370"/>
                  </a:cxn>
                  <a:cxn ang="0">
                    <a:pos x="26" y="463"/>
                  </a:cxn>
                  <a:cxn ang="0">
                    <a:pos x="93" y="460"/>
                  </a:cxn>
                  <a:cxn ang="0">
                    <a:pos x="89" y="446"/>
                  </a:cxn>
                  <a:cxn ang="0">
                    <a:pos x="83" y="408"/>
                  </a:cxn>
                  <a:cxn ang="0">
                    <a:pos x="75" y="353"/>
                  </a:cxn>
                  <a:cxn ang="0">
                    <a:pos x="68" y="285"/>
                  </a:cxn>
                  <a:cxn ang="0">
                    <a:pos x="65" y="211"/>
                  </a:cxn>
                  <a:cxn ang="0">
                    <a:pos x="67" y="136"/>
                  </a:cxn>
                  <a:cxn ang="0">
                    <a:pos x="76" y="65"/>
                  </a:cxn>
                  <a:cxn ang="0">
                    <a:pos x="97" y="5"/>
                  </a:cxn>
                  <a:cxn ang="0">
                    <a:pos x="97" y="4"/>
                  </a:cxn>
                  <a:cxn ang="0">
                    <a:pos x="97" y="3"/>
                  </a:cxn>
                  <a:cxn ang="0">
                    <a:pos x="95" y="1"/>
                  </a:cxn>
                  <a:cxn ang="0">
                    <a:pos x="91" y="0"/>
                  </a:cxn>
                  <a:cxn ang="0">
                    <a:pos x="84" y="0"/>
                  </a:cxn>
                  <a:cxn ang="0">
                    <a:pos x="71" y="0"/>
                  </a:cxn>
                  <a:cxn ang="0">
                    <a:pos x="54" y="3"/>
                  </a:cxn>
                  <a:cxn ang="0">
                    <a:pos x="30" y="9"/>
                  </a:cxn>
                </a:cxnLst>
                <a:rect l="0" t="0" r="r" b="b"/>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prstTxWarp prst="textNoShape">
                  <a:avLst/>
                </a:prstTxWarp>
              </a:bodyPr>
              <a:lstStyle/>
              <a:p>
                <a:endParaRPr lang="en-US"/>
              </a:p>
            </p:txBody>
          </p:sp>
          <p:sp>
            <p:nvSpPr>
              <p:cNvPr id="354397" name="Freeform 93"/>
              <p:cNvSpPr>
                <a:spLocks/>
              </p:cNvSpPr>
              <p:nvPr/>
            </p:nvSpPr>
            <p:spPr bwMode="auto">
              <a:xfrm>
                <a:off x="6422" y="13768"/>
                <a:ext cx="77" cy="367"/>
              </a:xfrm>
              <a:custGeom>
                <a:avLst/>
                <a:gdLst/>
                <a:ahLst/>
                <a:cxnLst>
                  <a:cxn ang="0">
                    <a:pos x="24" y="8"/>
                  </a:cxn>
                  <a:cxn ang="0">
                    <a:pos x="22" y="15"/>
                  </a:cxn>
                  <a:cxn ang="0">
                    <a:pos x="17" y="36"/>
                  </a:cxn>
                  <a:cxn ang="0">
                    <a:pos x="10" y="68"/>
                  </a:cxn>
                  <a:cxn ang="0">
                    <a:pos x="4" y="112"/>
                  </a:cxn>
                  <a:cxn ang="0">
                    <a:pos x="0" y="164"/>
                  </a:cxn>
                  <a:cxn ang="0">
                    <a:pos x="0" y="226"/>
                  </a:cxn>
                  <a:cxn ang="0">
                    <a:pos x="7" y="294"/>
                  </a:cxn>
                  <a:cxn ang="0">
                    <a:pos x="21" y="367"/>
                  </a:cxn>
                  <a:cxn ang="0">
                    <a:pos x="74" y="364"/>
                  </a:cxn>
                  <a:cxn ang="0">
                    <a:pos x="71" y="353"/>
                  </a:cxn>
                  <a:cxn ang="0">
                    <a:pos x="66" y="323"/>
                  </a:cxn>
                  <a:cxn ang="0">
                    <a:pos x="60" y="280"/>
                  </a:cxn>
                  <a:cxn ang="0">
                    <a:pos x="54" y="226"/>
                  </a:cxn>
                  <a:cxn ang="0">
                    <a:pos x="51" y="168"/>
                  </a:cxn>
                  <a:cxn ang="0">
                    <a:pos x="53" y="107"/>
                  </a:cxn>
                  <a:cxn ang="0">
                    <a:pos x="61" y="52"/>
                  </a:cxn>
                  <a:cxn ang="0">
                    <a:pos x="77" y="5"/>
                  </a:cxn>
                  <a:cxn ang="0">
                    <a:pos x="77" y="5"/>
                  </a:cxn>
                  <a:cxn ang="0">
                    <a:pos x="77" y="2"/>
                  </a:cxn>
                  <a:cxn ang="0">
                    <a:pos x="76" y="1"/>
                  </a:cxn>
                  <a:cxn ang="0">
                    <a:pos x="72" y="0"/>
                  </a:cxn>
                  <a:cxn ang="0">
                    <a:pos x="66" y="0"/>
                  </a:cxn>
                  <a:cxn ang="0">
                    <a:pos x="56" y="1"/>
                  </a:cxn>
                  <a:cxn ang="0">
                    <a:pos x="43" y="4"/>
                  </a:cxn>
                  <a:cxn ang="0">
                    <a:pos x="24" y="8"/>
                  </a:cxn>
                </a:cxnLst>
                <a:rect l="0" t="0" r="r" b="b"/>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prstTxWarp prst="textNoShape">
                  <a:avLst/>
                </a:prstTxWarp>
              </a:bodyPr>
              <a:lstStyle/>
              <a:p>
                <a:endParaRPr lang="en-US"/>
              </a:p>
            </p:txBody>
          </p:sp>
          <p:sp>
            <p:nvSpPr>
              <p:cNvPr id="354398" name="Freeform 94"/>
              <p:cNvSpPr>
                <a:spLocks/>
              </p:cNvSpPr>
              <p:nvPr/>
            </p:nvSpPr>
            <p:spPr bwMode="auto">
              <a:xfrm>
                <a:off x="6428" y="13813"/>
                <a:ext cx="56" cy="271"/>
              </a:xfrm>
              <a:custGeom>
                <a:avLst/>
                <a:gdLst/>
                <a:ahLst/>
                <a:cxnLst>
                  <a:cxn ang="0">
                    <a:pos x="17" y="5"/>
                  </a:cxn>
                  <a:cxn ang="0">
                    <a:pos x="16" y="10"/>
                  </a:cxn>
                  <a:cxn ang="0">
                    <a:pos x="12" y="25"/>
                  </a:cxn>
                  <a:cxn ang="0">
                    <a:pos x="6" y="49"/>
                  </a:cxn>
                  <a:cxn ang="0">
                    <a:pos x="2" y="82"/>
                  </a:cxn>
                  <a:cxn ang="0">
                    <a:pos x="0" y="122"/>
                  </a:cxn>
                  <a:cxn ang="0">
                    <a:pos x="0" y="166"/>
                  </a:cxn>
                  <a:cxn ang="0">
                    <a:pos x="4" y="217"/>
                  </a:cxn>
                  <a:cxn ang="0">
                    <a:pos x="15" y="271"/>
                  </a:cxn>
                  <a:cxn ang="0">
                    <a:pos x="54" y="268"/>
                  </a:cxn>
                  <a:cxn ang="0">
                    <a:pos x="52" y="261"/>
                  </a:cxn>
                  <a:cxn ang="0">
                    <a:pos x="48" y="238"/>
                  </a:cxn>
                  <a:cxn ang="0">
                    <a:pos x="44" y="206"/>
                  </a:cxn>
                  <a:cxn ang="0">
                    <a:pos x="40" y="166"/>
                  </a:cxn>
                  <a:cxn ang="0">
                    <a:pos x="37" y="123"/>
                  </a:cxn>
                  <a:cxn ang="0">
                    <a:pos x="39" y="78"/>
                  </a:cxn>
                  <a:cxn ang="0">
                    <a:pos x="44" y="37"/>
                  </a:cxn>
                  <a:cxn ang="0">
                    <a:pos x="56" y="3"/>
                  </a:cxn>
                  <a:cxn ang="0">
                    <a:pos x="56" y="3"/>
                  </a:cxn>
                  <a:cxn ang="0">
                    <a:pos x="56" y="2"/>
                  </a:cxn>
                  <a:cxn ang="0">
                    <a:pos x="55" y="1"/>
                  </a:cxn>
                  <a:cxn ang="0">
                    <a:pos x="52" y="0"/>
                  </a:cxn>
                  <a:cxn ang="0">
                    <a:pos x="48" y="0"/>
                  </a:cxn>
                  <a:cxn ang="0">
                    <a:pos x="42" y="0"/>
                  </a:cxn>
                  <a:cxn ang="0">
                    <a:pos x="31" y="2"/>
                  </a:cxn>
                  <a:cxn ang="0">
                    <a:pos x="17" y="5"/>
                  </a:cxn>
                </a:cxnLst>
                <a:rect l="0" t="0" r="r" b="b"/>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prstTxWarp prst="textNoShape">
                  <a:avLst/>
                </a:prstTxWarp>
              </a:bodyPr>
              <a:lstStyle/>
              <a:p>
                <a:endParaRPr lang="en-US"/>
              </a:p>
            </p:txBody>
          </p:sp>
          <p:sp>
            <p:nvSpPr>
              <p:cNvPr id="354399" name="Freeform 95"/>
              <p:cNvSpPr>
                <a:spLocks/>
              </p:cNvSpPr>
              <p:nvPr/>
            </p:nvSpPr>
            <p:spPr bwMode="auto">
              <a:xfrm>
                <a:off x="7211" y="13549"/>
                <a:ext cx="186" cy="732"/>
              </a:xfrm>
              <a:custGeom>
                <a:avLst/>
                <a:gdLst/>
                <a:ahLst/>
                <a:cxnLst>
                  <a:cxn ang="0">
                    <a:pos x="186" y="6"/>
                  </a:cxn>
                  <a:cxn ang="0">
                    <a:pos x="182" y="11"/>
                  </a:cxn>
                  <a:cxn ang="0">
                    <a:pos x="169" y="29"/>
                  </a:cxn>
                  <a:cxn ang="0">
                    <a:pos x="153" y="67"/>
                  </a:cxn>
                  <a:cxn ang="0">
                    <a:pos x="137" y="130"/>
                  </a:cxn>
                  <a:cxn ang="0">
                    <a:pos x="124" y="221"/>
                  </a:cxn>
                  <a:cxn ang="0">
                    <a:pos x="117" y="350"/>
                  </a:cxn>
                  <a:cxn ang="0">
                    <a:pos x="122" y="517"/>
                  </a:cxn>
                  <a:cxn ang="0">
                    <a:pos x="139" y="732"/>
                  </a:cxn>
                  <a:cxn ang="0">
                    <a:pos x="34" y="732"/>
                  </a:cxn>
                  <a:cxn ang="0">
                    <a:pos x="31" y="711"/>
                  </a:cxn>
                  <a:cxn ang="0">
                    <a:pos x="22" y="651"/>
                  </a:cxn>
                  <a:cxn ang="0">
                    <a:pos x="12" y="563"/>
                  </a:cxn>
                  <a:cxn ang="0">
                    <a:pos x="3" y="454"/>
                  </a:cxn>
                  <a:cxn ang="0">
                    <a:pos x="0" y="335"/>
                  </a:cxn>
                  <a:cxn ang="0">
                    <a:pos x="6" y="213"/>
                  </a:cxn>
                  <a:cxn ang="0">
                    <a:pos x="25" y="98"/>
                  </a:cxn>
                  <a:cxn ang="0">
                    <a:pos x="60" y="0"/>
                  </a:cxn>
                  <a:cxn ang="0">
                    <a:pos x="186" y="6"/>
                  </a:cxn>
                </a:cxnLst>
                <a:rect l="0" t="0" r="r" b="b"/>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prstTxWarp prst="textNoShape">
                  <a:avLst/>
                </a:prstTxWarp>
              </a:bodyPr>
              <a:lstStyle/>
              <a:p>
                <a:endParaRPr lang="en-US"/>
              </a:p>
            </p:txBody>
          </p:sp>
          <p:sp>
            <p:nvSpPr>
              <p:cNvPr id="354400" name="Freeform 96"/>
              <p:cNvSpPr>
                <a:spLocks/>
              </p:cNvSpPr>
              <p:nvPr/>
            </p:nvSpPr>
            <p:spPr bwMode="auto">
              <a:xfrm>
                <a:off x="7219" y="13600"/>
                <a:ext cx="158" cy="625"/>
              </a:xfrm>
              <a:custGeom>
                <a:avLst/>
                <a:gdLst/>
                <a:ahLst/>
                <a:cxnLst>
                  <a:cxn ang="0">
                    <a:pos x="158" y="4"/>
                  </a:cxn>
                  <a:cxn ang="0">
                    <a:pos x="153" y="9"/>
                  </a:cxn>
                  <a:cxn ang="0">
                    <a:pos x="144" y="25"/>
                  </a:cxn>
                  <a:cxn ang="0">
                    <a:pos x="130" y="57"/>
                  </a:cxn>
                  <a:cxn ang="0">
                    <a:pos x="116" y="110"/>
                  </a:cxn>
                  <a:cxn ang="0">
                    <a:pos x="105" y="189"/>
                  </a:cxn>
                  <a:cxn ang="0">
                    <a:pos x="100" y="298"/>
                  </a:cxn>
                  <a:cxn ang="0">
                    <a:pos x="103" y="441"/>
                  </a:cxn>
                  <a:cxn ang="0">
                    <a:pos x="118" y="625"/>
                  </a:cxn>
                  <a:cxn ang="0">
                    <a:pos x="29" y="625"/>
                  </a:cxn>
                  <a:cxn ang="0">
                    <a:pos x="25" y="607"/>
                  </a:cxn>
                  <a:cxn ang="0">
                    <a:pos x="18" y="556"/>
                  </a:cxn>
                  <a:cxn ang="0">
                    <a:pos x="9" y="480"/>
                  </a:cxn>
                  <a:cxn ang="0">
                    <a:pos x="2" y="387"/>
                  </a:cxn>
                  <a:cxn ang="0">
                    <a:pos x="0" y="286"/>
                  </a:cxn>
                  <a:cxn ang="0">
                    <a:pos x="5" y="182"/>
                  </a:cxn>
                  <a:cxn ang="0">
                    <a:pos x="21" y="84"/>
                  </a:cxn>
                  <a:cxn ang="0">
                    <a:pos x="51" y="0"/>
                  </a:cxn>
                  <a:cxn ang="0">
                    <a:pos x="158" y="4"/>
                  </a:cxn>
                </a:cxnLst>
                <a:rect l="0" t="0" r="r" b="b"/>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prstTxWarp prst="textNoShape">
                  <a:avLst/>
                </a:prstTxWarp>
              </a:bodyPr>
              <a:lstStyle/>
              <a:p>
                <a:endParaRPr lang="en-US"/>
              </a:p>
            </p:txBody>
          </p:sp>
          <p:sp>
            <p:nvSpPr>
              <p:cNvPr id="354401" name="Freeform 97"/>
              <p:cNvSpPr>
                <a:spLocks/>
              </p:cNvSpPr>
              <p:nvPr/>
            </p:nvSpPr>
            <p:spPr bwMode="auto">
              <a:xfrm>
                <a:off x="7225" y="13651"/>
                <a:ext cx="131" cy="517"/>
              </a:xfrm>
              <a:custGeom>
                <a:avLst/>
                <a:gdLst/>
                <a:ahLst/>
                <a:cxnLst>
                  <a:cxn ang="0">
                    <a:pos x="131" y="4"/>
                  </a:cxn>
                  <a:cxn ang="0">
                    <a:pos x="128" y="7"/>
                  </a:cxn>
                  <a:cxn ang="0">
                    <a:pos x="119" y="21"/>
                  </a:cxn>
                  <a:cxn ang="0">
                    <a:pos x="109" y="47"/>
                  </a:cxn>
                  <a:cxn ang="0">
                    <a:pos x="97" y="91"/>
                  </a:cxn>
                  <a:cxn ang="0">
                    <a:pos x="88" y="156"/>
                  </a:cxn>
                  <a:cxn ang="0">
                    <a:pos x="84" y="247"/>
                  </a:cxn>
                  <a:cxn ang="0">
                    <a:pos x="86" y="366"/>
                  </a:cxn>
                  <a:cxn ang="0">
                    <a:pos x="99" y="517"/>
                  </a:cxn>
                  <a:cxn ang="0">
                    <a:pos x="25" y="517"/>
                  </a:cxn>
                  <a:cxn ang="0">
                    <a:pos x="23" y="502"/>
                  </a:cxn>
                  <a:cxn ang="0">
                    <a:pos x="16" y="460"/>
                  </a:cxn>
                  <a:cxn ang="0">
                    <a:pos x="9" y="397"/>
                  </a:cxn>
                  <a:cxn ang="0">
                    <a:pos x="2" y="320"/>
                  </a:cxn>
                  <a:cxn ang="0">
                    <a:pos x="0" y="236"/>
                  </a:cxn>
                  <a:cxn ang="0">
                    <a:pos x="4" y="151"/>
                  </a:cxn>
                  <a:cxn ang="0">
                    <a:pos x="18" y="70"/>
                  </a:cxn>
                  <a:cxn ang="0">
                    <a:pos x="43" y="0"/>
                  </a:cxn>
                  <a:cxn ang="0">
                    <a:pos x="131" y="4"/>
                  </a:cxn>
                </a:cxnLst>
                <a:rect l="0" t="0" r="r" b="b"/>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prstTxWarp prst="textNoShape">
                  <a:avLst/>
                </a:prstTxWarp>
              </a:bodyPr>
              <a:lstStyle/>
              <a:p>
                <a:endParaRPr lang="en-US"/>
              </a:p>
            </p:txBody>
          </p:sp>
          <p:sp>
            <p:nvSpPr>
              <p:cNvPr id="354402" name="Freeform 98"/>
              <p:cNvSpPr>
                <a:spLocks/>
              </p:cNvSpPr>
              <p:nvPr/>
            </p:nvSpPr>
            <p:spPr bwMode="auto">
              <a:xfrm>
                <a:off x="7233" y="13701"/>
                <a:ext cx="104" cy="411"/>
              </a:xfrm>
              <a:custGeom>
                <a:avLst/>
                <a:gdLst/>
                <a:ahLst/>
                <a:cxnLst>
                  <a:cxn ang="0">
                    <a:pos x="104" y="4"/>
                  </a:cxn>
                  <a:cxn ang="0">
                    <a:pos x="101" y="7"/>
                  </a:cxn>
                  <a:cxn ang="0">
                    <a:pos x="94" y="17"/>
                  </a:cxn>
                  <a:cxn ang="0">
                    <a:pos x="86" y="38"/>
                  </a:cxn>
                  <a:cxn ang="0">
                    <a:pos x="76" y="73"/>
                  </a:cxn>
                  <a:cxn ang="0">
                    <a:pos x="69" y="125"/>
                  </a:cxn>
                  <a:cxn ang="0">
                    <a:pos x="65" y="196"/>
                  </a:cxn>
                  <a:cxn ang="0">
                    <a:pos x="67" y="291"/>
                  </a:cxn>
                  <a:cxn ang="0">
                    <a:pos x="77" y="411"/>
                  </a:cxn>
                  <a:cxn ang="0">
                    <a:pos x="19" y="411"/>
                  </a:cxn>
                  <a:cxn ang="0">
                    <a:pos x="17" y="399"/>
                  </a:cxn>
                  <a:cxn ang="0">
                    <a:pos x="11" y="365"/>
                  </a:cxn>
                  <a:cxn ang="0">
                    <a:pos x="6" y="316"/>
                  </a:cxn>
                  <a:cxn ang="0">
                    <a:pos x="2" y="255"/>
                  </a:cxn>
                  <a:cxn ang="0">
                    <a:pos x="0" y="188"/>
                  </a:cxn>
                  <a:cxn ang="0">
                    <a:pos x="4" y="120"/>
                  </a:cxn>
                  <a:cxn ang="0">
                    <a:pos x="15" y="55"/>
                  </a:cxn>
                  <a:cxn ang="0">
                    <a:pos x="34" y="0"/>
                  </a:cxn>
                  <a:cxn ang="0">
                    <a:pos x="104" y="4"/>
                  </a:cxn>
                </a:cxnLst>
                <a:rect l="0" t="0" r="r" b="b"/>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prstTxWarp prst="textNoShape">
                  <a:avLst/>
                </a:prstTxWarp>
              </a:bodyPr>
              <a:lstStyle/>
              <a:p>
                <a:endParaRPr lang="en-US"/>
              </a:p>
            </p:txBody>
          </p:sp>
          <p:sp>
            <p:nvSpPr>
              <p:cNvPr id="354403" name="Freeform 99"/>
              <p:cNvSpPr>
                <a:spLocks/>
              </p:cNvSpPr>
              <p:nvPr/>
            </p:nvSpPr>
            <p:spPr bwMode="auto">
              <a:xfrm>
                <a:off x="7240" y="13752"/>
                <a:ext cx="76" cy="302"/>
              </a:xfrm>
              <a:custGeom>
                <a:avLst/>
                <a:gdLst/>
                <a:ahLst/>
                <a:cxnLst>
                  <a:cxn ang="0">
                    <a:pos x="76" y="2"/>
                  </a:cxn>
                  <a:cxn ang="0">
                    <a:pos x="74" y="4"/>
                  </a:cxn>
                  <a:cxn ang="0">
                    <a:pos x="70" y="12"/>
                  </a:cxn>
                  <a:cxn ang="0">
                    <a:pos x="62" y="28"/>
                  </a:cxn>
                  <a:cxn ang="0">
                    <a:pos x="56" y="53"/>
                  </a:cxn>
                  <a:cxn ang="0">
                    <a:pos x="51" y="92"/>
                  </a:cxn>
                  <a:cxn ang="0">
                    <a:pos x="49" y="145"/>
                  </a:cxn>
                  <a:cxn ang="0">
                    <a:pos x="50" y="214"/>
                  </a:cxn>
                  <a:cxn ang="0">
                    <a:pos x="57" y="302"/>
                  </a:cxn>
                  <a:cxn ang="0">
                    <a:pos x="14" y="302"/>
                  </a:cxn>
                  <a:cxn ang="0">
                    <a:pos x="13" y="294"/>
                  </a:cxn>
                  <a:cxn ang="0">
                    <a:pos x="9" y="269"/>
                  </a:cxn>
                  <a:cxn ang="0">
                    <a:pos x="4" y="232"/>
                  </a:cxn>
                  <a:cxn ang="0">
                    <a:pos x="1" y="188"/>
                  </a:cxn>
                  <a:cxn ang="0">
                    <a:pos x="0" y="138"/>
                  </a:cxn>
                  <a:cxn ang="0">
                    <a:pos x="2" y="89"/>
                  </a:cxn>
                  <a:cxn ang="0">
                    <a:pos x="10" y="41"/>
                  </a:cxn>
                  <a:cxn ang="0">
                    <a:pos x="25" y="0"/>
                  </a:cxn>
                  <a:cxn ang="0">
                    <a:pos x="76" y="2"/>
                  </a:cxn>
                </a:cxnLst>
                <a:rect l="0" t="0" r="r" b="b"/>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prstTxWarp prst="textNoShape">
                  <a:avLst/>
                </a:prstTxWarp>
              </a:bodyPr>
              <a:lstStyle/>
              <a:p>
                <a:endParaRPr lang="en-US"/>
              </a:p>
            </p:txBody>
          </p:sp>
          <p:sp>
            <p:nvSpPr>
              <p:cNvPr id="354404" name="Rectangle 100"/>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prstTxWarp prst="textNoShape">
                  <a:avLst/>
                </a:prstTxWarp>
              </a:bodyPr>
              <a:lstStyle/>
              <a:p>
                <a:endParaRPr lang="en-US"/>
              </a:p>
            </p:txBody>
          </p:sp>
          <p:sp>
            <p:nvSpPr>
              <p:cNvPr id="354405" name="Freeform 101"/>
              <p:cNvSpPr>
                <a:spLocks/>
              </p:cNvSpPr>
              <p:nvPr/>
            </p:nvSpPr>
            <p:spPr bwMode="auto">
              <a:xfrm>
                <a:off x="6579" y="13664"/>
                <a:ext cx="375" cy="440"/>
              </a:xfrm>
              <a:custGeom>
                <a:avLst/>
                <a:gdLst/>
                <a:ahLst/>
                <a:cxnLst>
                  <a:cxn ang="0">
                    <a:pos x="35" y="41"/>
                  </a:cxn>
                  <a:cxn ang="0">
                    <a:pos x="32" y="49"/>
                  </a:cxn>
                  <a:cxn ang="0">
                    <a:pos x="25" y="74"/>
                  </a:cxn>
                  <a:cxn ang="0">
                    <a:pos x="17" y="112"/>
                  </a:cxn>
                  <a:cxn ang="0">
                    <a:pos x="8" y="163"/>
                  </a:cxn>
                  <a:cxn ang="0">
                    <a:pos x="2" y="223"/>
                  </a:cxn>
                  <a:cxn ang="0">
                    <a:pos x="0" y="290"/>
                  </a:cxn>
                  <a:cxn ang="0">
                    <a:pos x="7" y="363"/>
                  </a:cxn>
                  <a:cxn ang="0">
                    <a:pos x="23" y="440"/>
                  </a:cxn>
                  <a:cxn ang="0">
                    <a:pos x="23" y="437"/>
                  </a:cxn>
                  <a:cxn ang="0">
                    <a:pos x="23" y="427"/>
                  </a:cxn>
                  <a:cxn ang="0">
                    <a:pos x="23" y="411"/>
                  </a:cxn>
                  <a:cxn ang="0">
                    <a:pos x="23" y="391"/>
                  </a:cxn>
                  <a:cxn ang="0">
                    <a:pos x="25" y="367"/>
                  </a:cxn>
                  <a:cxn ang="0">
                    <a:pos x="28" y="341"/>
                  </a:cxn>
                  <a:cxn ang="0">
                    <a:pos x="33" y="312"/>
                  </a:cxn>
                  <a:cxn ang="0">
                    <a:pos x="39" y="281"/>
                  </a:cxn>
                  <a:cxn ang="0">
                    <a:pos x="49" y="251"/>
                  </a:cxn>
                  <a:cxn ang="0">
                    <a:pos x="61" y="222"/>
                  </a:cxn>
                  <a:cxn ang="0">
                    <a:pos x="75" y="194"/>
                  </a:cxn>
                  <a:cxn ang="0">
                    <a:pos x="93" y="168"/>
                  </a:cxn>
                  <a:cxn ang="0">
                    <a:pos x="116" y="145"/>
                  </a:cxn>
                  <a:cxn ang="0">
                    <a:pos x="141" y="127"/>
                  </a:cxn>
                  <a:cxn ang="0">
                    <a:pos x="173" y="114"/>
                  </a:cxn>
                  <a:cxn ang="0">
                    <a:pos x="208" y="106"/>
                  </a:cxn>
                  <a:cxn ang="0">
                    <a:pos x="210" y="104"/>
                  </a:cxn>
                  <a:cxn ang="0">
                    <a:pos x="217" y="100"/>
                  </a:cxn>
                  <a:cxn ang="0">
                    <a:pos x="227" y="92"/>
                  </a:cxn>
                  <a:cxn ang="0">
                    <a:pos x="245" y="82"/>
                  </a:cxn>
                  <a:cxn ang="0">
                    <a:pos x="267" y="69"/>
                  </a:cxn>
                  <a:cxn ang="0">
                    <a:pos x="296" y="54"/>
                  </a:cxn>
                  <a:cxn ang="0">
                    <a:pos x="332" y="36"/>
                  </a:cxn>
                  <a:cxn ang="0">
                    <a:pos x="375" y="17"/>
                  </a:cxn>
                  <a:cxn ang="0">
                    <a:pos x="373" y="16"/>
                  </a:cxn>
                  <a:cxn ang="0">
                    <a:pos x="366" y="15"/>
                  </a:cxn>
                  <a:cxn ang="0">
                    <a:pos x="357" y="13"/>
                  </a:cxn>
                  <a:cxn ang="0">
                    <a:pos x="343" y="10"/>
                  </a:cxn>
                  <a:cxn ang="0">
                    <a:pos x="326" y="7"/>
                  </a:cxn>
                  <a:cxn ang="0">
                    <a:pos x="307" y="5"/>
                  </a:cxn>
                  <a:cxn ang="0">
                    <a:pos x="285" y="3"/>
                  </a:cxn>
                  <a:cxn ang="0">
                    <a:pos x="261" y="1"/>
                  </a:cxn>
                  <a:cxn ang="0">
                    <a:pos x="235" y="0"/>
                  </a:cxn>
                  <a:cxn ang="0">
                    <a:pos x="208" y="1"/>
                  </a:cxn>
                  <a:cxn ang="0">
                    <a:pos x="180" y="2"/>
                  </a:cxn>
                  <a:cxn ang="0">
                    <a:pos x="151" y="5"/>
                  </a:cxn>
                  <a:cxn ang="0">
                    <a:pos x="122" y="10"/>
                  </a:cxn>
                  <a:cxn ang="0">
                    <a:pos x="92" y="18"/>
                  </a:cxn>
                  <a:cxn ang="0">
                    <a:pos x="63" y="28"/>
                  </a:cxn>
                  <a:cxn ang="0">
                    <a:pos x="35" y="41"/>
                  </a:cxn>
                </a:cxnLst>
                <a:rect l="0" t="0" r="r" b="b"/>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prstTxWarp prst="textNoShape">
                  <a:avLst/>
                </a:prstTxWarp>
              </a:bodyPr>
              <a:lstStyle/>
              <a:p>
                <a:endParaRPr lang="en-US"/>
              </a:p>
            </p:txBody>
          </p:sp>
          <p:sp>
            <p:nvSpPr>
              <p:cNvPr id="354406" name="Freeform 102"/>
              <p:cNvSpPr>
                <a:spLocks/>
              </p:cNvSpPr>
              <p:nvPr/>
            </p:nvSpPr>
            <p:spPr bwMode="auto">
              <a:xfrm>
                <a:off x="6061" y="13991"/>
                <a:ext cx="305" cy="83"/>
              </a:xfrm>
              <a:custGeom>
                <a:avLst/>
                <a:gdLst/>
                <a:ahLst/>
                <a:cxnLst>
                  <a:cxn ang="0">
                    <a:pos x="0" y="53"/>
                  </a:cxn>
                  <a:cxn ang="0">
                    <a:pos x="0" y="52"/>
                  </a:cxn>
                  <a:cxn ang="0">
                    <a:pos x="2" y="48"/>
                  </a:cxn>
                  <a:cxn ang="0">
                    <a:pos x="5" y="44"/>
                  </a:cxn>
                  <a:cxn ang="0">
                    <a:pos x="11" y="37"/>
                  </a:cxn>
                  <a:cxn ang="0">
                    <a:pos x="18" y="31"/>
                  </a:cxn>
                  <a:cxn ang="0">
                    <a:pos x="27" y="25"/>
                  </a:cxn>
                  <a:cxn ang="0">
                    <a:pos x="39" y="18"/>
                  </a:cxn>
                  <a:cxn ang="0">
                    <a:pos x="54" y="12"/>
                  </a:cxn>
                  <a:cxn ang="0">
                    <a:pos x="72" y="6"/>
                  </a:cxn>
                  <a:cxn ang="0">
                    <a:pos x="92" y="2"/>
                  </a:cxn>
                  <a:cxn ang="0">
                    <a:pos x="118" y="0"/>
                  </a:cxn>
                  <a:cxn ang="0">
                    <a:pos x="146" y="0"/>
                  </a:cxn>
                  <a:cxn ang="0">
                    <a:pos x="180" y="2"/>
                  </a:cxn>
                  <a:cxn ang="0">
                    <a:pos x="216" y="7"/>
                  </a:cxn>
                  <a:cxn ang="0">
                    <a:pos x="258" y="16"/>
                  </a:cxn>
                  <a:cxn ang="0">
                    <a:pos x="305" y="29"/>
                  </a:cxn>
                  <a:cxn ang="0">
                    <a:pos x="299" y="47"/>
                  </a:cxn>
                  <a:cxn ang="0">
                    <a:pos x="297" y="46"/>
                  </a:cxn>
                  <a:cxn ang="0">
                    <a:pos x="289" y="44"/>
                  </a:cxn>
                  <a:cxn ang="0">
                    <a:pos x="277" y="41"/>
                  </a:cxn>
                  <a:cxn ang="0">
                    <a:pos x="262" y="36"/>
                  </a:cxn>
                  <a:cxn ang="0">
                    <a:pos x="244" y="32"/>
                  </a:cxn>
                  <a:cxn ang="0">
                    <a:pos x="224" y="28"/>
                  </a:cxn>
                  <a:cxn ang="0">
                    <a:pos x="201" y="25"/>
                  </a:cxn>
                  <a:cxn ang="0">
                    <a:pos x="176" y="22"/>
                  </a:cxn>
                  <a:cxn ang="0">
                    <a:pos x="152" y="21"/>
                  </a:cxn>
                  <a:cxn ang="0">
                    <a:pos x="126" y="21"/>
                  </a:cxn>
                  <a:cxn ang="0">
                    <a:pos x="101" y="23"/>
                  </a:cxn>
                  <a:cxn ang="0">
                    <a:pos x="77" y="29"/>
                  </a:cxn>
                  <a:cxn ang="0">
                    <a:pos x="55" y="37"/>
                  </a:cxn>
                  <a:cxn ang="0">
                    <a:pos x="33" y="48"/>
                  </a:cxn>
                  <a:cxn ang="0">
                    <a:pos x="15" y="63"/>
                  </a:cxn>
                  <a:cxn ang="0">
                    <a:pos x="0" y="83"/>
                  </a:cxn>
                  <a:cxn ang="0">
                    <a:pos x="0" y="53"/>
                  </a:cxn>
                </a:cxnLst>
                <a:rect l="0" t="0" r="r" b="b"/>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4407" name="Freeform 103"/>
              <p:cNvSpPr>
                <a:spLocks/>
              </p:cNvSpPr>
              <p:nvPr/>
            </p:nvSpPr>
            <p:spPr bwMode="auto">
              <a:xfrm>
                <a:off x="6061" y="13793"/>
                <a:ext cx="305" cy="83"/>
              </a:xfrm>
              <a:custGeom>
                <a:avLst/>
                <a:gdLst/>
                <a:ahLst/>
                <a:cxnLst>
                  <a:cxn ang="0">
                    <a:pos x="0" y="53"/>
                  </a:cxn>
                  <a:cxn ang="0">
                    <a:pos x="0" y="52"/>
                  </a:cxn>
                  <a:cxn ang="0">
                    <a:pos x="2" y="49"/>
                  </a:cxn>
                  <a:cxn ang="0">
                    <a:pos x="5" y="44"/>
                  </a:cxn>
                  <a:cxn ang="0">
                    <a:pos x="11" y="38"/>
                  </a:cxn>
                  <a:cxn ang="0">
                    <a:pos x="18" y="31"/>
                  </a:cxn>
                  <a:cxn ang="0">
                    <a:pos x="27" y="25"/>
                  </a:cxn>
                  <a:cxn ang="0">
                    <a:pos x="39" y="17"/>
                  </a:cxn>
                  <a:cxn ang="0">
                    <a:pos x="54" y="12"/>
                  </a:cxn>
                  <a:cxn ang="0">
                    <a:pos x="72" y="7"/>
                  </a:cxn>
                  <a:cxn ang="0">
                    <a:pos x="92" y="2"/>
                  </a:cxn>
                  <a:cxn ang="0">
                    <a:pos x="118" y="0"/>
                  </a:cxn>
                  <a:cxn ang="0">
                    <a:pos x="146" y="0"/>
                  </a:cxn>
                  <a:cxn ang="0">
                    <a:pos x="180" y="2"/>
                  </a:cxn>
                  <a:cxn ang="0">
                    <a:pos x="216" y="8"/>
                  </a:cxn>
                  <a:cxn ang="0">
                    <a:pos x="258" y="16"/>
                  </a:cxn>
                  <a:cxn ang="0">
                    <a:pos x="305" y="29"/>
                  </a:cxn>
                  <a:cxn ang="0">
                    <a:pos x="299" y="47"/>
                  </a:cxn>
                  <a:cxn ang="0">
                    <a:pos x="297" y="45"/>
                  </a:cxn>
                  <a:cxn ang="0">
                    <a:pos x="289" y="43"/>
                  </a:cxn>
                  <a:cxn ang="0">
                    <a:pos x="277" y="40"/>
                  </a:cxn>
                  <a:cxn ang="0">
                    <a:pos x="262" y="36"/>
                  </a:cxn>
                  <a:cxn ang="0">
                    <a:pos x="244" y="33"/>
                  </a:cxn>
                  <a:cxn ang="0">
                    <a:pos x="224" y="28"/>
                  </a:cxn>
                  <a:cxn ang="0">
                    <a:pos x="201" y="25"/>
                  </a:cxn>
                  <a:cxn ang="0">
                    <a:pos x="176" y="22"/>
                  </a:cxn>
                  <a:cxn ang="0">
                    <a:pos x="152" y="21"/>
                  </a:cxn>
                  <a:cxn ang="0">
                    <a:pos x="126" y="22"/>
                  </a:cxn>
                  <a:cxn ang="0">
                    <a:pos x="101" y="24"/>
                  </a:cxn>
                  <a:cxn ang="0">
                    <a:pos x="77" y="29"/>
                  </a:cxn>
                  <a:cxn ang="0">
                    <a:pos x="55" y="38"/>
                  </a:cxn>
                  <a:cxn ang="0">
                    <a:pos x="33" y="49"/>
                  </a:cxn>
                  <a:cxn ang="0">
                    <a:pos x="15" y="64"/>
                  </a:cxn>
                  <a:cxn ang="0">
                    <a:pos x="0" y="83"/>
                  </a:cxn>
                  <a:cxn ang="0">
                    <a:pos x="0" y="53"/>
                  </a:cxn>
                </a:cxnLst>
                <a:rect l="0" t="0" r="r" b="b"/>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4408" name="Freeform 104"/>
              <p:cNvSpPr>
                <a:spLocks/>
              </p:cNvSpPr>
              <p:nvPr/>
            </p:nvSpPr>
            <p:spPr bwMode="auto">
              <a:xfrm>
                <a:off x="6348" y="13696"/>
                <a:ext cx="496" cy="917"/>
              </a:xfrm>
              <a:custGeom>
                <a:avLst/>
                <a:gdLst/>
                <a:ahLst/>
                <a:cxnLst>
                  <a:cxn ang="0">
                    <a:pos x="0" y="0"/>
                  </a:cxn>
                  <a:cxn ang="0">
                    <a:pos x="0" y="886"/>
                  </a:cxn>
                  <a:cxn ang="0">
                    <a:pos x="150" y="917"/>
                  </a:cxn>
                  <a:cxn ang="0">
                    <a:pos x="143" y="797"/>
                  </a:cxn>
                  <a:cxn ang="0">
                    <a:pos x="496" y="851"/>
                  </a:cxn>
                  <a:cxn ang="0">
                    <a:pos x="490" y="803"/>
                  </a:cxn>
                  <a:cxn ang="0">
                    <a:pos x="245" y="773"/>
                  </a:cxn>
                  <a:cxn ang="0">
                    <a:pos x="239" y="670"/>
                  </a:cxn>
                  <a:cxn ang="0">
                    <a:pos x="72" y="670"/>
                  </a:cxn>
                  <a:cxn ang="0">
                    <a:pos x="68" y="657"/>
                  </a:cxn>
                  <a:cxn ang="0">
                    <a:pos x="56" y="620"/>
                  </a:cxn>
                  <a:cxn ang="0">
                    <a:pos x="41" y="559"/>
                  </a:cxn>
                  <a:cxn ang="0">
                    <a:pos x="26" y="480"/>
                  </a:cxn>
                  <a:cxn ang="0">
                    <a:pos x="15" y="385"/>
                  </a:cxn>
                  <a:cxn ang="0">
                    <a:pos x="11" y="276"/>
                  </a:cxn>
                  <a:cxn ang="0">
                    <a:pos x="20" y="158"/>
                  </a:cxn>
                  <a:cxn ang="0">
                    <a:pos x="42" y="30"/>
                  </a:cxn>
                  <a:cxn ang="0">
                    <a:pos x="0" y="0"/>
                  </a:cxn>
                </a:cxnLst>
                <a:rect l="0" t="0" r="r" b="b"/>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prstTxWarp prst="textNoShape">
                  <a:avLst/>
                </a:prstTxWarp>
              </a:bodyPr>
              <a:lstStyle/>
              <a:p>
                <a:endParaRPr lang="en-US"/>
              </a:p>
            </p:txBody>
          </p:sp>
          <p:sp>
            <p:nvSpPr>
              <p:cNvPr id="354409" name="Freeform 105"/>
              <p:cNvSpPr>
                <a:spLocks/>
              </p:cNvSpPr>
              <p:nvPr/>
            </p:nvSpPr>
            <p:spPr bwMode="auto">
              <a:xfrm>
                <a:off x="6593" y="13487"/>
                <a:ext cx="638" cy="125"/>
              </a:xfrm>
              <a:custGeom>
                <a:avLst/>
                <a:gdLst/>
                <a:ahLst/>
                <a:cxnLst>
                  <a:cxn ang="0">
                    <a:pos x="0" y="125"/>
                  </a:cxn>
                  <a:cxn ang="0">
                    <a:pos x="4" y="124"/>
                  </a:cxn>
                  <a:cxn ang="0">
                    <a:pos x="14" y="119"/>
                  </a:cxn>
                  <a:cxn ang="0">
                    <a:pos x="31" y="114"/>
                  </a:cxn>
                  <a:cxn ang="0">
                    <a:pos x="53" y="106"/>
                  </a:cxn>
                  <a:cxn ang="0">
                    <a:pos x="81" y="98"/>
                  </a:cxn>
                  <a:cxn ang="0">
                    <a:pos x="113" y="89"/>
                  </a:cxn>
                  <a:cxn ang="0">
                    <a:pos x="151" y="81"/>
                  </a:cxn>
                  <a:cxn ang="0">
                    <a:pos x="192" y="73"/>
                  </a:cxn>
                  <a:cxn ang="0">
                    <a:pos x="237" y="65"/>
                  </a:cxn>
                  <a:cxn ang="0">
                    <a:pos x="286" y="60"/>
                  </a:cxn>
                  <a:cxn ang="0">
                    <a:pos x="337" y="56"/>
                  </a:cxn>
                  <a:cxn ang="0">
                    <a:pos x="390" y="55"/>
                  </a:cxn>
                  <a:cxn ang="0">
                    <a:pos x="446" y="56"/>
                  </a:cxn>
                  <a:cxn ang="0">
                    <a:pos x="503" y="61"/>
                  </a:cxn>
                  <a:cxn ang="0">
                    <a:pos x="561" y="70"/>
                  </a:cxn>
                  <a:cxn ang="0">
                    <a:pos x="620" y="83"/>
                  </a:cxn>
                  <a:cxn ang="0">
                    <a:pos x="638" y="0"/>
                  </a:cxn>
                  <a:cxn ang="0">
                    <a:pos x="634" y="0"/>
                  </a:cxn>
                  <a:cxn ang="0">
                    <a:pos x="620" y="0"/>
                  </a:cxn>
                  <a:cxn ang="0">
                    <a:pos x="599" y="0"/>
                  </a:cxn>
                  <a:cxn ang="0">
                    <a:pos x="571" y="1"/>
                  </a:cxn>
                  <a:cxn ang="0">
                    <a:pos x="536" y="2"/>
                  </a:cxn>
                  <a:cxn ang="0">
                    <a:pos x="496" y="3"/>
                  </a:cxn>
                  <a:cxn ang="0">
                    <a:pos x="452" y="6"/>
                  </a:cxn>
                  <a:cxn ang="0">
                    <a:pos x="405" y="8"/>
                  </a:cxn>
                  <a:cxn ang="0">
                    <a:pos x="354" y="13"/>
                  </a:cxn>
                  <a:cxn ang="0">
                    <a:pos x="302" y="17"/>
                  </a:cxn>
                  <a:cxn ang="0">
                    <a:pos x="249" y="22"/>
                  </a:cxn>
                  <a:cxn ang="0">
                    <a:pos x="196" y="30"/>
                  </a:cxn>
                  <a:cxn ang="0">
                    <a:pos x="144" y="37"/>
                  </a:cxn>
                  <a:cxn ang="0">
                    <a:pos x="93" y="47"/>
                  </a:cxn>
                  <a:cxn ang="0">
                    <a:pos x="45" y="58"/>
                  </a:cxn>
                  <a:cxn ang="0">
                    <a:pos x="0" y="71"/>
                  </a:cxn>
                  <a:cxn ang="0">
                    <a:pos x="0" y="125"/>
                  </a:cxn>
                </a:cxnLst>
                <a:rect l="0" t="0" r="r" b="b"/>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prstTxWarp prst="textNoShape">
                  <a:avLst/>
                </a:prstTxWarp>
              </a:bodyPr>
              <a:lstStyle/>
              <a:p>
                <a:endParaRPr lang="en-US"/>
              </a:p>
            </p:txBody>
          </p:sp>
          <p:sp>
            <p:nvSpPr>
              <p:cNvPr id="354410" name="Freeform 106"/>
              <p:cNvSpPr>
                <a:spLocks/>
              </p:cNvSpPr>
              <p:nvPr/>
            </p:nvSpPr>
            <p:spPr bwMode="auto">
              <a:xfrm>
                <a:off x="6217" y="14634"/>
                <a:ext cx="1075" cy="356"/>
              </a:xfrm>
              <a:custGeom>
                <a:avLst/>
                <a:gdLst/>
                <a:ahLst/>
                <a:cxnLst>
                  <a:cxn ang="0">
                    <a:pos x="454" y="344"/>
                  </a:cxn>
                  <a:cxn ang="0">
                    <a:pos x="456" y="343"/>
                  </a:cxn>
                  <a:cxn ang="0">
                    <a:pos x="463" y="341"/>
                  </a:cxn>
                  <a:cxn ang="0">
                    <a:pos x="472" y="337"/>
                  </a:cxn>
                  <a:cxn ang="0">
                    <a:pos x="485" y="332"/>
                  </a:cxn>
                  <a:cxn ang="0">
                    <a:pos x="501" y="325"/>
                  </a:cxn>
                  <a:cxn ang="0">
                    <a:pos x="518" y="317"/>
                  </a:cxn>
                  <a:cxn ang="0">
                    <a:pos x="538" y="308"/>
                  </a:cxn>
                  <a:cxn ang="0">
                    <a:pos x="558" y="298"/>
                  </a:cxn>
                  <a:cxn ang="0">
                    <a:pos x="580" y="287"/>
                  </a:cxn>
                  <a:cxn ang="0">
                    <a:pos x="600" y="274"/>
                  </a:cxn>
                  <a:cxn ang="0">
                    <a:pos x="621" y="262"/>
                  </a:cxn>
                  <a:cxn ang="0">
                    <a:pos x="640" y="248"/>
                  </a:cxn>
                  <a:cxn ang="0">
                    <a:pos x="658" y="234"/>
                  </a:cxn>
                  <a:cxn ang="0">
                    <a:pos x="674" y="219"/>
                  </a:cxn>
                  <a:cxn ang="0">
                    <a:pos x="688" y="204"/>
                  </a:cxn>
                  <a:cxn ang="0">
                    <a:pos x="699" y="189"/>
                  </a:cxn>
                  <a:cxn ang="0">
                    <a:pos x="0" y="18"/>
                  </a:cxn>
                  <a:cxn ang="0">
                    <a:pos x="54" y="0"/>
                  </a:cxn>
                  <a:cxn ang="0">
                    <a:pos x="1075" y="251"/>
                  </a:cxn>
                  <a:cxn ang="0">
                    <a:pos x="1033" y="274"/>
                  </a:cxn>
                  <a:cxn ang="0">
                    <a:pos x="738" y="199"/>
                  </a:cxn>
                  <a:cxn ang="0">
                    <a:pos x="737" y="200"/>
                  </a:cxn>
                  <a:cxn ang="0">
                    <a:pos x="735" y="203"/>
                  </a:cxn>
                  <a:cxn ang="0">
                    <a:pos x="730" y="207"/>
                  </a:cxn>
                  <a:cxn ang="0">
                    <a:pos x="724" y="214"/>
                  </a:cxn>
                  <a:cxn ang="0">
                    <a:pos x="716" y="222"/>
                  </a:cxn>
                  <a:cxn ang="0">
                    <a:pos x="706" y="231"/>
                  </a:cxn>
                  <a:cxn ang="0">
                    <a:pos x="694" y="242"/>
                  </a:cxn>
                  <a:cxn ang="0">
                    <a:pos x="679" y="253"/>
                  </a:cxn>
                  <a:cxn ang="0">
                    <a:pos x="662" y="265"/>
                  </a:cxn>
                  <a:cxn ang="0">
                    <a:pos x="643" y="278"/>
                  </a:cxn>
                  <a:cxn ang="0">
                    <a:pos x="621" y="291"/>
                  </a:cxn>
                  <a:cxn ang="0">
                    <a:pos x="597" y="303"/>
                  </a:cxn>
                  <a:cxn ang="0">
                    <a:pos x="570" y="317"/>
                  </a:cxn>
                  <a:cxn ang="0">
                    <a:pos x="540" y="330"/>
                  </a:cxn>
                  <a:cxn ang="0">
                    <a:pos x="508" y="343"/>
                  </a:cxn>
                  <a:cxn ang="0">
                    <a:pos x="472" y="356"/>
                  </a:cxn>
                  <a:cxn ang="0">
                    <a:pos x="454" y="344"/>
                  </a:cxn>
                </a:cxnLst>
                <a:rect l="0" t="0" r="r" b="b"/>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prstTxWarp prst="textNoShape">
                  <a:avLst/>
                </a:prstTxWarp>
              </a:bodyPr>
              <a:lstStyle/>
              <a:p>
                <a:endParaRPr lang="en-US"/>
              </a:p>
            </p:txBody>
          </p:sp>
          <p:sp>
            <p:nvSpPr>
              <p:cNvPr id="354411" name="Freeform 107"/>
              <p:cNvSpPr>
                <a:spLocks/>
              </p:cNvSpPr>
              <p:nvPr/>
            </p:nvSpPr>
            <p:spPr bwMode="auto">
              <a:xfrm>
                <a:off x="5997" y="14727"/>
                <a:ext cx="1095" cy="319"/>
              </a:xfrm>
              <a:custGeom>
                <a:avLst/>
                <a:gdLst/>
                <a:ahLst/>
                <a:cxnLst>
                  <a:cxn ang="0">
                    <a:pos x="0" y="0"/>
                  </a:cxn>
                  <a:cxn ang="0">
                    <a:pos x="1071" y="319"/>
                  </a:cxn>
                  <a:cxn ang="0">
                    <a:pos x="1095" y="319"/>
                  </a:cxn>
                  <a:cxn ang="0">
                    <a:pos x="33" y="0"/>
                  </a:cxn>
                  <a:cxn ang="0">
                    <a:pos x="0" y="0"/>
                  </a:cxn>
                </a:cxnLst>
                <a:rect l="0" t="0" r="r" b="b"/>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prstTxWarp prst="textNoShape">
                  <a:avLst/>
                </a:prstTxWarp>
              </a:bodyPr>
              <a:lstStyle/>
              <a:p>
                <a:endParaRPr lang="en-US"/>
              </a:p>
            </p:txBody>
          </p:sp>
          <p:sp>
            <p:nvSpPr>
              <p:cNvPr id="354412" name="Freeform 108"/>
              <p:cNvSpPr>
                <a:spLocks/>
              </p:cNvSpPr>
              <p:nvPr/>
            </p:nvSpPr>
            <p:spPr bwMode="auto">
              <a:xfrm>
                <a:off x="6181" y="14684"/>
                <a:ext cx="1082" cy="285"/>
              </a:xfrm>
              <a:custGeom>
                <a:avLst/>
                <a:gdLst/>
                <a:ahLst/>
                <a:cxnLst>
                  <a:cxn ang="0">
                    <a:pos x="0" y="1"/>
                  </a:cxn>
                  <a:cxn ang="0">
                    <a:pos x="1058" y="285"/>
                  </a:cxn>
                  <a:cxn ang="0">
                    <a:pos x="1082" y="284"/>
                  </a:cxn>
                  <a:cxn ang="0">
                    <a:pos x="33" y="0"/>
                  </a:cxn>
                  <a:cxn ang="0">
                    <a:pos x="0" y="1"/>
                  </a:cxn>
                </a:cxnLst>
                <a:rect l="0" t="0" r="r" b="b"/>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prstTxWarp prst="textNoShape">
                  <a:avLst/>
                </a:prstTxWarp>
              </a:bodyPr>
              <a:lstStyle/>
              <a:p>
                <a:endParaRPr lang="en-US"/>
              </a:p>
            </p:txBody>
          </p:sp>
          <p:sp>
            <p:nvSpPr>
              <p:cNvPr id="354413" name="Freeform 109"/>
              <p:cNvSpPr>
                <a:spLocks/>
              </p:cNvSpPr>
              <p:nvPr/>
            </p:nvSpPr>
            <p:spPr bwMode="auto">
              <a:xfrm>
                <a:off x="6093" y="14699"/>
                <a:ext cx="1087" cy="315"/>
              </a:xfrm>
              <a:custGeom>
                <a:avLst/>
                <a:gdLst/>
                <a:ahLst/>
                <a:cxnLst>
                  <a:cxn ang="0">
                    <a:pos x="0" y="0"/>
                  </a:cxn>
                  <a:cxn ang="0">
                    <a:pos x="1066" y="315"/>
                  </a:cxn>
                  <a:cxn ang="0">
                    <a:pos x="1087" y="308"/>
                  </a:cxn>
                  <a:cxn ang="0">
                    <a:pos x="31" y="0"/>
                  </a:cxn>
                  <a:cxn ang="0">
                    <a:pos x="0" y="0"/>
                  </a:cxn>
                </a:cxnLst>
                <a:rect l="0" t="0" r="r" b="b"/>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6" name="Group 110"/>
            <p:cNvGrpSpPr>
              <a:grpSpLocks/>
            </p:cNvGrpSpPr>
            <p:nvPr/>
          </p:nvGrpSpPr>
          <p:grpSpPr bwMode="auto">
            <a:xfrm>
              <a:off x="1402778" y="5513893"/>
              <a:ext cx="878364" cy="1322388"/>
              <a:chOff x="12762" y="10336"/>
              <a:chExt cx="1027" cy="1700"/>
            </a:xfrm>
          </p:grpSpPr>
          <p:sp>
            <p:nvSpPr>
              <p:cNvPr id="354415" name="Rectangle 111"/>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prstTxWarp prst="textNoShape">
                  <a:avLst/>
                </a:prstTxWarp>
              </a:bodyPr>
              <a:lstStyle/>
              <a:p>
                <a:endParaRPr lang="en-US"/>
              </a:p>
            </p:txBody>
          </p:sp>
          <p:sp>
            <p:nvSpPr>
              <p:cNvPr id="354416" name="Rectangle 112"/>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354417" name="Line 113"/>
              <p:cNvSpPr>
                <a:spLocks noChangeShapeType="1"/>
              </p:cNvSpPr>
              <p:nvPr/>
            </p:nvSpPr>
            <p:spPr bwMode="auto">
              <a:xfrm>
                <a:off x="12766" y="10682"/>
                <a:ext cx="965" cy="2"/>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4418" name="Line 114"/>
              <p:cNvSpPr>
                <a:spLocks noChangeShapeType="1"/>
              </p:cNvSpPr>
              <p:nvPr/>
            </p:nvSpPr>
            <p:spPr bwMode="auto">
              <a:xfrm>
                <a:off x="12780" y="11042"/>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4419" name="Line 115"/>
              <p:cNvSpPr>
                <a:spLocks noChangeShapeType="1"/>
              </p:cNvSpPr>
              <p:nvPr/>
            </p:nvSpPr>
            <p:spPr bwMode="auto">
              <a:xfrm>
                <a:off x="12764" y="11374"/>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4420" name="Line 116"/>
              <p:cNvSpPr>
                <a:spLocks noChangeShapeType="1"/>
              </p:cNvSpPr>
              <p:nvPr/>
            </p:nvSpPr>
            <p:spPr bwMode="auto">
              <a:xfrm>
                <a:off x="12762" y="11675"/>
                <a:ext cx="967" cy="2"/>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354421" name="Text Box 117"/>
            <p:cNvSpPr txBox="1">
              <a:spLocks noChangeArrowheads="1"/>
            </p:cNvSpPr>
            <p:nvPr/>
          </p:nvSpPr>
          <p:spPr bwMode="auto">
            <a:xfrm>
              <a:off x="1350390" y="5040713"/>
              <a:ext cx="965677" cy="354435"/>
            </a:xfrm>
            <a:prstGeom prst="rect">
              <a:avLst/>
            </a:prstGeom>
            <a:noFill/>
            <a:ln w="9525">
              <a:noFill/>
              <a:miter lim="800000"/>
              <a:headEnd/>
              <a:tailEnd/>
            </a:ln>
          </p:spPr>
          <p:txBody>
            <a:bodyPr lIns="101882" tIns="50941" rIns="101882" bIns="50941">
              <a:prstTxWarp prst="textNoShape">
                <a:avLst/>
              </a:prstTxWarp>
            </a:bodyPr>
            <a:lstStyle/>
            <a:p>
              <a:pPr algn="l" eaLnBrk="1" hangingPunct="1"/>
              <a:r>
                <a:rPr lang="en-US">
                  <a:solidFill>
                    <a:schemeClr val="tx2"/>
                  </a:solidFill>
                  <a:latin typeface="Arial" charset="0"/>
                </a:rPr>
                <a:t>Host B</a:t>
              </a:r>
              <a:endParaRPr lang="en-US">
                <a:solidFill>
                  <a:schemeClr val="tx2"/>
                </a:solidFill>
              </a:endParaRPr>
            </a:p>
          </p:txBody>
        </p:sp>
        <p:sp>
          <p:nvSpPr>
            <p:cNvPr id="354422" name="Line 118"/>
            <p:cNvSpPr>
              <a:spLocks noChangeShapeType="1"/>
            </p:cNvSpPr>
            <p:nvPr/>
          </p:nvSpPr>
          <p:spPr bwMode="auto">
            <a:xfrm flipH="1">
              <a:off x="3297459" y="6280337"/>
              <a:ext cx="824230" cy="0"/>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sp>
          <p:nvSpPr>
            <p:cNvPr id="354423" name="Line 119"/>
            <p:cNvSpPr>
              <a:spLocks noChangeShapeType="1"/>
            </p:cNvSpPr>
            <p:nvPr/>
          </p:nvSpPr>
          <p:spPr bwMode="auto">
            <a:xfrm flipH="1">
              <a:off x="5485511" y="6280337"/>
              <a:ext cx="822484" cy="0"/>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sp>
          <p:nvSpPr>
            <p:cNvPr id="354424" name="Line 120"/>
            <p:cNvSpPr>
              <a:spLocks noChangeShapeType="1"/>
            </p:cNvSpPr>
            <p:nvPr/>
          </p:nvSpPr>
          <p:spPr bwMode="auto">
            <a:xfrm flipH="1">
              <a:off x="5651404" y="5695609"/>
              <a:ext cx="1248568" cy="1266613"/>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sp>
          <p:nvSpPr>
            <p:cNvPr id="354426" name="Line 122"/>
            <p:cNvSpPr>
              <a:spLocks noChangeShapeType="1"/>
            </p:cNvSpPr>
            <p:nvPr/>
          </p:nvSpPr>
          <p:spPr bwMode="auto">
            <a:xfrm flipH="1">
              <a:off x="6859809" y="5710002"/>
              <a:ext cx="593725" cy="0"/>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grpSp>
          <p:nvGrpSpPr>
            <p:cNvPr id="7" name="Group 123"/>
            <p:cNvGrpSpPr>
              <a:grpSpLocks/>
            </p:cNvGrpSpPr>
            <p:nvPr/>
          </p:nvGrpSpPr>
          <p:grpSpPr bwMode="auto">
            <a:xfrm>
              <a:off x="6976808" y="4779832"/>
              <a:ext cx="1323658" cy="1316990"/>
              <a:chOff x="5850" y="13487"/>
              <a:chExt cx="2023" cy="1840"/>
            </a:xfrm>
          </p:grpSpPr>
          <p:sp>
            <p:nvSpPr>
              <p:cNvPr id="354428" name="Freeform 124"/>
              <p:cNvSpPr>
                <a:spLocks/>
              </p:cNvSpPr>
              <p:nvPr/>
            </p:nvSpPr>
            <p:spPr bwMode="auto">
              <a:xfrm>
                <a:off x="5850" y="13632"/>
                <a:ext cx="2023" cy="1695"/>
              </a:xfrm>
              <a:custGeom>
                <a:avLst/>
                <a:gdLst/>
                <a:ahLst/>
                <a:cxnLst>
                  <a:cxn ang="0">
                    <a:pos x="570" y="121"/>
                  </a:cxn>
                  <a:cxn ang="0">
                    <a:pos x="575" y="120"/>
                  </a:cxn>
                  <a:cxn ang="0">
                    <a:pos x="586" y="116"/>
                  </a:cxn>
                  <a:cxn ang="0">
                    <a:pos x="607" y="108"/>
                  </a:cxn>
                  <a:cxn ang="0">
                    <a:pos x="636" y="101"/>
                  </a:cxn>
                  <a:cxn ang="0">
                    <a:pos x="672" y="90"/>
                  </a:cxn>
                  <a:cxn ang="0">
                    <a:pos x="718" y="79"/>
                  </a:cxn>
                  <a:cxn ang="0">
                    <a:pos x="771" y="67"/>
                  </a:cxn>
                  <a:cxn ang="0">
                    <a:pos x="834" y="55"/>
                  </a:cxn>
                  <a:cxn ang="0">
                    <a:pos x="904" y="43"/>
                  </a:cxn>
                  <a:cxn ang="0">
                    <a:pos x="982" y="33"/>
                  </a:cxn>
                  <a:cxn ang="0">
                    <a:pos x="1071" y="22"/>
                  </a:cxn>
                  <a:cxn ang="0">
                    <a:pos x="1166" y="13"/>
                  </a:cxn>
                  <a:cxn ang="0">
                    <a:pos x="1271" y="7"/>
                  </a:cxn>
                  <a:cxn ang="0">
                    <a:pos x="1384" y="1"/>
                  </a:cxn>
                  <a:cxn ang="0">
                    <a:pos x="1506" y="0"/>
                  </a:cxn>
                  <a:cxn ang="0">
                    <a:pos x="1636" y="1"/>
                  </a:cxn>
                  <a:cxn ang="0">
                    <a:pos x="1692" y="233"/>
                  </a:cxn>
                  <a:cxn ang="0">
                    <a:pos x="1713" y="243"/>
                  </a:cxn>
                  <a:cxn ang="0">
                    <a:pos x="1758" y="274"/>
                  </a:cxn>
                  <a:cxn ang="0">
                    <a:pos x="1806" y="329"/>
                  </a:cxn>
                  <a:cxn ang="0">
                    <a:pos x="1836" y="409"/>
                  </a:cxn>
                  <a:cxn ang="0">
                    <a:pos x="1955" y="948"/>
                  </a:cxn>
                  <a:cxn ang="0">
                    <a:pos x="2003" y="1171"/>
                  </a:cxn>
                  <a:cxn ang="0">
                    <a:pos x="2011" y="1188"/>
                  </a:cxn>
                  <a:cxn ang="0">
                    <a:pos x="2022" y="1231"/>
                  </a:cxn>
                  <a:cxn ang="0">
                    <a:pos x="2021" y="1297"/>
                  </a:cxn>
                  <a:cxn ang="0">
                    <a:pos x="1992" y="1380"/>
                  </a:cxn>
                  <a:cxn ang="0">
                    <a:pos x="0" y="1328"/>
                  </a:cxn>
                  <a:cxn ang="0">
                    <a:pos x="199" y="1223"/>
                  </a:cxn>
                  <a:cxn ang="0">
                    <a:pos x="200" y="232"/>
                  </a:cxn>
                  <a:cxn ang="0">
                    <a:pos x="210" y="226"/>
                  </a:cxn>
                  <a:cxn ang="0">
                    <a:pos x="230" y="214"/>
                  </a:cxn>
                  <a:cxn ang="0">
                    <a:pos x="259" y="201"/>
                  </a:cxn>
                  <a:cxn ang="0">
                    <a:pos x="297" y="189"/>
                  </a:cxn>
                  <a:cxn ang="0">
                    <a:pos x="344" y="183"/>
                  </a:cxn>
                  <a:cxn ang="0">
                    <a:pos x="399" y="181"/>
                  </a:cxn>
                  <a:cxn ang="0">
                    <a:pos x="464" y="191"/>
                  </a:cxn>
                  <a:cxn ang="0">
                    <a:pos x="548" y="225"/>
                  </a:cxn>
                </a:cxnLst>
                <a:rect l="0" t="0" r="r" b="b"/>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prstTxWarp prst="textNoShape">
                  <a:avLst/>
                </a:prstTxWarp>
              </a:bodyPr>
              <a:lstStyle/>
              <a:p>
                <a:endParaRPr lang="en-US"/>
              </a:p>
            </p:txBody>
          </p:sp>
          <p:sp>
            <p:nvSpPr>
              <p:cNvPr id="354429" name="Freeform 125"/>
              <p:cNvSpPr>
                <a:spLocks/>
              </p:cNvSpPr>
              <p:nvPr/>
            </p:nvSpPr>
            <p:spPr bwMode="auto">
              <a:xfrm>
                <a:off x="6551" y="13597"/>
                <a:ext cx="650" cy="735"/>
              </a:xfrm>
              <a:custGeom>
                <a:avLst/>
                <a:gdLst/>
                <a:ahLst/>
                <a:cxnLst>
                  <a:cxn ang="0">
                    <a:pos x="645" y="27"/>
                  </a:cxn>
                  <a:cxn ang="0">
                    <a:pos x="642" y="26"/>
                  </a:cxn>
                  <a:cxn ang="0">
                    <a:pos x="631" y="23"/>
                  </a:cxn>
                  <a:cxn ang="0">
                    <a:pos x="615" y="19"/>
                  </a:cxn>
                  <a:cxn ang="0">
                    <a:pos x="592" y="15"/>
                  </a:cxn>
                  <a:cxn ang="0">
                    <a:pos x="565" y="10"/>
                  </a:cxn>
                  <a:cxn ang="0">
                    <a:pos x="533" y="6"/>
                  </a:cxn>
                  <a:cxn ang="0">
                    <a:pos x="496" y="3"/>
                  </a:cxn>
                  <a:cxn ang="0">
                    <a:pos x="456" y="1"/>
                  </a:cxn>
                  <a:cxn ang="0">
                    <a:pos x="411" y="0"/>
                  </a:cxn>
                  <a:cxn ang="0">
                    <a:pos x="364" y="2"/>
                  </a:cxn>
                  <a:cxn ang="0">
                    <a:pos x="315" y="6"/>
                  </a:cxn>
                  <a:cxn ang="0">
                    <a:pos x="262" y="15"/>
                  </a:cxn>
                  <a:cxn ang="0">
                    <a:pos x="209" y="26"/>
                  </a:cxn>
                  <a:cxn ang="0">
                    <a:pos x="154" y="42"/>
                  </a:cxn>
                  <a:cxn ang="0">
                    <a:pos x="98" y="61"/>
                  </a:cxn>
                  <a:cxn ang="0">
                    <a:pos x="42" y="87"/>
                  </a:cxn>
                  <a:cxn ang="0">
                    <a:pos x="38" y="101"/>
                  </a:cxn>
                  <a:cxn ang="0">
                    <a:pos x="28" y="141"/>
                  </a:cxn>
                  <a:cxn ang="0">
                    <a:pos x="17" y="203"/>
                  </a:cxn>
                  <a:cxn ang="0">
                    <a:pos x="6" y="283"/>
                  </a:cxn>
                  <a:cxn ang="0">
                    <a:pos x="0" y="378"/>
                  </a:cxn>
                  <a:cxn ang="0">
                    <a:pos x="5" y="484"/>
                  </a:cxn>
                  <a:cxn ang="0">
                    <a:pos x="21" y="599"/>
                  </a:cxn>
                  <a:cxn ang="0">
                    <a:pos x="54" y="716"/>
                  </a:cxn>
                  <a:cxn ang="0">
                    <a:pos x="58" y="716"/>
                  </a:cxn>
                  <a:cxn ang="0">
                    <a:pos x="66" y="715"/>
                  </a:cxn>
                  <a:cxn ang="0">
                    <a:pos x="80" y="713"/>
                  </a:cxn>
                  <a:cxn ang="0">
                    <a:pos x="99" y="712"/>
                  </a:cxn>
                  <a:cxn ang="0">
                    <a:pos x="124" y="710"/>
                  </a:cxn>
                  <a:cxn ang="0">
                    <a:pos x="153" y="708"/>
                  </a:cxn>
                  <a:cxn ang="0">
                    <a:pos x="188" y="707"/>
                  </a:cxn>
                  <a:cxn ang="0">
                    <a:pos x="225" y="706"/>
                  </a:cxn>
                  <a:cxn ang="0">
                    <a:pos x="267" y="705"/>
                  </a:cxn>
                  <a:cxn ang="0">
                    <a:pos x="313" y="706"/>
                  </a:cxn>
                  <a:cxn ang="0">
                    <a:pos x="362" y="707"/>
                  </a:cxn>
                  <a:cxn ang="0">
                    <a:pos x="415" y="709"/>
                  </a:cxn>
                  <a:cxn ang="0">
                    <a:pos x="470" y="713"/>
                  </a:cxn>
                  <a:cxn ang="0">
                    <a:pos x="528" y="719"/>
                  </a:cxn>
                  <a:cxn ang="0">
                    <a:pos x="588" y="726"/>
                  </a:cxn>
                  <a:cxn ang="0">
                    <a:pos x="650" y="735"/>
                  </a:cxn>
                  <a:cxn ang="0">
                    <a:pos x="647" y="713"/>
                  </a:cxn>
                  <a:cxn ang="0">
                    <a:pos x="641" y="655"/>
                  </a:cxn>
                  <a:cxn ang="0">
                    <a:pos x="631" y="568"/>
                  </a:cxn>
                  <a:cxn ang="0">
                    <a:pos x="623" y="462"/>
                  </a:cxn>
                  <a:cxn ang="0">
                    <a:pos x="618" y="345"/>
                  </a:cxn>
                  <a:cxn ang="0">
                    <a:pos x="618" y="229"/>
                  </a:cxn>
                  <a:cxn ang="0">
                    <a:pos x="627" y="119"/>
                  </a:cxn>
                  <a:cxn ang="0">
                    <a:pos x="645" y="27"/>
                  </a:cxn>
                </a:cxnLst>
                <a:rect l="0" t="0" r="r" b="b"/>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prstTxWarp prst="textNoShape">
                  <a:avLst/>
                </a:prstTxWarp>
              </a:bodyPr>
              <a:lstStyle/>
              <a:p>
                <a:endParaRPr lang="en-US"/>
              </a:p>
            </p:txBody>
          </p:sp>
          <p:sp>
            <p:nvSpPr>
              <p:cNvPr id="354430" name="Freeform 126"/>
              <p:cNvSpPr>
                <a:spLocks/>
              </p:cNvSpPr>
              <p:nvPr/>
            </p:nvSpPr>
            <p:spPr bwMode="auto">
              <a:xfrm>
                <a:off x="6623" y="13797"/>
                <a:ext cx="1071" cy="731"/>
              </a:xfrm>
              <a:custGeom>
                <a:avLst/>
                <a:gdLst/>
                <a:ahLst/>
                <a:cxnLst>
                  <a:cxn ang="0">
                    <a:pos x="6" y="552"/>
                  </a:cxn>
                  <a:cxn ang="0">
                    <a:pos x="0" y="642"/>
                  </a:cxn>
                  <a:cxn ang="0">
                    <a:pos x="698" y="731"/>
                  </a:cxn>
                  <a:cxn ang="0">
                    <a:pos x="703" y="729"/>
                  </a:cxn>
                  <a:cxn ang="0">
                    <a:pos x="717" y="722"/>
                  </a:cxn>
                  <a:cxn ang="0">
                    <a:pos x="740" y="710"/>
                  </a:cxn>
                  <a:cxn ang="0">
                    <a:pos x="768" y="694"/>
                  </a:cxn>
                  <a:cxn ang="0">
                    <a:pos x="801" y="672"/>
                  </a:cxn>
                  <a:cxn ang="0">
                    <a:pos x="838" y="645"/>
                  </a:cxn>
                  <a:cxn ang="0">
                    <a:pos x="876" y="614"/>
                  </a:cxn>
                  <a:cxn ang="0">
                    <a:pos x="915" y="577"/>
                  </a:cxn>
                  <a:cxn ang="0">
                    <a:pos x="953" y="536"/>
                  </a:cxn>
                  <a:cxn ang="0">
                    <a:pos x="988" y="491"/>
                  </a:cxn>
                  <a:cxn ang="0">
                    <a:pos x="1018" y="439"/>
                  </a:cxn>
                  <a:cxn ang="0">
                    <a:pos x="1043" y="383"/>
                  </a:cxn>
                  <a:cxn ang="0">
                    <a:pos x="1061" y="322"/>
                  </a:cxn>
                  <a:cxn ang="0">
                    <a:pos x="1071" y="255"/>
                  </a:cxn>
                  <a:cxn ang="0">
                    <a:pos x="1070" y="185"/>
                  </a:cxn>
                  <a:cxn ang="0">
                    <a:pos x="1057" y="108"/>
                  </a:cxn>
                  <a:cxn ang="0">
                    <a:pos x="1055" y="104"/>
                  </a:cxn>
                  <a:cxn ang="0">
                    <a:pos x="1049" y="92"/>
                  </a:cxn>
                  <a:cxn ang="0">
                    <a:pos x="1037" y="76"/>
                  </a:cxn>
                  <a:cxn ang="0">
                    <a:pos x="1022" y="57"/>
                  </a:cxn>
                  <a:cxn ang="0">
                    <a:pos x="1002" y="37"/>
                  </a:cxn>
                  <a:cxn ang="0">
                    <a:pos x="979" y="20"/>
                  </a:cxn>
                  <a:cxn ang="0">
                    <a:pos x="951" y="7"/>
                  </a:cxn>
                  <a:cxn ang="0">
                    <a:pos x="919" y="0"/>
                  </a:cxn>
                  <a:cxn ang="0">
                    <a:pos x="924" y="12"/>
                  </a:cxn>
                  <a:cxn ang="0">
                    <a:pos x="934" y="44"/>
                  </a:cxn>
                  <a:cxn ang="0">
                    <a:pos x="947" y="94"/>
                  </a:cxn>
                  <a:cxn ang="0">
                    <a:pos x="958" y="159"/>
                  </a:cxn>
                  <a:cxn ang="0">
                    <a:pos x="961" y="238"/>
                  </a:cxn>
                  <a:cxn ang="0">
                    <a:pos x="953" y="324"/>
                  </a:cxn>
                  <a:cxn ang="0">
                    <a:pos x="928" y="418"/>
                  </a:cxn>
                  <a:cxn ang="0">
                    <a:pos x="884" y="516"/>
                  </a:cxn>
                  <a:cxn ang="0">
                    <a:pos x="883" y="518"/>
                  </a:cxn>
                  <a:cxn ang="0">
                    <a:pos x="879" y="521"/>
                  </a:cxn>
                  <a:cxn ang="0">
                    <a:pos x="872" y="526"/>
                  </a:cxn>
                  <a:cxn ang="0">
                    <a:pos x="862" y="534"/>
                  </a:cxn>
                  <a:cxn ang="0">
                    <a:pos x="851" y="541"/>
                  </a:cxn>
                  <a:cxn ang="0">
                    <a:pos x="837" y="550"/>
                  </a:cxn>
                  <a:cxn ang="0">
                    <a:pos x="819" y="559"/>
                  </a:cxn>
                  <a:cxn ang="0">
                    <a:pos x="800" y="567"/>
                  </a:cxn>
                  <a:cxn ang="0">
                    <a:pos x="778" y="575"/>
                  </a:cxn>
                  <a:cxn ang="0">
                    <a:pos x="754" y="582"/>
                  </a:cxn>
                  <a:cxn ang="0">
                    <a:pos x="727" y="588"/>
                  </a:cxn>
                  <a:cxn ang="0">
                    <a:pos x="697" y="592"/>
                  </a:cxn>
                  <a:cxn ang="0">
                    <a:pos x="666" y="593"/>
                  </a:cxn>
                  <a:cxn ang="0">
                    <a:pos x="631" y="592"/>
                  </a:cxn>
                  <a:cxn ang="0">
                    <a:pos x="593" y="589"/>
                  </a:cxn>
                  <a:cxn ang="0">
                    <a:pos x="555" y="581"/>
                  </a:cxn>
                  <a:cxn ang="0">
                    <a:pos x="555" y="677"/>
                  </a:cxn>
                  <a:cxn ang="0">
                    <a:pos x="24" y="623"/>
                  </a:cxn>
                  <a:cxn ang="0">
                    <a:pos x="6" y="552"/>
                  </a:cxn>
                </a:cxnLst>
                <a:rect l="0" t="0" r="r" b="b"/>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prstTxWarp prst="textNoShape">
                  <a:avLst/>
                </a:prstTxWarp>
              </a:bodyPr>
              <a:lstStyle/>
              <a:p>
                <a:endParaRPr lang="en-US"/>
              </a:p>
            </p:txBody>
          </p:sp>
          <p:sp>
            <p:nvSpPr>
              <p:cNvPr id="354431" name="Freeform 127"/>
              <p:cNvSpPr>
                <a:spLocks/>
              </p:cNvSpPr>
              <p:nvPr/>
            </p:nvSpPr>
            <p:spPr bwMode="auto">
              <a:xfrm>
                <a:off x="6486" y="14516"/>
                <a:ext cx="787" cy="253"/>
              </a:xfrm>
              <a:custGeom>
                <a:avLst/>
                <a:gdLst/>
                <a:ahLst/>
                <a:cxnLst>
                  <a:cxn ang="0">
                    <a:pos x="787" y="91"/>
                  </a:cxn>
                  <a:cxn ang="0">
                    <a:pos x="12" y="0"/>
                  </a:cxn>
                  <a:cxn ang="0">
                    <a:pos x="0" y="91"/>
                  </a:cxn>
                  <a:cxn ang="0">
                    <a:pos x="764" y="253"/>
                  </a:cxn>
                  <a:cxn ang="0">
                    <a:pos x="787" y="91"/>
                  </a:cxn>
                </a:cxnLst>
                <a:rect l="0" t="0" r="r" b="b"/>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prstTxWarp prst="textNoShape">
                  <a:avLst/>
                </a:prstTxWarp>
              </a:bodyPr>
              <a:lstStyle/>
              <a:p>
                <a:endParaRPr lang="en-US"/>
              </a:p>
            </p:txBody>
          </p:sp>
          <p:sp>
            <p:nvSpPr>
              <p:cNvPr id="354432" name="Freeform 128"/>
              <p:cNvSpPr>
                <a:spLocks/>
              </p:cNvSpPr>
              <p:nvPr/>
            </p:nvSpPr>
            <p:spPr bwMode="auto">
              <a:xfrm>
                <a:off x="6879" y="14597"/>
                <a:ext cx="336" cy="115"/>
              </a:xfrm>
              <a:custGeom>
                <a:avLst/>
                <a:gdLst/>
                <a:ahLst/>
                <a:cxnLst>
                  <a:cxn ang="0">
                    <a:pos x="336" y="50"/>
                  </a:cxn>
                  <a:cxn ang="0">
                    <a:pos x="4" y="0"/>
                  </a:cxn>
                  <a:cxn ang="0">
                    <a:pos x="0" y="48"/>
                  </a:cxn>
                  <a:cxn ang="0">
                    <a:pos x="327" y="115"/>
                  </a:cxn>
                  <a:cxn ang="0">
                    <a:pos x="336" y="50"/>
                  </a:cxn>
                </a:cxnLst>
                <a:rect l="0" t="0" r="r" b="b"/>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prstTxWarp prst="textNoShape">
                  <a:avLst/>
                </a:prstTxWarp>
              </a:bodyPr>
              <a:lstStyle/>
              <a:p>
                <a:endParaRPr lang="en-US"/>
              </a:p>
            </p:txBody>
          </p:sp>
          <p:sp>
            <p:nvSpPr>
              <p:cNvPr id="354433" name="Freeform 129"/>
              <p:cNvSpPr>
                <a:spLocks/>
              </p:cNvSpPr>
              <p:nvPr/>
            </p:nvSpPr>
            <p:spPr bwMode="auto">
              <a:xfrm>
                <a:off x="6536" y="14540"/>
                <a:ext cx="225" cy="85"/>
              </a:xfrm>
              <a:custGeom>
                <a:avLst/>
                <a:gdLst/>
                <a:ahLst/>
                <a:cxnLst>
                  <a:cxn ang="0">
                    <a:pos x="225" y="39"/>
                  </a:cxn>
                  <a:cxn ang="0">
                    <a:pos x="0" y="0"/>
                  </a:cxn>
                  <a:cxn ang="0">
                    <a:pos x="3" y="41"/>
                  </a:cxn>
                  <a:cxn ang="0">
                    <a:pos x="218" y="85"/>
                  </a:cxn>
                  <a:cxn ang="0">
                    <a:pos x="225" y="39"/>
                  </a:cxn>
                </a:cxnLst>
                <a:rect l="0" t="0" r="r" b="b"/>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prstTxWarp prst="textNoShape">
                  <a:avLst/>
                </a:prstTxWarp>
              </a:bodyPr>
              <a:lstStyle/>
              <a:p>
                <a:endParaRPr lang="en-US"/>
              </a:p>
            </p:txBody>
          </p:sp>
          <p:sp>
            <p:nvSpPr>
              <p:cNvPr id="354434" name="Freeform 130"/>
              <p:cNvSpPr>
                <a:spLocks/>
              </p:cNvSpPr>
              <p:nvPr/>
            </p:nvSpPr>
            <p:spPr bwMode="auto">
              <a:xfrm>
                <a:off x="5972" y="14624"/>
                <a:ext cx="1325" cy="439"/>
              </a:xfrm>
              <a:custGeom>
                <a:avLst/>
                <a:gdLst/>
                <a:ahLst/>
                <a:cxnLst>
                  <a:cxn ang="0">
                    <a:pos x="0" y="132"/>
                  </a:cxn>
                  <a:cxn ang="0">
                    <a:pos x="3" y="132"/>
                  </a:cxn>
                  <a:cxn ang="0">
                    <a:pos x="10" y="130"/>
                  </a:cxn>
                  <a:cxn ang="0">
                    <a:pos x="24" y="128"/>
                  </a:cxn>
                  <a:cxn ang="0">
                    <a:pos x="42" y="125"/>
                  </a:cxn>
                  <a:cxn ang="0">
                    <a:pos x="62" y="121"/>
                  </a:cxn>
                  <a:cxn ang="0">
                    <a:pos x="86" y="116"/>
                  </a:cxn>
                  <a:cxn ang="0">
                    <a:pos x="113" y="109"/>
                  </a:cxn>
                  <a:cxn ang="0">
                    <a:pos x="141" y="102"/>
                  </a:cxn>
                  <a:cxn ang="0">
                    <a:pos x="170" y="94"/>
                  </a:cxn>
                  <a:cxn ang="0">
                    <a:pos x="199" y="85"/>
                  </a:cxn>
                  <a:cxn ang="0">
                    <a:pos x="228" y="74"/>
                  </a:cxn>
                  <a:cxn ang="0">
                    <a:pos x="257" y="62"/>
                  </a:cxn>
                  <a:cxn ang="0">
                    <a:pos x="285" y="48"/>
                  </a:cxn>
                  <a:cxn ang="0">
                    <a:pos x="309" y="34"/>
                  </a:cxn>
                  <a:cxn ang="0">
                    <a:pos x="333" y="18"/>
                  </a:cxn>
                  <a:cxn ang="0">
                    <a:pos x="352" y="0"/>
                  </a:cxn>
                  <a:cxn ang="0">
                    <a:pos x="1325" y="223"/>
                  </a:cxn>
                  <a:cxn ang="0">
                    <a:pos x="1323" y="225"/>
                  </a:cxn>
                  <a:cxn ang="0">
                    <a:pos x="1318" y="230"/>
                  </a:cxn>
                  <a:cxn ang="0">
                    <a:pos x="1309" y="239"/>
                  </a:cxn>
                  <a:cxn ang="0">
                    <a:pos x="1297" y="250"/>
                  </a:cxn>
                  <a:cxn ang="0">
                    <a:pos x="1282" y="263"/>
                  </a:cxn>
                  <a:cxn ang="0">
                    <a:pos x="1265" y="278"/>
                  </a:cxn>
                  <a:cxn ang="0">
                    <a:pos x="1247" y="295"/>
                  </a:cxn>
                  <a:cxn ang="0">
                    <a:pos x="1225" y="312"/>
                  </a:cxn>
                  <a:cxn ang="0">
                    <a:pos x="1202" y="331"/>
                  </a:cxn>
                  <a:cxn ang="0">
                    <a:pos x="1179" y="349"/>
                  </a:cxn>
                  <a:cxn ang="0">
                    <a:pos x="1154" y="367"/>
                  </a:cxn>
                  <a:cxn ang="0">
                    <a:pos x="1128" y="385"/>
                  </a:cxn>
                  <a:cxn ang="0">
                    <a:pos x="1102" y="401"/>
                  </a:cxn>
                  <a:cxn ang="0">
                    <a:pos x="1077" y="415"/>
                  </a:cxn>
                  <a:cxn ang="0">
                    <a:pos x="1051" y="428"/>
                  </a:cxn>
                  <a:cxn ang="0">
                    <a:pos x="1026" y="439"/>
                  </a:cxn>
                  <a:cxn ang="0">
                    <a:pos x="0" y="132"/>
                  </a:cxn>
                </a:cxnLst>
                <a:rect l="0" t="0" r="r" b="b"/>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prstTxWarp prst="textNoShape">
                  <a:avLst/>
                </a:prstTxWarp>
              </a:bodyPr>
              <a:lstStyle/>
              <a:p>
                <a:endParaRPr lang="en-US"/>
              </a:p>
            </p:txBody>
          </p:sp>
          <p:sp>
            <p:nvSpPr>
              <p:cNvPr id="354435" name="Freeform 131"/>
              <p:cNvSpPr>
                <a:spLocks/>
              </p:cNvSpPr>
              <p:nvPr/>
            </p:nvSpPr>
            <p:spPr bwMode="auto">
              <a:xfrm>
                <a:off x="7292" y="14577"/>
                <a:ext cx="472" cy="209"/>
              </a:xfrm>
              <a:custGeom>
                <a:avLst/>
                <a:gdLst/>
                <a:ahLst/>
                <a:cxnLst>
                  <a:cxn ang="0">
                    <a:pos x="47" y="209"/>
                  </a:cxn>
                  <a:cxn ang="0">
                    <a:pos x="472" y="84"/>
                  </a:cxn>
                  <a:cxn ang="0">
                    <a:pos x="215" y="0"/>
                  </a:cxn>
                  <a:cxn ang="0">
                    <a:pos x="5" y="24"/>
                  </a:cxn>
                  <a:cxn ang="0">
                    <a:pos x="0" y="197"/>
                  </a:cxn>
                  <a:cxn ang="0">
                    <a:pos x="47" y="209"/>
                  </a:cxn>
                </a:cxnLst>
                <a:rect l="0" t="0" r="r" b="b"/>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prstTxWarp prst="textNoShape">
                  <a:avLst/>
                </a:prstTxWarp>
              </a:bodyPr>
              <a:lstStyle/>
              <a:p>
                <a:endParaRPr lang="en-US"/>
              </a:p>
            </p:txBody>
          </p:sp>
          <p:sp>
            <p:nvSpPr>
              <p:cNvPr id="354436" name="Freeform 132"/>
              <p:cNvSpPr>
                <a:spLocks/>
              </p:cNvSpPr>
              <p:nvPr/>
            </p:nvSpPr>
            <p:spPr bwMode="auto">
              <a:xfrm>
                <a:off x="6073" y="13679"/>
                <a:ext cx="251" cy="999"/>
              </a:xfrm>
              <a:custGeom>
                <a:avLst/>
                <a:gdLst/>
                <a:ahLst/>
                <a:cxnLst>
                  <a:cxn ang="0">
                    <a:pos x="251" y="23"/>
                  </a:cxn>
                  <a:cxn ang="0">
                    <a:pos x="250" y="22"/>
                  </a:cxn>
                  <a:cxn ang="0">
                    <a:pos x="246" y="20"/>
                  </a:cxn>
                  <a:cxn ang="0">
                    <a:pos x="239" y="18"/>
                  </a:cxn>
                  <a:cxn ang="0">
                    <a:pos x="230" y="15"/>
                  </a:cxn>
                  <a:cxn ang="0">
                    <a:pos x="218" y="11"/>
                  </a:cxn>
                  <a:cxn ang="0">
                    <a:pos x="205" y="7"/>
                  </a:cxn>
                  <a:cxn ang="0">
                    <a:pos x="190" y="4"/>
                  </a:cxn>
                  <a:cxn ang="0">
                    <a:pos x="173" y="1"/>
                  </a:cxn>
                  <a:cxn ang="0">
                    <a:pos x="155" y="0"/>
                  </a:cxn>
                  <a:cxn ang="0">
                    <a:pos x="134" y="0"/>
                  </a:cxn>
                  <a:cxn ang="0">
                    <a:pos x="114" y="2"/>
                  </a:cxn>
                  <a:cxn ang="0">
                    <a:pos x="92" y="5"/>
                  </a:cxn>
                  <a:cxn ang="0">
                    <a:pos x="70" y="12"/>
                  </a:cxn>
                  <a:cxn ang="0">
                    <a:pos x="47" y="20"/>
                  </a:cxn>
                  <a:cxn ang="0">
                    <a:pos x="23" y="32"/>
                  </a:cxn>
                  <a:cxn ang="0">
                    <a:pos x="0" y="47"/>
                  </a:cxn>
                  <a:cxn ang="0">
                    <a:pos x="0" y="999"/>
                  </a:cxn>
                  <a:cxn ang="0">
                    <a:pos x="1" y="999"/>
                  </a:cxn>
                  <a:cxn ang="0">
                    <a:pos x="6" y="999"/>
                  </a:cxn>
                  <a:cxn ang="0">
                    <a:pos x="14" y="998"/>
                  </a:cxn>
                  <a:cxn ang="0">
                    <a:pos x="23" y="997"/>
                  </a:cxn>
                  <a:cxn ang="0">
                    <a:pos x="35" y="995"/>
                  </a:cxn>
                  <a:cxn ang="0">
                    <a:pos x="49" y="993"/>
                  </a:cxn>
                  <a:cxn ang="0">
                    <a:pos x="65" y="990"/>
                  </a:cxn>
                  <a:cxn ang="0">
                    <a:pos x="83" y="985"/>
                  </a:cxn>
                  <a:cxn ang="0">
                    <a:pos x="102" y="980"/>
                  </a:cxn>
                  <a:cxn ang="0">
                    <a:pos x="121" y="973"/>
                  </a:cxn>
                  <a:cxn ang="0">
                    <a:pos x="143" y="966"/>
                  </a:cxn>
                  <a:cxn ang="0">
                    <a:pos x="164" y="956"/>
                  </a:cxn>
                  <a:cxn ang="0">
                    <a:pos x="186" y="945"/>
                  </a:cxn>
                  <a:cxn ang="0">
                    <a:pos x="208" y="934"/>
                  </a:cxn>
                  <a:cxn ang="0">
                    <a:pos x="230" y="919"/>
                  </a:cxn>
                  <a:cxn ang="0">
                    <a:pos x="251" y="903"/>
                  </a:cxn>
                  <a:cxn ang="0">
                    <a:pos x="251" y="23"/>
                  </a:cxn>
                </a:cxnLst>
                <a:rect l="0" t="0" r="r" b="b"/>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prstTxWarp prst="textNoShape">
                  <a:avLst/>
                </a:prstTxWarp>
              </a:bodyPr>
              <a:lstStyle/>
              <a:p>
                <a:endParaRPr lang="en-US"/>
              </a:p>
            </p:txBody>
          </p:sp>
          <p:sp>
            <p:nvSpPr>
              <p:cNvPr id="354437" name="Freeform 133"/>
              <p:cNvSpPr>
                <a:spLocks/>
              </p:cNvSpPr>
              <p:nvPr/>
            </p:nvSpPr>
            <p:spPr bwMode="auto">
              <a:xfrm>
                <a:off x="6080" y="13687"/>
                <a:ext cx="215" cy="843"/>
              </a:xfrm>
              <a:custGeom>
                <a:avLst/>
                <a:gdLst/>
                <a:ahLst/>
                <a:cxnLst>
                  <a:cxn ang="0">
                    <a:pos x="215" y="20"/>
                  </a:cxn>
                  <a:cxn ang="0">
                    <a:pos x="214" y="19"/>
                  </a:cxn>
                  <a:cxn ang="0">
                    <a:pos x="211" y="18"/>
                  </a:cxn>
                  <a:cxn ang="0">
                    <a:pos x="205" y="15"/>
                  </a:cxn>
                  <a:cxn ang="0">
                    <a:pos x="197" y="12"/>
                  </a:cxn>
                  <a:cxn ang="0">
                    <a:pos x="187" y="9"/>
                  </a:cxn>
                  <a:cxn ang="0">
                    <a:pos x="176" y="6"/>
                  </a:cxn>
                  <a:cxn ang="0">
                    <a:pos x="163" y="4"/>
                  </a:cxn>
                  <a:cxn ang="0">
                    <a:pos x="149" y="1"/>
                  </a:cxn>
                  <a:cxn ang="0">
                    <a:pos x="133" y="0"/>
                  </a:cxn>
                  <a:cxn ang="0">
                    <a:pos x="115" y="0"/>
                  </a:cxn>
                  <a:cxn ang="0">
                    <a:pos x="98" y="1"/>
                  </a:cxn>
                  <a:cxn ang="0">
                    <a:pos x="79" y="5"/>
                  </a:cxn>
                  <a:cxn ang="0">
                    <a:pos x="60" y="10"/>
                  </a:cxn>
                  <a:cxn ang="0">
                    <a:pos x="40" y="18"/>
                  </a:cxn>
                  <a:cxn ang="0">
                    <a:pos x="21" y="27"/>
                  </a:cxn>
                  <a:cxn ang="0">
                    <a:pos x="0" y="40"/>
                  </a:cxn>
                  <a:cxn ang="0">
                    <a:pos x="0" y="843"/>
                  </a:cxn>
                  <a:cxn ang="0">
                    <a:pos x="1" y="843"/>
                  </a:cxn>
                  <a:cxn ang="0">
                    <a:pos x="6" y="843"/>
                  </a:cxn>
                  <a:cxn ang="0">
                    <a:pos x="12" y="842"/>
                  </a:cxn>
                  <a:cxn ang="0">
                    <a:pos x="21" y="841"/>
                  </a:cxn>
                  <a:cxn ang="0">
                    <a:pos x="30" y="840"/>
                  </a:cxn>
                  <a:cxn ang="0">
                    <a:pos x="43" y="838"/>
                  </a:cxn>
                  <a:cxn ang="0">
                    <a:pos x="56" y="835"/>
                  </a:cxn>
                  <a:cxn ang="0">
                    <a:pos x="71" y="831"/>
                  </a:cxn>
                  <a:cxn ang="0">
                    <a:pos x="87" y="826"/>
                  </a:cxn>
                  <a:cxn ang="0">
                    <a:pos x="105" y="821"/>
                  </a:cxn>
                  <a:cxn ang="0">
                    <a:pos x="123" y="814"/>
                  </a:cxn>
                  <a:cxn ang="0">
                    <a:pos x="141" y="806"/>
                  </a:cxn>
                  <a:cxn ang="0">
                    <a:pos x="159" y="797"/>
                  </a:cxn>
                  <a:cxn ang="0">
                    <a:pos x="179" y="786"/>
                  </a:cxn>
                  <a:cxn ang="0">
                    <a:pos x="197" y="774"/>
                  </a:cxn>
                  <a:cxn ang="0">
                    <a:pos x="215" y="760"/>
                  </a:cxn>
                  <a:cxn ang="0">
                    <a:pos x="215" y="20"/>
                  </a:cxn>
                </a:cxnLst>
                <a:rect l="0" t="0" r="r" b="b"/>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prstTxWarp prst="textNoShape">
                  <a:avLst/>
                </a:prstTxWarp>
              </a:bodyPr>
              <a:lstStyle/>
              <a:p>
                <a:endParaRPr lang="en-US"/>
              </a:p>
            </p:txBody>
          </p:sp>
          <p:sp>
            <p:nvSpPr>
              <p:cNvPr id="354438" name="Freeform 134"/>
              <p:cNvSpPr>
                <a:spLocks/>
              </p:cNvSpPr>
              <p:nvPr/>
            </p:nvSpPr>
            <p:spPr bwMode="auto">
              <a:xfrm>
                <a:off x="6087" y="13696"/>
                <a:ext cx="180" cy="685"/>
              </a:xfrm>
              <a:custGeom>
                <a:avLst/>
                <a:gdLst/>
                <a:ahLst/>
                <a:cxnLst>
                  <a:cxn ang="0">
                    <a:pos x="180" y="16"/>
                  </a:cxn>
                  <a:cxn ang="0">
                    <a:pos x="179" y="16"/>
                  </a:cxn>
                  <a:cxn ang="0">
                    <a:pos x="176" y="14"/>
                  </a:cxn>
                  <a:cxn ang="0">
                    <a:pos x="172" y="12"/>
                  </a:cxn>
                  <a:cxn ang="0">
                    <a:pos x="165" y="10"/>
                  </a:cxn>
                  <a:cxn ang="0">
                    <a:pos x="157" y="8"/>
                  </a:cxn>
                  <a:cxn ang="0">
                    <a:pos x="147" y="4"/>
                  </a:cxn>
                  <a:cxn ang="0">
                    <a:pos x="136" y="2"/>
                  </a:cxn>
                  <a:cxn ang="0">
                    <a:pos x="125" y="0"/>
                  </a:cxn>
                  <a:cxn ang="0">
                    <a:pos x="111" y="0"/>
                  </a:cxn>
                  <a:cxn ang="0">
                    <a:pos x="97" y="0"/>
                  </a:cxn>
                  <a:cxn ang="0">
                    <a:pos x="81" y="1"/>
                  </a:cxn>
                  <a:cxn ang="0">
                    <a:pos x="66" y="3"/>
                  </a:cxn>
                  <a:cxn ang="0">
                    <a:pos x="50" y="8"/>
                  </a:cxn>
                  <a:cxn ang="0">
                    <a:pos x="33" y="14"/>
                  </a:cxn>
                  <a:cxn ang="0">
                    <a:pos x="17" y="23"/>
                  </a:cxn>
                  <a:cxn ang="0">
                    <a:pos x="0" y="33"/>
                  </a:cxn>
                  <a:cxn ang="0">
                    <a:pos x="0" y="685"/>
                  </a:cxn>
                  <a:cxn ang="0">
                    <a:pos x="1" y="685"/>
                  </a:cxn>
                  <a:cxn ang="0">
                    <a:pos x="4" y="685"/>
                  </a:cxn>
                  <a:cxn ang="0">
                    <a:pos x="9" y="684"/>
                  </a:cxn>
                  <a:cxn ang="0">
                    <a:pos x="17" y="683"/>
                  </a:cxn>
                  <a:cxn ang="0">
                    <a:pos x="26" y="682"/>
                  </a:cxn>
                  <a:cxn ang="0">
                    <a:pos x="35" y="681"/>
                  </a:cxn>
                  <a:cxn ang="0">
                    <a:pos x="47" y="678"/>
                  </a:cxn>
                  <a:cxn ang="0">
                    <a:pos x="60" y="676"/>
                  </a:cxn>
                  <a:cxn ang="0">
                    <a:pos x="73" y="671"/>
                  </a:cxn>
                  <a:cxn ang="0">
                    <a:pos x="87" y="667"/>
                  </a:cxn>
                  <a:cxn ang="0">
                    <a:pos x="102" y="662"/>
                  </a:cxn>
                  <a:cxn ang="0">
                    <a:pos x="118" y="655"/>
                  </a:cxn>
                  <a:cxn ang="0">
                    <a:pos x="133" y="648"/>
                  </a:cxn>
                  <a:cxn ang="0">
                    <a:pos x="149" y="639"/>
                  </a:cxn>
                  <a:cxn ang="0">
                    <a:pos x="165" y="628"/>
                  </a:cxn>
                  <a:cxn ang="0">
                    <a:pos x="180" y="617"/>
                  </a:cxn>
                  <a:cxn ang="0">
                    <a:pos x="180" y="16"/>
                  </a:cxn>
                </a:cxnLst>
                <a:rect l="0" t="0" r="r" b="b"/>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prstTxWarp prst="textNoShape">
                  <a:avLst/>
                </a:prstTxWarp>
              </a:bodyPr>
              <a:lstStyle/>
              <a:p>
                <a:endParaRPr lang="en-US"/>
              </a:p>
            </p:txBody>
          </p:sp>
          <p:sp>
            <p:nvSpPr>
              <p:cNvPr id="354439" name="Freeform 135"/>
              <p:cNvSpPr>
                <a:spLocks/>
              </p:cNvSpPr>
              <p:nvPr/>
            </p:nvSpPr>
            <p:spPr bwMode="auto">
              <a:xfrm>
                <a:off x="6093" y="13704"/>
                <a:ext cx="146" cy="530"/>
              </a:xfrm>
              <a:custGeom>
                <a:avLst/>
                <a:gdLst/>
                <a:ahLst/>
                <a:cxnLst>
                  <a:cxn ang="0">
                    <a:pos x="146" y="14"/>
                  </a:cxn>
                  <a:cxn ang="0">
                    <a:pos x="143" y="12"/>
                  </a:cxn>
                  <a:cxn ang="0">
                    <a:pos x="134" y="8"/>
                  </a:cxn>
                  <a:cxn ang="0">
                    <a:pos x="120" y="4"/>
                  </a:cxn>
                  <a:cxn ang="0">
                    <a:pos x="101" y="1"/>
                  </a:cxn>
                  <a:cxn ang="0">
                    <a:pos x="79" y="0"/>
                  </a:cxn>
                  <a:cxn ang="0">
                    <a:pos x="54" y="3"/>
                  </a:cxn>
                  <a:cxn ang="0">
                    <a:pos x="27" y="11"/>
                  </a:cxn>
                  <a:cxn ang="0">
                    <a:pos x="0" y="27"/>
                  </a:cxn>
                  <a:cxn ang="0">
                    <a:pos x="0" y="530"/>
                  </a:cxn>
                  <a:cxn ang="0">
                    <a:pos x="3" y="530"/>
                  </a:cxn>
                  <a:cxn ang="0">
                    <a:pos x="14" y="529"/>
                  </a:cxn>
                  <a:cxn ang="0">
                    <a:pos x="29" y="526"/>
                  </a:cxn>
                  <a:cxn ang="0">
                    <a:pos x="49" y="521"/>
                  </a:cxn>
                  <a:cxn ang="0">
                    <a:pos x="71" y="514"/>
                  </a:cxn>
                  <a:cxn ang="0">
                    <a:pos x="96" y="505"/>
                  </a:cxn>
                  <a:cxn ang="0">
                    <a:pos x="121" y="492"/>
                  </a:cxn>
                  <a:cxn ang="0">
                    <a:pos x="146" y="475"/>
                  </a:cxn>
                  <a:cxn ang="0">
                    <a:pos x="146" y="14"/>
                  </a:cxn>
                </a:cxnLst>
                <a:rect l="0" t="0" r="r" b="b"/>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prstTxWarp prst="textNoShape">
                  <a:avLst/>
                </a:prstTxWarp>
              </a:bodyPr>
              <a:lstStyle/>
              <a:p>
                <a:endParaRPr lang="en-US"/>
              </a:p>
            </p:txBody>
          </p:sp>
          <p:sp>
            <p:nvSpPr>
              <p:cNvPr id="354440" name="Freeform 136"/>
              <p:cNvSpPr>
                <a:spLocks/>
              </p:cNvSpPr>
              <p:nvPr/>
            </p:nvSpPr>
            <p:spPr bwMode="auto">
              <a:xfrm>
                <a:off x="6101" y="13712"/>
                <a:ext cx="109" cy="373"/>
              </a:xfrm>
              <a:custGeom>
                <a:avLst/>
                <a:gdLst/>
                <a:ahLst/>
                <a:cxnLst>
                  <a:cxn ang="0">
                    <a:pos x="109" y="10"/>
                  </a:cxn>
                  <a:cxn ang="0">
                    <a:pos x="107" y="9"/>
                  </a:cxn>
                  <a:cxn ang="0">
                    <a:pos x="100" y="6"/>
                  </a:cxn>
                  <a:cxn ang="0">
                    <a:pos x="89" y="2"/>
                  </a:cxn>
                  <a:cxn ang="0">
                    <a:pos x="75" y="0"/>
                  </a:cxn>
                  <a:cxn ang="0">
                    <a:pos x="59" y="0"/>
                  </a:cxn>
                  <a:cxn ang="0">
                    <a:pos x="39" y="2"/>
                  </a:cxn>
                  <a:cxn ang="0">
                    <a:pos x="20" y="9"/>
                  </a:cxn>
                  <a:cxn ang="0">
                    <a:pos x="0" y="21"/>
                  </a:cxn>
                  <a:cxn ang="0">
                    <a:pos x="0" y="373"/>
                  </a:cxn>
                  <a:cxn ang="0">
                    <a:pos x="2" y="373"/>
                  </a:cxn>
                  <a:cxn ang="0">
                    <a:pos x="9" y="372"/>
                  </a:cxn>
                  <a:cxn ang="0">
                    <a:pos x="21" y="369"/>
                  </a:cxn>
                  <a:cxn ang="0">
                    <a:pos x="36" y="366"/>
                  </a:cxn>
                  <a:cxn ang="0">
                    <a:pos x="53" y="362"/>
                  </a:cxn>
                  <a:cxn ang="0">
                    <a:pos x="72" y="354"/>
                  </a:cxn>
                  <a:cxn ang="0">
                    <a:pos x="90" y="343"/>
                  </a:cxn>
                  <a:cxn ang="0">
                    <a:pos x="109" y="331"/>
                  </a:cxn>
                  <a:cxn ang="0">
                    <a:pos x="109" y="10"/>
                  </a:cxn>
                </a:cxnLst>
                <a:rect l="0" t="0" r="r" b="b"/>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prstTxWarp prst="textNoShape">
                  <a:avLst/>
                </a:prstTxWarp>
              </a:bodyPr>
              <a:lstStyle/>
              <a:p>
                <a:endParaRPr lang="en-US"/>
              </a:p>
            </p:txBody>
          </p:sp>
          <p:sp>
            <p:nvSpPr>
              <p:cNvPr id="354441" name="Freeform 137"/>
              <p:cNvSpPr>
                <a:spLocks/>
              </p:cNvSpPr>
              <p:nvPr/>
            </p:nvSpPr>
            <p:spPr bwMode="auto">
              <a:xfrm>
                <a:off x="6107" y="13721"/>
                <a:ext cx="75" cy="216"/>
              </a:xfrm>
              <a:custGeom>
                <a:avLst/>
                <a:gdLst/>
                <a:ahLst/>
                <a:cxnLst>
                  <a:cxn ang="0">
                    <a:pos x="75" y="6"/>
                  </a:cxn>
                  <a:cxn ang="0">
                    <a:pos x="73" y="5"/>
                  </a:cxn>
                  <a:cxn ang="0">
                    <a:pos x="69" y="4"/>
                  </a:cxn>
                  <a:cxn ang="0">
                    <a:pos x="61" y="2"/>
                  </a:cxn>
                  <a:cxn ang="0">
                    <a:pos x="52" y="0"/>
                  </a:cxn>
                  <a:cxn ang="0">
                    <a:pos x="41" y="0"/>
                  </a:cxn>
                  <a:cxn ang="0">
                    <a:pos x="28" y="1"/>
                  </a:cxn>
                  <a:cxn ang="0">
                    <a:pos x="14" y="6"/>
                  </a:cxn>
                  <a:cxn ang="0">
                    <a:pos x="0" y="14"/>
                  </a:cxn>
                  <a:cxn ang="0">
                    <a:pos x="0" y="216"/>
                  </a:cxn>
                  <a:cxn ang="0">
                    <a:pos x="2" y="216"/>
                  </a:cxn>
                  <a:cxn ang="0">
                    <a:pos x="7" y="215"/>
                  </a:cxn>
                  <a:cxn ang="0">
                    <a:pos x="15" y="214"/>
                  </a:cxn>
                  <a:cxn ang="0">
                    <a:pos x="25" y="211"/>
                  </a:cxn>
                  <a:cxn ang="0">
                    <a:pos x="37" y="208"/>
                  </a:cxn>
                  <a:cxn ang="0">
                    <a:pos x="50" y="203"/>
                  </a:cxn>
                  <a:cxn ang="0">
                    <a:pos x="63" y="195"/>
                  </a:cxn>
                  <a:cxn ang="0">
                    <a:pos x="75" y="187"/>
                  </a:cxn>
                  <a:cxn ang="0">
                    <a:pos x="75" y="6"/>
                  </a:cxn>
                </a:cxnLst>
                <a:rect l="0" t="0" r="r" b="b"/>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prstTxWarp prst="textNoShape">
                  <a:avLst/>
                </a:prstTxWarp>
              </a:bodyPr>
              <a:lstStyle/>
              <a:p>
                <a:endParaRPr lang="en-US"/>
              </a:p>
            </p:txBody>
          </p:sp>
          <p:sp>
            <p:nvSpPr>
              <p:cNvPr id="354442" name="Freeform 138"/>
              <p:cNvSpPr>
                <a:spLocks/>
              </p:cNvSpPr>
              <p:nvPr/>
            </p:nvSpPr>
            <p:spPr bwMode="auto">
              <a:xfrm>
                <a:off x="7013" y="14340"/>
                <a:ext cx="110" cy="111"/>
              </a:xfrm>
              <a:custGeom>
                <a:avLst/>
                <a:gdLst/>
                <a:ahLst/>
                <a:cxnLst>
                  <a:cxn ang="0">
                    <a:pos x="55" y="111"/>
                  </a:cxn>
                  <a:cxn ang="0">
                    <a:pos x="66" y="110"/>
                  </a:cxn>
                  <a:cxn ang="0">
                    <a:pos x="76" y="106"/>
                  </a:cxn>
                  <a:cxn ang="0">
                    <a:pos x="85" y="101"/>
                  </a:cxn>
                  <a:cxn ang="0">
                    <a:pos x="94" y="94"/>
                  </a:cxn>
                  <a:cxn ang="0">
                    <a:pos x="100" y="86"/>
                  </a:cxn>
                  <a:cxn ang="0">
                    <a:pos x="106" y="77"/>
                  </a:cxn>
                  <a:cxn ang="0">
                    <a:pos x="109" y="66"/>
                  </a:cxn>
                  <a:cxn ang="0">
                    <a:pos x="110" y="56"/>
                  </a:cxn>
                  <a:cxn ang="0">
                    <a:pos x="109" y="44"/>
                  </a:cxn>
                  <a:cxn ang="0">
                    <a:pos x="106" y="34"/>
                  </a:cxn>
                  <a:cxn ang="0">
                    <a:pos x="100" y="24"/>
                  </a:cxn>
                  <a:cxn ang="0">
                    <a:pos x="94" y="17"/>
                  </a:cxn>
                  <a:cxn ang="0">
                    <a:pos x="85" y="9"/>
                  </a:cxn>
                  <a:cxn ang="0">
                    <a:pos x="76" y="5"/>
                  </a:cxn>
                  <a:cxn ang="0">
                    <a:pos x="66" y="2"/>
                  </a:cxn>
                  <a:cxn ang="0">
                    <a:pos x="55" y="0"/>
                  </a:cxn>
                  <a:cxn ang="0">
                    <a:pos x="44" y="2"/>
                  </a:cxn>
                  <a:cxn ang="0">
                    <a:pos x="33" y="5"/>
                  </a:cxn>
                  <a:cxn ang="0">
                    <a:pos x="25" y="9"/>
                  </a:cxn>
                  <a:cxn ang="0">
                    <a:pos x="16" y="17"/>
                  </a:cxn>
                  <a:cxn ang="0">
                    <a:pos x="10" y="24"/>
                  </a:cxn>
                  <a:cxn ang="0">
                    <a:pos x="4" y="34"/>
                  </a:cxn>
                  <a:cxn ang="0">
                    <a:pos x="1" y="44"/>
                  </a:cxn>
                  <a:cxn ang="0">
                    <a:pos x="0" y="56"/>
                  </a:cxn>
                  <a:cxn ang="0">
                    <a:pos x="1" y="66"/>
                  </a:cxn>
                  <a:cxn ang="0">
                    <a:pos x="4" y="77"/>
                  </a:cxn>
                  <a:cxn ang="0">
                    <a:pos x="10" y="86"/>
                  </a:cxn>
                  <a:cxn ang="0">
                    <a:pos x="16" y="94"/>
                  </a:cxn>
                  <a:cxn ang="0">
                    <a:pos x="25" y="101"/>
                  </a:cxn>
                  <a:cxn ang="0">
                    <a:pos x="33" y="106"/>
                  </a:cxn>
                  <a:cxn ang="0">
                    <a:pos x="44" y="110"/>
                  </a:cxn>
                  <a:cxn ang="0">
                    <a:pos x="55" y="111"/>
                  </a:cxn>
                </a:cxnLst>
                <a:rect l="0" t="0" r="r" b="b"/>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prstTxWarp prst="textNoShape">
                  <a:avLst/>
                </a:prstTxWarp>
              </a:bodyPr>
              <a:lstStyle/>
              <a:p>
                <a:endParaRPr lang="en-US"/>
              </a:p>
            </p:txBody>
          </p:sp>
          <p:sp>
            <p:nvSpPr>
              <p:cNvPr id="354443" name="Freeform 139"/>
              <p:cNvSpPr>
                <a:spLocks/>
              </p:cNvSpPr>
              <p:nvPr/>
            </p:nvSpPr>
            <p:spPr bwMode="auto">
              <a:xfrm>
                <a:off x="6676" y="14343"/>
                <a:ext cx="55" cy="55"/>
              </a:xfrm>
              <a:custGeom>
                <a:avLst/>
                <a:gdLst/>
                <a:ahLst/>
                <a:cxnLst>
                  <a:cxn ang="0">
                    <a:pos x="27" y="55"/>
                  </a:cxn>
                  <a:cxn ang="0">
                    <a:pos x="38" y="53"/>
                  </a:cxn>
                  <a:cxn ang="0">
                    <a:pos x="48" y="46"/>
                  </a:cxn>
                  <a:cxn ang="0">
                    <a:pos x="53" y="37"/>
                  </a:cxn>
                  <a:cxn ang="0">
                    <a:pos x="55" y="27"/>
                  </a:cxn>
                  <a:cxn ang="0">
                    <a:pos x="53" y="16"/>
                  </a:cxn>
                  <a:cxn ang="0">
                    <a:pos x="48" y="7"/>
                  </a:cxn>
                  <a:cxn ang="0">
                    <a:pos x="38" y="2"/>
                  </a:cxn>
                  <a:cxn ang="0">
                    <a:pos x="27" y="0"/>
                  </a:cxn>
                  <a:cxn ang="0">
                    <a:pos x="16" y="2"/>
                  </a:cxn>
                  <a:cxn ang="0">
                    <a:pos x="8" y="7"/>
                  </a:cxn>
                  <a:cxn ang="0">
                    <a:pos x="2" y="16"/>
                  </a:cxn>
                  <a:cxn ang="0">
                    <a:pos x="0" y="27"/>
                  </a:cxn>
                  <a:cxn ang="0">
                    <a:pos x="2" y="37"/>
                  </a:cxn>
                  <a:cxn ang="0">
                    <a:pos x="8" y="46"/>
                  </a:cxn>
                  <a:cxn ang="0">
                    <a:pos x="16" y="53"/>
                  </a:cxn>
                  <a:cxn ang="0">
                    <a:pos x="27" y="55"/>
                  </a:cxn>
                </a:cxnLst>
                <a:rect l="0" t="0" r="r" b="b"/>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4444" name="Freeform 140"/>
              <p:cNvSpPr>
                <a:spLocks/>
              </p:cNvSpPr>
              <p:nvPr/>
            </p:nvSpPr>
            <p:spPr bwMode="auto">
              <a:xfrm>
                <a:off x="6770" y="14345"/>
                <a:ext cx="55" cy="55"/>
              </a:xfrm>
              <a:custGeom>
                <a:avLst/>
                <a:gdLst/>
                <a:ahLst/>
                <a:cxnLst>
                  <a:cxn ang="0">
                    <a:pos x="28" y="55"/>
                  </a:cxn>
                  <a:cxn ang="0">
                    <a:pos x="39" y="53"/>
                  </a:cxn>
                  <a:cxn ang="0">
                    <a:pos x="47" y="47"/>
                  </a:cxn>
                  <a:cxn ang="0">
                    <a:pos x="53" y="39"/>
                  </a:cxn>
                  <a:cxn ang="0">
                    <a:pos x="55" y="28"/>
                  </a:cxn>
                  <a:cxn ang="0">
                    <a:pos x="53" y="17"/>
                  </a:cxn>
                  <a:cxn ang="0">
                    <a:pos x="47" y="8"/>
                  </a:cxn>
                  <a:cxn ang="0">
                    <a:pos x="39" y="2"/>
                  </a:cxn>
                  <a:cxn ang="0">
                    <a:pos x="28" y="0"/>
                  </a:cxn>
                  <a:cxn ang="0">
                    <a:pos x="17" y="2"/>
                  </a:cxn>
                  <a:cxn ang="0">
                    <a:pos x="9" y="8"/>
                  </a:cxn>
                  <a:cxn ang="0">
                    <a:pos x="2" y="17"/>
                  </a:cxn>
                  <a:cxn ang="0">
                    <a:pos x="0" y="28"/>
                  </a:cxn>
                  <a:cxn ang="0">
                    <a:pos x="2" y="39"/>
                  </a:cxn>
                  <a:cxn ang="0">
                    <a:pos x="9" y="47"/>
                  </a:cxn>
                  <a:cxn ang="0">
                    <a:pos x="17" y="53"/>
                  </a:cxn>
                  <a:cxn ang="0">
                    <a:pos x="28" y="55"/>
                  </a:cxn>
                </a:cxnLst>
                <a:rect l="0" t="0" r="r" b="b"/>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4445" name="Freeform 141"/>
              <p:cNvSpPr>
                <a:spLocks/>
              </p:cNvSpPr>
              <p:nvPr/>
            </p:nvSpPr>
            <p:spPr bwMode="auto">
              <a:xfrm>
                <a:off x="6401" y="13591"/>
                <a:ext cx="156" cy="752"/>
              </a:xfrm>
              <a:custGeom>
                <a:avLst/>
                <a:gdLst/>
                <a:ahLst/>
                <a:cxnLst>
                  <a:cxn ang="0">
                    <a:pos x="48" y="15"/>
                  </a:cxn>
                  <a:cxn ang="0">
                    <a:pos x="44" y="30"/>
                  </a:cxn>
                  <a:cxn ang="0">
                    <a:pos x="33" y="73"/>
                  </a:cxn>
                  <a:cxn ang="0">
                    <a:pos x="19" y="140"/>
                  </a:cxn>
                  <a:cxn ang="0">
                    <a:pos x="7" y="229"/>
                  </a:cxn>
                  <a:cxn ang="0">
                    <a:pos x="0" y="337"/>
                  </a:cxn>
                  <a:cxn ang="0">
                    <a:pos x="1" y="462"/>
                  </a:cxn>
                  <a:cxn ang="0">
                    <a:pos x="14" y="602"/>
                  </a:cxn>
                  <a:cxn ang="0">
                    <a:pos x="43" y="752"/>
                  </a:cxn>
                  <a:cxn ang="0">
                    <a:pos x="150" y="746"/>
                  </a:cxn>
                  <a:cxn ang="0">
                    <a:pos x="146" y="724"/>
                  </a:cxn>
                  <a:cxn ang="0">
                    <a:pos x="135" y="663"/>
                  </a:cxn>
                  <a:cxn ang="0">
                    <a:pos x="123" y="574"/>
                  </a:cxn>
                  <a:cxn ang="0">
                    <a:pos x="111" y="463"/>
                  </a:cxn>
                  <a:cxn ang="0">
                    <a:pos x="104" y="342"/>
                  </a:cxn>
                  <a:cxn ang="0">
                    <a:pos x="107" y="220"/>
                  </a:cxn>
                  <a:cxn ang="0">
                    <a:pos x="124" y="106"/>
                  </a:cxn>
                  <a:cxn ang="0">
                    <a:pos x="156" y="9"/>
                  </a:cxn>
                  <a:cxn ang="0">
                    <a:pos x="156" y="8"/>
                  </a:cxn>
                  <a:cxn ang="0">
                    <a:pos x="156" y="6"/>
                  </a:cxn>
                  <a:cxn ang="0">
                    <a:pos x="154" y="4"/>
                  </a:cxn>
                  <a:cxn ang="0">
                    <a:pos x="147" y="0"/>
                  </a:cxn>
                  <a:cxn ang="0">
                    <a:pos x="134" y="0"/>
                  </a:cxn>
                  <a:cxn ang="0">
                    <a:pos x="115" y="1"/>
                  </a:cxn>
                  <a:cxn ang="0">
                    <a:pos x="87" y="7"/>
                  </a:cxn>
                  <a:cxn ang="0">
                    <a:pos x="48" y="15"/>
                  </a:cxn>
                </a:cxnLst>
                <a:rect l="0" t="0" r="r" b="b"/>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prstTxWarp prst="textNoShape">
                  <a:avLst/>
                </a:prstTxWarp>
              </a:bodyPr>
              <a:lstStyle/>
              <a:p>
                <a:endParaRPr lang="en-US"/>
              </a:p>
            </p:txBody>
          </p:sp>
          <p:sp>
            <p:nvSpPr>
              <p:cNvPr id="354446" name="Freeform 142"/>
              <p:cNvSpPr>
                <a:spLocks/>
              </p:cNvSpPr>
              <p:nvPr/>
            </p:nvSpPr>
            <p:spPr bwMode="auto">
              <a:xfrm>
                <a:off x="7205" y="13498"/>
                <a:ext cx="212" cy="839"/>
              </a:xfrm>
              <a:custGeom>
                <a:avLst/>
                <a:gdLst/>
                <a:ahLst/>
                <a:cxnLst>
                  <a:cxn ang="0">
                    <a:pos x="212" y="6"/>
                  </a:cxn>
                  <a:cxn ang="0">
                    <a:pos x="206" y="11"/>
                  </a:cxn>
                  <a:cxn ang="0">
                    <a:pos x="192" y="33"/>
                  </a:cxn>
                  <a:cxn ang="0">
                    <a:pos x="174" y="77"/>
                  </a:cxn>
                  <a:cxn ang="0">
                    <a:pos x="156" y="148"/>
                  </a:cxn>
                  <a:cxn ang="0">
                    <a:pos x="141" y="254"/>
                  </a:cxn>
                  <a:cxn ang="0">
                    <a:pos x="133" y="401"/>
                  </a:cxn>
                  <a:cxn ang="0">
                    <a:pos x="137" y="593"/>
                  </a:cxn>
                  <a:cxn ang="0">
                    <a:pos x="158" y="839"/>
                  </a:cxn>
                  <a:cxn ang="0">
                    <a:pos x="38" y="839"/>
                  </a:cxn>
                  <a:cxn ang="0">
                    <a:pos x="34" y="814"/>
                  </a:cxn>
                  <a:cxn ang="0">
                    <a:pos x="24" y="746"/>
                  </a:cxn>
                  <a:cxn ang="0">
                    <a:pos x="12" y="645"/>
                  </a:cxn>
                  <a:cxn ang="0">
                    <a:pos x="3" y="521"/>
                  </a:cxn>
                  <a:cxn ang="0">
                    <a:pos x="0" y="384"/>
                  </a:cxn>
                  <a:cxn ang="0">
                    <a:pos x="6" y="244"/>
                  </a:cxn>
                  <a:cxn ang="0">
                    <a:pos x="29" y="114"/>
                  </a:cxn>
                  <a:cxn ang="0">
                    <a:pos x="68" y="0"/>
                  </a:cxn>
                  <a:cxn ang="0">
                    <a:pos x="212" y="6"/>
                  </a:cxn>
                </a:cxnLst>
                <a:rect l="0" t="0" r="r" b="b"/>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prstTxWarp prst="textNoShape">
                  <a:avLst/>
                </a:prstTxWarp>
              </a:bodyPr>
              <a:lstStyle/>
              <a:p>
                <a:endParaRPr lang="en-US"/>
              </a:p>
            </p:txBody>
          </p:sp>
          <p:sp>
            <p:nvSpPr>
              <p:cNvPr id="354447" name="Freeform 143"/>
              <p:cNvSpPr>
                <a:spLocks/>
              </p:cNvSpPr>
              <p:nvPr/>
            </p:nvSpPr>
            <p:spPr bwMode="auto">
              <a:xfrm>
                <a:off x="6406" y="13636"/>
                <a:ext cx="137" cy="656"/>
              </a:xfrm>
              <a:custGeom>
                <a:avLst/>
                <a:gdLst/>
                <a:ahLst/>
                <a:cxnLst>
                  <a:cxn ang="0">
                    <a:pos x="43" y="12"/>
                  </a:cxn>
                  <a:cxn ang="0">
                    <a:pos x="39" y="25"/>
                  </a:cxn>
                  <a:cxn ang="0">
                    <a:pos x="30" y="62"/>
                  </a:cxn>
                  <a:cxn ang="0">
                    <a:pos x="19" y="122"/>
                  </a:cxn>
                  <a:cxn ang="0">
                    <a:pos x="7" y="199"/>
                  </a:cxn>
                  <a:cxn ang="0">
                    <a:pos x="0" y="294"/>
                  </a:cxn>
                  <a:cxn ang="0">
                    <a:pos x="1" y="403"/>
                  </a:cxn>
                  <a:cxn ang="0">
                    <a:pos x="12" y="524"/>
                  </a:cxn>
                  <a:cxn ang="0">
                    <a:pos x="38" y="656"/>
                  </a:cxn>
                  <a:cxn ang="0">
                    <a:pos x="132" y="650"/>
                  </a:cxn>
                  <a:cxn ang="0">
                    <a:pos x="127" y="631"/>
                  </a:cxn>
                  <a:cxn ang="0">
                    <a:pos x="119" y="578"/>
                  </a:cxn>
                  <a:cxn ang="0">
                    <a:pos x="107" y="499"/>
                  </a:cxn>
                  <a:cxn ang="0">
                    <a:pos x="97" y="403"/>
                  </a:cxn>
                  <a:cxn ang="0">
                    <a:pos x="92" y="297"/>
                  </a:cxn>
                  <a:cxn ang="0">
                    <a:pos x="94" y="192"/>
                  </a:cxn>
                  <a:cxn ang="0">
                    <a:pos x="108" y="91"/>
                  </a:cxn>
                  <a:cxn ang="0">
                    <a:pos x="137" y="7"/>
                  </a:cxn>
                  <a:cxn ang="0">
                    <a:pos x="137" y="6"/>
                  </a:cxn>
                  <a:cxn ang="0">
                    <a:pos x="137" y="4"/>
                  </a:cxn>
                  <a:cxn ang="0">
                    <a:pos x="135" y="2"/>
                  </a:cxn>
                  <a:cxn ang="0">
                    <a:pos x="129" y="0"/>
                  </a:cxn>
                  <a:cxn ang="0">
                    <a:pos x="119" y="0"/>
                  </a:cxn>
                  <a:cxn ang="0">
                    <a:pos x="101" y="1"/>
                  </a:cxn>
                  <a:cxn ang="0">
                    <a:pos x="77" y="5"/>
                  </a:cxn>
                  <a:cxn ang="0">
                    <a:pos x="43" y="12"/>
                  </a:cxn>
                </a:cxnLst>
                <a:rect l="0" t="0" r="r" b="b"/>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prstTxWarp prst="textNoShape">
                  <a:avLst/>
                </a:prstTxWarp>
              </a:bodyPr>
              <a:lstStyle/>
              <a:p>
                <a:endParaRPr lang="en-US"/>
              </a:p>
            </p:txBody>
          </p:sp>
          <p:sp>
            <p:nvSpPr>
              <p:cNvPr id="354448" name="Freeform 144"/>
              <p:cNvSpPr>
                <a:spLocks/>
              </p:cNvSpPr>
              <p:nvPr/>
            </p:nvSpPr>
            <p:spPr bwMode="auto">
              <a:xfrm>
                <a:off x="6412" y="13680"/>
                <a:ext cx="116" cy="560"/>
              </a:xfrm>
              <a:custGeom>
                <a:avLst/>
                <a:gdLst/>
                <a:ahLst/>
                <a:cxnLst>
                  <a:cxn ang="0">
                    <a:pos x="36" y="11"/>
                  </a:cxn>
                  <a:cxn ang="0">
                    <a:pos x="33" y="21"/>
                  </a:cxn>
                  <a:cxn ang="0">
                    <a:pos x="24" y="53"/>
                  </a:cxn>
                  <a:cxn ang="0">
                    <a:pos x="15" y="103"/>
                  </a:cxn>
                  <a:cxn ang="0">
                    <a:pos x="5" y="169"/>
                  </a:cxn>
                  <a:cxn ang="0">
                    <a:pos x="0" y="250"/>
                  </a:cxn>
                  <a:cxn ang="0">
                    <a:pos x="1" y="344"/>
                  </a:cxn>
                  <a:cxn ang="0">
                    <a:pos x="10" y="448"/>
                  </a:cxn>
                  <a:cxn ang="0">
                    <a:pos x="32" y="560"/>
                  </a:cxn>
                  <a:cxn ang="0">
                    <a:pos x="112" y="555"/>
                  </a:cxn>
                  <a:cxn ang="0">
                    <a:pos x="108" y="538"/>
                  </a:cxn>
                  <a:cxn ang="0">
                    <a:pos x="101" y="493"/>
                  </a:cxn>
                  <a:cxn ang="0">
                    <a:pos x="91" y="426"/>
                  </a:cxn>
                  <a:cxn ang="0">
                    <a:pos x="82" y="344"/>
                  </a:cxn>
                  <a:cxn ang="0">
                    <a:pos x="77" y="255"/>
                  </a:cxn>
                  <a:cxn ang="0">
                    <a:pos x="79" y="164"/>
                  </a:cxn>
                  <a:cxn ang="0">
                    <a:pos x="91" y="79"/>
                  </a:cxn>
                  <a:cxn ang="0">
                    <a:pos x="116" y="6"/>
                  </a:cxn>
                  <a:cxn ang="0">
                    <a:pos x="116" y="5"/>
                  </a:cxn>
                  <a:cxn ang="0">
                    <a:pos x="116" y="4"/>
                  </a:cxn>
                  <a:cxn ang="0">
                    <a:pos x="114" y="2"/>
                  </a:cxn>
                  <a:cxn ang="0">
                    <a:pos x="109" y="0"/>
                  </a:cxn>
                  <a:cxn ang="0">
                    <a:pos x="100" y="0"/>
                  </a:cxn>
                  <a:cxn ang="0">
                    <a:pos x="86" y="1"/>
                  </a:cxn>
                  <a:cxn ang="0">
                    <a:pos x="65" y="4"/>
                  </a:cxn>
                  <a:cxn ang="0">
                    <a:pos x="36" y="11"/>
                  </a:cxn>
                </a:cxnLst>
                <a:rect l="0" t="0" r="r" b="b"/>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prstTxWarp prst="textNoShape">
                  <a:avLst/>
                </a:prstTxWarp>
              </a:bodyPr>
              <a:lstStyle/>
              <a:p>
                <a:endParaRPr lang="en-US"/>
              </a:p>
            </p:txBody>
          </p:sp>
          <p:sp>
            <p:nvSpPr>
              <p:cNvPr id="354449" name="Freeform 145"/>
              <p:cNvSpPr>
                <a:spLocks/>
              </p:cNvSpPr>
              <p:nvPr/>
            </p:nvSpPr>
            <p:spPr bwMode="auto">
              <a:xfrm>
                <a:off x="6417" y="13724"/>
                <a:ext cx="97" cy="463"/>
              </a:xfrm>
              <a:custGeom>
                <a:avLst/>
                <a:gdLst/>
                <a:ahLst/>
                <a:cxnLst>
                  <a:cxn ang="0">
                    <a:pos x="30" y="9"/>
                  </a:cxn>
                  <a:cxn ang="0">
                    <a:pos x="27" y="17"/>
                  </a:cxn>
                  <a:cxn ang="0">
                    <a:pos x="20" y="44"/>
                  </a:cxn>
                  <a:cxn ang="0">
                    <a:pos x="12" y="85"/>
                  </a:cxn>
                  <a:cxn ang="0">
                    <a:pos x="4" y="140"/>
                  </a:cxn>
                  <a:cxn ang="0">
                    <a:pos x="0" y="207"/>
                  </a:cxn>
                  <a:cxn ang="0">
                    <a:pos x="0" y="285"/>
                  </a:cxn>
                  <a:cxn ang="0">
                    <a:pos x="9" y="370"/>
                  </a:cxn>
                  <a:cxn ang="0">
                    <a:pos x="26" y="463"/>
                  </a:cxn>
                  <a:cxn ang="0">
                    <a:pos x="93" y="460"/>
                  </a:cxn>
                  <a:cxn ang="0">
                    <a:pos x="89" y="446"/>
                  </a:cxn>
                  <a:cxn ang="0">
                    <a:pos x="83" y="408"/>
                  </a:cxn>
                  <a:cxn ang="0">
                    <a:pos x="75" y="353"/>
                  </a:cxn>
                  <a:cxn ang="0">
                    <a:pos x="68" y="285"/>
                  </a:cxn>
                  <a:cxn ang="0">
                    <a:pos x="65" y="211"/>
                  </a:cxn>
                  <a:cxn ang="0">
                    <a:pos x="67" y="136"/>
                  </a:cxn>
                  <a:cxn ang="0">
                    <a:pos x="76" y="65"/>
                  </a:cxn>
                  <a:cxn ang="0">
                    <a:pos x="97" y="5"/>
                  </a:cxn>
                  <a:cxn ang="0">
                    <a:pos x="97" y="4"/>
                  </a:cxn>
                  <a:cxn ang="0">
                    <a:pos x="97" y="3"/>
                  </a:cxn>
                  <a:cxn ang="0">
                    <a:pos x="95" y="1"/>
                  </a:cxn>
                  <a:cxn ang="0">
                    <a:pos x="91" y="0"/>
                  </a:cxn>
                  <a:cxn ang="0">
                    <a:pos x="84" y="0"/>
                  </a:cxn>
                  <a:cxn ang="0">
                    <a:pos x="71" y="0"/>
                  </a:cxn>
                  <a:cxn ang="0">
                    <a:pos x="54" y="3"/>
                  </a:cxn>
                  <a:cxn ang="0">
                    <a:pos x="30" y="9"/>
                  </a:cxn>
                </a:cxnLst>
                <a:rect l="0" t="0" r="r" b="b"/>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prstTxWarp prst="textNoShape">
                  <a:avLst/>
                </a:prstTxWarp>
              </a:bodyPr>
              <a:lstStyle/>
              <a:p>
                <a:endParaRPr lang="en-US"/>
              </a:p>
            </p:txBody>
          </p:sp>
          <p:sp>
            <p:nvSpPr>
              <p:cNvPr id="354450" name="Freeform 146"/>
              <p:cNvSpPr>
                <a:spLocks/>
              </p:cNvSpPr>
              <p:nvPr/>
            </p:nvSpPr>
            <p:spPr bwMode="auto">
              <a:xfrm>
                <a:off x="6422" y="13768"/>
                <a:ext cx="77" cy="367"/>
              </a:xfrm>
              <a:custGeom>
                <a:avLst/>
                <a:gdLst/>
                <a:ahLst/>
                <a:cxnLst>
                  <a:cxn ang="0">
                    <a:pos x="24" y="8"/>
                  </a:cxn>
                  <a:cxn ang="0">
                    <a:pos x="22" y="15"/>
                  </a:cxn>
                  <a:cxn ang="0">
                    <a:pos x="17" y="36"/>
                  </a:cxn>
                  <a:cxn ang="0">
                    <a:pos x="10" y="68"/>
                  </a:cxn>
                  <a:cxn ang="0">
                    <a:pos x="4" y="112"/>
                  </a:cxn>
                  <a:cxn ang="0">
                    <a:pos x="0" y="164"/>
                  </a:cxn>
                  <a:cxn ang="0">
                    <a:pos x="0" y="226"/>
                  </a:cxn>
                  <a:cxn ang="0">
                    <a:pos x="7" y="294"/>
                  </a:cxn>
                  <a:cxn ang="0">
                    <a:pos x="21" y="367"/>
                  </a:cxn>
                  <a:cxn ang="0">
                    <a:pos x="74" y="364"/>
                  </a:cxn>
                  <a:cxn ang="0">
                    <a:pos x="71" y="353"/>
                  </a:cxn>
                  <a:cxn ang="0">
                    <a:pos x="66" y="323"/>
                  </a:cxn>
                  <a:cxn ang="0">
                    <a:pos x="60" y="280"/>
                  </a:cxn>
                  <a:cxn ang="0">
                    <a:pos x="54" y="226"/>
                  </a:cxn>
                  <a:cxn ang="0">
                    <a:pos x="51" y="168"/>
                  </a:cxn>
                  <a:cxn ang="0">
                    <a:pos x="53" y="107"/>
                  </a:cxn>
                  <a:cxn ang="0">
                    <a:pos x="61" y="52"/>
                  </a:cxn>
                  <a:cxn ang="0">
                    <a:pos x="77" y="5"/>
                  </a:cxn>
                  <a:cxn ang="0">
                    <a:pos x="77" y="5"/>
                  </a:cxn>
                  <a:cxn ang="0">
                    <a:pos x="77" y="2"/>
                  </a:cxn>
                  <a:cxn ang="0">
                    <a:pos x="76" y="1"/>
                  </a:cxn>
                  <a:cxn ang="0">
                    <a:pos x="72" y="0"/>
                  </a:cxn>
                  <a:cxn ang="0">
                    <a:pos x="66" y="0"/>
                  </a:cxn>
                  <a:cxn ang="0">
                    <a:pos x="56" y="1"/>
                  </a:cxn>
                  <a:cxn ang="0">
                    <a:pos x="43" y="4"/>
                  </a:cxn>
                  <a:cxn ang="0">
                    <a:pos x="24" y="8"/>
                  </a:cxn>
                </a:cxnLst>
                <a:rect l="0" t="0" r="r" b="b"/>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prstTxWarp prst="textNoShape">
                  <a:avLst/>
                </a:prstTxWarp>
              </a:bodyPr>
              <a:lstStyle/>
              <a:p>
                <a:endParaRPr lang="en-US"/>
              </a:p>
            </p:txBody>
          </p:sp>
          <p:sp>
            <p:nvSpPr>
              <p:cNvPr id="354451" name="Freeform 147"/>
              <p:cNvSpPr>
                <a:spLocks/>
              </p:cNvSpPr>
              <p:nvPr/>
            </p:nvSpPr>
            <p:spPr bwMode="auto">
              <a:xfrm>
                <a:off x="6428" y="13813"/>
                <a:ext cx="56" cy="271"/>
              </a:xfrm>
              <a:custGeom>
                <a:avLst/>
                <a:gdLst/>
                <a:ahLst/>
                <a:cxnLst>
                  <a:cxn ang="0">
                    <a:pos x="17" y="5"/>
                  </a:cxn>
                  <a:cxn ang="0">
                    <a:pos x="16" y="10"/>
                  </a:cxn>
                  <a:cxn ang="0">
                    <a:pos x="12" y="25"/>
                  </a:cxn>
                  <a:cxn ang="0">
                    <a:pos x="6" y="49"/>
                  </a:cxn>
                  <a:cxn ang="0">
                    <a:pos x="2" y="82"/>
                  </a:cxn>
                  <a:cxn ang="0">
                    <a:pos x="0" y="122"/>
                  </a:cxn>
                  <a:cxn ang="0">
                    <a:pos x="0" y="166"/>
                  </a:cxn>
                  <a:cxn ang="0">
                    <a:pos x="4" y="217"/>
                  </a:cxn>
                  <a:cxn ang="0">
                    <a:pos x="15" y="271"/>
                  </a:cxn>
                  <a:cxn ang="0">
                    <a:pos x="54" y="268"/>
                  </a:cxn>
                  <a:cxn ang="0">
                    <a:pos x="52" y="261"/>
                  </a:cxn>
                  <a:cxn ang="0">
                    <a:pos x="48" y="238"/>
                  </a:cxn>
                  <a:cxn ang="0">
                    <a:pos x="44" y="206"/>
                  </a:cxn>
                  <a:cxn ang="0">
                    <a:pos x="40" y="166"/>
                  </a:cxn>
                  <a:cxn ang="0">
                    <a:pos x="37" y="123"/>
                  </a:cxn>
                  <a:cxn ang="0">
                    <a:pos x="39" y="78"/>
                  </a:cxn>
                  <a:cxn ang="0">
                    <a:pos x="44" y="37"/>
                  </a:cxn>
                  <a:cxn ang="0">
                    <a:pos x="56" y="3"/>
                  </a:cxn>
                  <a:cxn ang="0">
                    <a:pos x="56" y="3"/>
                  </a:cxn>
                  <a:cxn ang="0">
                    <a:pos x="56" y="2"/>
                  </a:cxn>
                  <a:cxn ang="0">
                    <a:pos x="55" y="1"/>
                  </a:cxn>
                  <a:cxn ang="0">
                    <a:pos x="52" y="0"/>
                  </a:cxn>
                  <a:cxn ang="0">
                    <a:pos x="48" y="0"/>
                  </a:cxn>
                  <a:cxn ang="0">
                    <a:pos x="42" y="0"/>
                  </a:cxn>
                  <a:cxn ang="0">
                    <a:pos x="31" y="2"/>
                  </a:cxn>
                  <a:cxn ang="0">
                    <a:pos x="17" y="5"/>
                  </a:cxn>
                </a:cxnLst>
                <a:rect l="0" t="0" r="r" b="b"/>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prstTxWarp prst="textNoShape">
                  <a:avLst/>
                </a:prstTxWarp>
              </a:bodyPr>
              <a:lstStyle/>
              <a:p>
                <a:endParaRPr lang="en-US"/>
              </a:p>
            </p:txBody>
          </p:sp>
          <p:sp>
            <p:nvSpPr>
              <p:cNvPr id="354452" name="Freeform 148"/>
              <p:cNvSpPr>
                <a:spLocks/>
              </p:cNvSpPr>
              <p:nvPr/>
            </p:nvSpPr>
            <p:spPr bwMode="auto">
              <a:xfrm>
                <a:off x="7211" y="13549"/>
                <a:ext cx="186" cy="732"/>
              </a:xfrm>
              <a:custGeom>
                <a:avLst/>
                <a:gdLst/>
                <a:ahLst/>
                <a:cxnLst>
                  <a:cxn ang="0">
                    <a:pos x="186" y="6"/>
                  </a:cxn>
                  <a:cxn ang="0">
                    <a:pos x="182" y="11"/>
                  </a:cxn>
                  <a:cxn ang="0">
                    <a:pos x="169" y="29"/>
                  </a:cxn>
                  <a:cxn ang="0">
                    <a:pos x="153" y="67"/>
                  </a:cxn>
                  <a:cxn ang="0">
                    <a:pos x="137" y="130"/>
                  </a:cxn>
                  <a:cxn ang="0">
                    <a:pos x="124" y="221"/>
                  </a:cxn>
                  <a:cxn ang="0">
                    <a:pos x="117" y="350"/>
                  </a:cxn>
                  <a:cxn ang="0">
                    <a:pos x="122" y="517"/>
                  </a:cxn>
                  <a:cxn ang="0">
                    <a:pos x="139" y="732"/>
                  </a:cxn>
                  <a:cxn ang="0">
                    <a:pos x="34" y="732"/>
                  </a:cxn>
                  <a:cxn ang="0">
                    <a:pos x="31" y="711"/>
                  </a:cxn>
                  <a:cxn ang="0">
                    <a:pos x="22" y="651"/>
                  </a:cxn>
                  <a:cxn ang="0">
                    <a:pos x="12" y="563"/>
                  </a:cxn>
                  <a:cxn ang="0">
                    <a:pos x="3" y="454"/>
                  </a:cxn>
                  <a:cxn ang="0">
                    <a:pos x="0" y="335"/>
                  </a:cxn>
                  <a:cxn ang="0">
                    <a:pos x="6" y="213"/>
                  </a:cxn>
                  <a:cxn ang="0">
                    <a:pos x="25" y="98"/>
                  </a:cxn>
                  <a:cxn ang="0">
                    <a:pos x="60" y="0"/>
                  </a:cxn>
                  <a:cxn ang="0">
                    <a:pos x="186" y="6"/>
                  </a:cxn>
                </a:cxnLst>
                <a:rect l="0" t="0" r="r" b="b"/>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prstTxWarp prst="textNoShape">
                  <a:avLst/>
                </a:prstTxWarp>
              </a:bodyPr>
              <a:lstStyle/>
              <a:p>
                <a:endParaRPr lang="en-US"/>
              </a:p>
            </p:txBody>
          </p:sp>
          <p:sp>
            <p:nvSpPr>
              <p:cNvPr id="354453" name="Freeform 149"/>
              <p:cNvSpPr>
                <a:spLocks/>
              </p:cNvSpPr>
              <p:nvPr/>
            </p:nvSpPr>
            <p:spPr bwMode="auto">
              <a:xfrm>
                <a:off x="7219" y="13600"/>
                <a:ext cx="158" cy="625"/>
              </a:xfrm>
              <a:custGeom>
                <a:avLst/>
                <a:gdLst/>
                <a:ahLst/>
                <a:cxnLst>
                  <a:cxn ang="0">
                    <a:pos x="158" y="4"/>
                  </a:cxn>
                  <a:cxn ang="0">
                    <a:pos x="153" y="9"/>
                  </a:cxn>
                  <a:cxn ang="0">
                    <a:pos x="144" y="25"/>
                  </a:cxn>
                  <a:cxn ang="0">
                    <a:pos x="130" y="57"/>
                  </a:cxn>
                  <a:cxn ang="0">
                    <a:pos x="116" y="110"/>
                  </a:cxn>
                  <a:cxn ang="0">
                    <a:pos x="105" y="189"/>
                  </a:cxn>
                  <a:cxn ang="0">
                    <a:pos x="100" y="298"/>
                  </a:cxn>
                  <a:cxn ang="0">
                    <a:pos x="103" y="441"/>
                  </a:cxn>
                  <a:cxn ang="0">
                    <a:pos x="118" y="625"/>
                  </a:cxn>
                  <a:cxn ang="0">
                    <a:pos x="29" y="625"/>
                  </a:cxn>
                  <a:cxn ang="0">
                    <a:pos x="25" y="607"/>
                  </a:cxn>
                  <a:cxn ang="0">
                    <a:pos x="18" y="556"/>
                  </a:cxn>
                  <a:cxn ang="0">
                    <a:pos x="9" y="480"/>
                  </a:cxn>
                  <a:cxn ang="0">
                    <a:pos x="2" y="387"/>
                  </a:cxn>
                  <a:cxn ang="0">
                    <a:pos x="0" y="286"/>
                  </a:cxn>
                  <a:cxn ang="0">
                    <a:pos x="5" y="182"/>
                  </a:cxn>
                  <a:cxn ang="0">
                    <a:pos x="21" y="84"/>
                  </a:cxn>
                  <a:cxn ang="0">
                    <a:pos x="51" y="0"/>
                  </a:cxn>
                  <a:cxn ang="0">
                    <a:pos x="158" y="4"/>
                  </a:cxn>
                </a:cxnLst>
                <a:rect l="0" t="0" r="r" b="b"/>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prstTxWarp prst="textNoShape">
                  <a:avLst/>
                </a:prstTxWarp>
              </a:bodyPr>
              <a:lstStyle/>
              <a:p>
                <a:endParaRPr lang="en-US"/>
              </a:p>
            </p:txBody>
          </p:sp>
          <p:sp>
            <p:nvSpPr>
              <p:cNvPr id="354454" name="Freeform 150"/>
              <p:cNvSpPr>
                <a:spLocks/>
              </p:cNvSpPr>
              <p:nvPr/>
            </p:nvSpPr>
            <p:spPr bwMode="auto">
              <a:xfrm>
                <a:off x="7225" y="13651"/>
                <a:ext cx="131" cy="517"/>
              </a:xfrm>
              <a:custGeom>
                <a:avLst/>
                <a:gdLst/>
                <a:ahLst/>
                <a:cxnLst>
                  <a:cxn ang="0">
                    <a:pos x="131" y="4"/>
                  </a:cxn>
                  <a:cxn ang="0">
                    <a:pos x="128" y="7"/>
                  </a:cxn>
                  <a:cxn ang="0">
                    <a:pos x="119" y="21"/>
                  </a:cxn>
                  <a:cxn ang="0">
                    <a:pos x="109" y="47"/>
                  </a:cxn>
                  <a:cxn ang="0">
                    <a:pos x="97" y="91"/>
                  </a:cxn>
                  <a:cxn ang="0">
                    <a:pos x="88" y="156"/>
                  </a:cxn>
                  <a:cxn ang="0">
                    <a:pos x="84" y="247"/>
                  </a:cxn>
                  <a:cxn ang="0">
                    <a:pos x="86" y="366"/>
                  </a:cxn>
                  <a:cxn ang="0">
                    <a:pos x="99" y="517"/>
                  </a:cxn>
                  <a:cxn ang="0">
                    <a:pos x="25" y="517"/>
                  </a:cxn>
                  <a:cxn ang="0">
                    <a:pos x="23" y="502"/>
                  </a:cxn>
                  <a:cxn ang="0">
                    <a:pos x="16" y="460"/>
                  </a:cxn>
                  <a:cxn ang="0">
                    <a:pos x="9" y="397"/>
                  </a:cxn>
                  <a:cxn ang="0">
                    <a:pos x="2" y="320"/>
                  </a:cxn>
                  <a:cxn ang="0">
                    <a:pos x="0" y="236"/>
                  </a:cxn>
                  <a:cxn ang="0">
                    <a:pos x="4" y="151"/>
                  </a:cxn>
                  <a:cxn ang="0">
                    <a:pos x="18" y="70"/>
                  </a:cxn>
                  <a:cxn ang="0">
                    <a:pos x="43" y="0"/>
                  </a:cxn>
                  <a:cxn ang="0">
                    <a:pos x="131" y="4"/>
                  </a:cxn>
                </a:cxnLst>
                <a:rect l="0" t="0" r="r" b="b"/>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prstTxWarp prst="textNoShape">
                  <a:avLst/>
                </a:prstTxWarp>
              </a:bodyPr>
              <a:lstStyle/>
              <a:p>
                <a:endParaRPr lang="en-US"/>
              </a:p>
            </p:txBody>
          </p:sp>
          <p:sp>
            <p:nvSpPr>
              <p:cNvPr id="354455" name="Freeform 151"/>
              <p:cNvSpPr>
                <a:spLocks/>
              </p:cNvSpPr>
              <p:nvPr/>
            </p:nvSpPr>
            <p:spPr bwMode="auto">
              <a:xfrm>
                <a:off x="7233" y="13701"/>
                <a:ext cx="104" cy="411"/>
              </a:xfrm>
              <a:custGeom>
                <a:avLst/>
                <a:gdLst/>
                <a:ahLst/>
                <a:cxnLst>
                  <a:cxn ang="0">
                    <a:pos x="104" y="4"/>
                  </a:cxn>
                  <a:cxn ang="0">
                    <a:pos x="101" y="7"/>
                  </a:cxn>
                  <a:cxn ang="0">
                    <a:pos x="94" y="17"/>
                  </a:cxn>
                  <a:cxn ang="0">
                    <a:pos x="86" y="38"/>
                  </a:cxn>
                  <a:cxn ang="0">
                    <a:pos x="76" y="73"/>
                  </a:cxn>
                  <a:cxn ang="0">
                    <a:pos x="69" y="125"/>
                  </a:cxn>
                  <a:cxn ang="0">
                    <a:pos x="65" y="196"/>
                  </a:cxn>
                  <a:cxn ang="0">
                    <a:pos x="67" y="291"/>
                  </a:cxn>
                  <a:cxn ang="0">
                    <a:pos x="77" y="411"/>
                  </a:cxn>
                  <a:cxn ang="0">
                    <a:pos x="19" y="411"/>
                  </a:cxn>
                  <a:cxn ang="0">
                    <a:pos x="17" y="399"/>
                  </a:cxn>
                  <a:cxn ang="0">
                    <a:pos x="11" y="365"/>
                  </a:cxn>
                  <a:cxn ang="0">
                    <a:pos x="6" y="316"/>
                  </a:cxn>
                  <a:cxn ang="0">
                    <a:pos x="2" y="255"/>
                  </a:cxn>
                  <a:cxn ang="0">
                    <a:pos x="0" y="188"/>
                  </a:cxn>
                  <a:cxn ang="0">
                    <a:pos x="4" y="120"/>
                  </a:cxn>
                  <a:cxn ang="0">
                    <a:pos x="15" y="55"/>
                  </a:cxn>
                  <a:cxn ang="0">
                    <a:pos x="34" y="0"/>
                  </a:cxn>
                  <a:cxn ang="0">
                    <a:pos x="104" y="4"/>
                  </a:cxn>
                </a:cxnLst>
                <a:rect l="0" t="0" r="r" b="b"/>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prstTxWarp prst="textNoShape">
                  <a:avLst/>
                </a:prstTxWarp>
              </a:bodyPr>
              <a:lstStyle/>
              <a:p>
                <a:endParaRPr lang="en-US"/>
              </a:p>
            </p:txBody>
          </p:sp>
          <p:sp>
            <p:nvSpPr>
              <p:cNvPr id="354456" name="Freeform 152"/>
              <p:cNvSpPr>
                <a:spLocks/>
              </p:cNvSpPr>
              <p:nvPr/>
            </p:nvSpPr>
            <p:spPr bwMode="auto">
              <a:xfrm>
                <a:off x="7240" y="13752"/>
                <a:ext cx="76" cy="302"/>
              </a:xfrm>
              <a:custGeom>
                <a:avLst/>
                <a:gdLst/>
                <a:ahLst/>
                <a:cxnLst>
                  <a:cxn ang="0">
                    <a:pos x="76" y="2"/>
                  </a:cxn>
                  <a:cxn ang="0">
                    <a:pos x="74" y="4"/>
                  </a:cxn>
                  <a:cxn ang="0">
                    <a:pos x="70" y="12"/>
                  </a:cxn>
                  <a:cxn ang="0">
                    <a:pos x="62" y="28"/>
                  </a:cxn>
                  <a:cxn ang="0">
                    <a:pos x="56" y="53"/>
                  </a:cxn>
                  <a:cxn ang="0">
                    <a:pos x="51" y="92"/>
                  </a:cxn>
                  <a:cxn ang="0">
                    <a:pos x="49" y="145"/>
                  </a:cxn>
                  <a:cxn ang="0">
                    <a:pos x="50" y="214"/>
                  </a:cxn>
                  <a:cxn ang="0">
                    <a:pos x="57" y="302"/>
                  </a:cxn>
                  <a:cxn ang="0">
                    <a:pos x="14" y="302"/>
                  </a:cxn>
                  <a:cxn ang="0">
                    <a:pos x="13" y="294"/>
                  </a:cxn>
                  <a:cxn ang="0">
                    <a:pos x="9" y="269"/>
                  </a:cxn>
                  <a:cxn ang="0">
                    <a:pos x="4" y="232"/>
                  </a:cxn>
                  <a:cxn ang="0">
                    <a:pos x="1" y="188"/>
                  </a:cxn>
                  <a:cxn ang="0">
                    <a:pos x="0" y="138"/>
                  </a:cxn>
                  <a:cxn ang="0">
                    <a:pos x="2" y="89"/>
                  </a:cxn>
                  <a:cxn ang="0">
                    <a:pos x="10" y="41"/>
                  </a:cxn>
                  <a:cxn ang="0">
                    <a:pos x="25" y="0"/>
                  </a:cxn>
                  <a:cxn ang="0">
                    <a:pos x="76" y="2"/>
                  </a:cxn>
                </a:cxnLst>
                <a:rect l="0" t="0" r="r" b="b"/>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prstTxWarp prst="textNoShape">
                  <a:avLst/>
                </a:prstTxWarp>
              </a:bodyPr>
              <a:lstStyle/>
              <a:p>
                <a:endParaRPr lang="en-US"/>
              </a:p>
            </p:txBody>
          </p:sp>
          <p:sp>
            <p:nvSpPr>
              <p:cNvPr id="354457" name="Rectangle 153"/>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prstTxWarp prst="textNoShape">
                  <a:avLst/>
                </a:prstTxWarp>
              </a:bodyPr>
              <a:lstStyle/>
              <a:p>
                <a:endParaRPr lang="en-US"/>
              </a:p>
            </p:txBody>
          </p:sp>
          <p:sp>
            <p:nvSpPr>
              <p:cNvPr id="354458" name="Freeform 154"/>
              <p:cNvSpPr>
                <a:spLocks/>
              </p:cNvSpPr>
              <p:nvPr/>
            </p:nvSpPr>
            <p:spPr bwMode="auto">
              <a:xfrm>
                <a:off x="6579" y="13664"/>
                <a:ext cx="375" cy="440"/>
              </a:xfrm>
              <a:custGeom>
                <a:avLst/>
                <a:gdLst/>
                <a:ahLst/>
                <a:cxnLst>
                  <a:cxn ang="0">
                    <a:pos x="35" y="41"/>
                  </a:cxn>
                  <a:cxn ang="0">
                    <a:pos x="32" y="49"/>
                  </a:cxn>
                  <a:cxn ang="0">
                    <a:pos x="25" y="74"/>
                  </a:cxn>
                  <a:cxn ang="0">
                    <a:pos x="17" y="112"/>
                  </a:cxn>
                  <a:cxn ang="0">
                    <a:pos x="8" y="163"/>
                  </a:cxn>
                  <a:cxn ang="0">
                    <a:pos x="2" y="223"/>
                  </a:cxn>
                  <a:cxn ang="0">
                    <a:pos x="0" y="290"/>
                  </a:cxn>
                  <a:cxn ang="0">
                    <a:pos x="7" y="363"/>
                  </a:cxn>
                  <a:cxn ang="0">
                    <a:pos x="23" y="440"/>
                  </a:cxn>
                  <a:cxn ang="0">
                    <a:pos x="23" y="437"/>
                  </a:cxn>
                  <a:cxn ang="0">
                    <a:pos x="23" y="427"/>
                  </a:cxn>
                  <a:cxn ang="0">
                    <a:pos x="23" y="411"/>
                  </a:cxn>
                  <a:cxn ang="0">
                    <a:pos x="23" y="391"/>
                  </a:cxn>
                  <a:cxn ang="0">
                    <a:pos x="25" y="367"/>
                  </a:cxn>
                  <a:cxn ang="0">
                    <a:pos x="28" y="341"/>
                  </a:cxn>
                  <a:cxn ang="0">
                    <a:pos x="33" y="312"/>
                  </a:cxn>
                  <a:cxn ang="0">
                    <a:pos x="39" y="281"/>
                  </a:cxn>
                  <a:cxn ang="0">
                    <a:pos x="49" y="251"/>
                  </a:cxn>
                  <a:cxn ang="0">
                    <a:pos x="61" y="222"/>
                  </a:cxn>
                  <a:cxn ang="0">
                    <a:pos x="75" y="194"/>
                  </a:cxn>
                  <a:cxn ang="0">
                    <a:pos x="93" y="168"/>
                  </a:cxn>
                  <a:cxn ang="0">
                    <a:pos x="116" y="145"/>
                  </a:cxn>
                  <a:cxn ang="0">
                    <a:pos x="141" y="127"/>
                  </a:cxn>
                  <a:cxn ang="0">
                    <a:pos x="173" y="114"/>
                  </a:cxn>
                  <a:cxn ang="0">
                    <a:pos x="208" y="106"/>
                  </a:cxn>
                  <a:cxn ang="0">
                    <a:pos x="210" y="104"/>
                  </a:cxn>
                  <a:cxn ang="0">
                    <a:pos x="217" y="100"/>
                  </a:cxn>
                  <a:cxn ang="0">
                    <a:pos x="227" y="92"/>
                  </a:cxn>
                  <a:cxn ang="0">
                    <a:pos x="245" y="82"/>
                  </a:cxn>
                  <a:cxn ang="0">
                    <a:pos x="267" y="69"/>
                  </a:cxn>
                  <a:cxn ang="0">
                    <a:pos x="296" y="54"/>
                  </a:cxn>
                  <a:cxn ang="0">
                    <a:pos x="332" y="36"/>
                  </a:cxn>
                  <a:cxn ang="0">
                    <a:pos x="375" y="17"/>
                  </a:cxn>
                  <a:cxn ang="0">
                    <a:pos x="373" y="16"/>
                  </a:cxn>
                  <a:cxn ang="0">
                    <a:pos x="366" y="15"/>
                  </a:cxn>
                  <a:cxn ang="0">
                    <a:pos x="357" y="13"/>
                  </a:cxn>
                  <a:cxn ang="0">
                    <a:pos x="343" y="10"/>
                  </a:cxn>
                  <a:cxn ang="0">
                    <a:pos x="326" y="7"/>
                  </a:cxn>
                  <a:cxn ang="0">
                    <a:pos x="307" y="5"/>
                  </a:cxn>
                  <a:cxn ang="0">
                    <a:pos x="285" y="3"/>
                  </a:cxn>
                  <a:cxn ang="0">
                    <a:pos x="261" y="1"/>
                  </a:cxn>
                  <a:cxn ang="0">
                    <a:pos x="235" y="0"/>
                  </a:cxn>
                  <a:cxn ang="0">
                    <a:pos x="208" y="1"/>
                  </a:cxn>
                  <a:cxn ang="0">
                    <a:pos x="180" y="2"/>
                  </a:cxn>
                  <a:cxn ang="0">
                    <a:pos x="151" y="5"/>
                  </a:cxn>
                  <a:cxn ang="0">
                    <a:pos x="122" y="10"/>
                  </a:cxn>
                  <a:cxn ang="0">
                    <a:pos x="92" y="18"/>
                  </a:cxn>
                  <a:cxn ang="0">
                    <a:pos x="63" y="28"/>
                  </a:cxn>
                  <a:cxn ang="0">
                    <a:pos x="35" y="41"/>
                  </a:cxn>
                </a:cxnLst>
                <a:rect l="0" t="0" r="r" b="b"/>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prstTxWarp prst="textNoShape">
                  <a:avLst/>
                </a:prstTxWarp>
              </a:bodyPr>
              <a:lstStyle/>
              <a:p>
                <a:endParaRPr lang="en-US"/>
              </a:p>
            </p:txBody>
          </p:sp>
          <p:sp>
            <p:nvSpPr>
              <p:cNvPr id="354459" name="Freeform 155"/>
              <p:cNvSpPr>
                <a:spLocks/>
              </p:cNvSpPr>
              <p:nvPr/>
            </p:nvSpPr>
            <p:spPr bwMode="auto">
              <a:xfrm>
                <a:off x="6061" y="13991"/>
                <a:ext cx="305" cy="83"/>
              </a:xfrm>
              <a:custGeom>
                <a:avLst/>
                <a:gdLst/>
                <a:ahLst/>
                <a:cxnLst>
                  <a:cxn ang="0">
                    <a:pos x="0" y="53"/>
                  </a:cxn>
                  <a:cxn ang="0">
                    <a:pos x="0" y="52"/>
                  </a:cxn>
                  <a:cxn ang="0">
                    <a:pos x="2" y="48"/>
                  </a:cxn>
                  <a:cxn ang="0">
                    <a:pos x="5" y="44"/>
                  </a:cxn>
                  <a:cxn ang="0">
                    <a:pos x="11" y="37"/>
                  </a:cxn>
                  <a:cxn ang="0">
                    <a:pos x="18" y="31"/>
                  </a:cxn>
                  <a:cxn ang="0">
                    <a:pos x="27" y="25"/>
                  </a:cxn>
                  <a:cxn ang="0">
                    <a:pos x="39" y="18"/>
                  </a:cxn>
                  <a:cxn ang="0">
                    <a:pos x="54" y="12"/>
                  </a:cxn>
                  <a:cxn ang="0">
                    <a:pos x="72" y="6"/>
                  </a:cxn>
                  <a:cxn ang="0">
                    <a:pos x="92" y="2"/>
                  </a:cxn>
                  <a:cxn ang="0">
                    <a:pos x="118" y="0"/>
                  </a:cxn>
                  <a:cxn ang="0">
                    <a:pos x="146" y="0"/>
                  </a:cxn>
                  <a:cxn ang="0">
                    <a:pos x="180" y="2"/>
                  </a:cxn>
                  <a:cxn ang="0">
                    <a:pos x="216" y="7"/>
                  </a:cxn>
                  <a:cxn ang="0">
                    <a:pos x="258" y="16"/>
                  </a:cxn>
                  <a:cxn ang="0">
                    <a:pos x="305" y="29"/>
                  </a:cxn>
                  <a:cxn ang="0">
                    <a:pos x="299" y="47"/>
                  </a:cxn>
                  <a:cxn ang="0">
                    <a:pos x="297" y="46"/>
                  </a:cxn>
                  <a:cxn ang="0">
                    <a:pos x="289" y="44"/>
                  </a:cxn>
                  <a:cxn ang="0">
                    <a:pos x="277" y="41"/>
                  </a:cxn>
                  <a:cxn ang="0">
                    <a:pos x="262" y="36"/>
                  </a:cxn>
                  <a:cxn ang="0">
                    <a:pos x="244" y="32"/>
                  </a:cxn>
                  <a:cxn ang="0">
                    <a:pos x="224" y="28"/>
                  </a:cxn>
                  <a:cxn ang="0">
                    <a:pos x="201" y="25"/>
                  </a:cxn>
                  <a:cxn ang="0">
                    <a:pos x="176" y="22"/>
                  </a:cxn>
                  <a:cxn ang="0">
                    <a:pos x="152" y="21"/>
                  </a:cxn>
                  <a:cxn ang="0">
                    <a:pos x="126" y="21"/>
                  </a:cxn>
                  <a:cxn ang="0">
                    <a:pos x="101" y="23"/>
                  </a:cxn>
                  <a:cxn ang="0">
                    <a:pos x="77" y="29"/>
                  </a:cxn>
                  <a:cxn ang="0">
                    <a:pos x="55" y="37"/>
                  </a:cxn>
                  <a:cxn ang="0">
                    <a:pos x="33" y="48"/>
                  </a:cxn>
                  <a:cxn ang="0">
                    <a:pos x="15" y="63"/>
                  </a:cxn>
                  <a:cxn ang="0">
                    <a:pos x="0" y="83"/>
                  </a:cxn>
                  <a:cxn ang="0">
                    <a:pos x="0" y="53"/>
                  </a:cxn>
                </a:cxnLst>
                <a:rect l="0" t="0" r="r" b="b"/>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4460" name="Freeform 156"/>
              <p:cNvSpPr>
                <a:spLocks/>
              </p:cNvSpPr>
              <p:nvPr/>
            </p:nvSpPr>
            <p:spPr bwMode="auto">
              <a:xfrm>
                <a:off x="6061" y="13793"/>
                <a:ext cx="305" cy="83"/>
              </a:xfrm>
              <a:custGeom>
                <a:avLst/>
                <a:gdLst/>
                <a:ahLst/>
                <a:cxnLst>
                  <a:cxn ang="0">
                    <a:pos x="0" y="53"/>
                  </a:cxn>
                  <a:cxn ang="0">
                    <a:pos x="0" y="52"/>
                  </a:cxn>
                  <a:cxn ang="0">
                    <a:pos x="2" y="49"/>
                  </a:cxn>
                  <a:cxn ang="0">
                    <a:pos x="5" y="44"/>
                  </a:cxn>
                  <a:cxn ang="0">
                    <a:pos x="11" y="38"/>
                  </a:cxn>
                  <a:cxn ang="0">
                    <a:pos x="18" y="31"/>
                  </a:cxn>
                  <a:cxn ang="0">
                    <a:pos x="27" y="25"/>
                  </a:cxn>
                  <a:cxn ang="0">
                    <a:pos x="39" y="17"/>
                  </a:cxn>
                  <a:cxn ang="0">
                    <a:pos x="54" y="12"/>
                  </a:cxn>
                  <a:cxn ang="0">
                    <a:pos x="72" y="7"/>
                  </a:cxn>
                  <a:cxn ang="0">
                    <a:pos x="92" y="2"/>
                  </a:cxn>
                  <a:cxn ang="0">
                    <a:pos x="118" y="0"/>
                  </a:cxn>
                  <a:cxn ang="0">
                    <a:pos x="146" y="0"/>
                  </a:cxn>
                  <a:cxn ang="0">
                    <a:pos x="180" y="2"/>
                  </a:cxn>
                  <a:cxn ang="0">
                    <a:pos x="216" y="8"/>
                  </a:cxn>
                  <a:cxn ang="0">
                    <a:pos x="258" y="16"/>
                  </a:cxn>
                  <a:cxn ang="0">
                    <a:pos x="305" y="29"/>
                  </a:cxn>
                  <a:cxn ang="0">
                    <a:pos x="299" y="47"/>
                  </a:cxn>
                  <a:cxn ang="0">
                    <a:pos x="297" y="45"/>
                  </a:cxn>
                  <a:cxn ang="0">
                    <a:pos x="289" y="43"/>
                  </a:cxn>
                  <a:cxn ang="0">
                    <a:pos x="277" y="40"/>
                  </a:cxn>
                  <a:cxn ang="0">
                    <a:pos x="262" y="36"/>
                  </a:cxn>
                  <a:cxn ang="0">
                    <a:pos x="244" y="33"/>
                  </a:cxn>
                  <a:cxn ang="0">
                    <a:pos x="224" y="28"/>
                  </a:cxn>
                  <a:cxn ang="0">
                    <a:pos x="201" y="25"/>
                  </a:cxn>
                  <a:cxn ang="0">
                    <a:pos x="176" y="22"/>
                  </a:cxn>
                  <a:cxn ang="0">
                    <a:pos x="152" y="21"/>
                  </a:cxn>
                  <a:cxn ang="0">
                    <a:pos x="126" y="22"/>
                  </a:cxn>
                  <a:cxn ang="0">
                    <a:pos x="101" y="24"/>
                  </a:cxn>
                  <a:cxn ang="0">
                    <a:pos x="77" y="29"/>
                  </a:cxn>
                  <a:cxn ang="0">
                    <a:pos x="55" y="38"/>
                  </a:cxn>
                  <a:cxn ang="0">
                    <a:pos x="33" y="49"/>
                  </a:cxn>
                  <a:cxn ang="0">
                    <a:pos x="15" y="64"/>
                  </a:cxn>
                  <a:cxn ang="0">
                    <a:pos x="0" y="83"/>
                  </a:cxn>
                  <a:cxn ang="0">
                    <a:pos x="0" y="53"/>
                  </a:cxn>
                </a:cxnLst>
                <a:rect l="0" t="0" r="r" b="b"/>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4461" name="Freeform 157"/>
              <p:cNvSpPr>
                <a:spLocks/>
              </p:cNvSpPr>
              <p:nvPr/>
            </p:nvSpPr>
            <p:spPr bwMode="auto">
              <a:xfrm>
                <a:off x="6348" y="13696"/>
                <a:ext cx="496" cy="917"/>
              </a:xfrm>
              <a:custGeom>
                <a:avLst/>
                <a:gdLst/>
                <a:ahLst/>
                <a:cxnLst>
                  <a:cxn ang="0">
                    <a:pos x="0" y="0"/>
                  </a:cxn>
                  <a:cxn ang="0">
                    <a:pos x="0" y="886"/>
                  </a:cxn>
                  <a:cxn ang="0">
                    <a:pos x="150" y="917"/>
                  </a:cxn>
                  <a:cxn ang="0">
                    <a:pos x="143" y="797"/>
                  </a:cxn>
                  <a:cxn ang="0">
                    <a:pos x="496" y="851"/>
                  </a:cxn>
                  <a:cxn ang="0">
                    <a:pos x="490" y="803"/>
                  </a:cxn>
                  <a:cxn ang="0">
                    <a:pos x="245" y="773"/>
                  </a:cxn>
                  <a:cxn ang="0">
                    <a:pos x="239" y="670"/>
                  </a:cxn>
                  <a:cxn ang="0">
                    <a:pos x="72" y="670"/>
                  </a:cxn>
                  <a:cxn ang="0">
                    <a:pos x="68" y="657"/>
                  </a:cxn>
                  <a:cxn ang="0">
                    <a:pos x="56" y="620"/>
                  </a:cxn>
                  <a:cxn ang="0">
                    <a:pos x="41" y="559"/>
                  </a:cxn>
                  <a:cxn ang="0">
                    <a:pos x="26" y="480"/>
                  </a:cxn>
                  <a:cxn ang="0">
                    <a:pos x="15" y="385"/>
                  </a:cxn>
                  <a:cxn ang="0">
                    <a:pos x="11" y="276"/>
                  </a:cxn>
                  <a:cxn ang="0">
                    <a:pos x="20" y="158"/>
                  </a:cxn>
                  <a:cxn ang="0">
                    <a:pos x="42" y="30"/>
                  </a:cxn>
                  <a:cxn ang="0">
                    <a:pos x="0" y="0"/>
                  </a:cxn>
                </a:cxnLst>
                <a:rect l="0" t="0" r="r" b="b"/>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prstTxWarp prst="textNoShape">
                  <a:avLst/>
                </a:prstTxWarp>
              </a:bodyPr>
              <a:lstStyle/>
              <a:p>
                <a:endParaRPr lang="en-US"/>
              </a:p>
            </p:txBody>
          </p:sp>
          <p:sp>
            <p:nvSpPr>
              <p:cNvPr id="354462" name="Freeform 158"/>
              <p:cNvSpPr>
                <a:spLocks/>
              </p:cNvSpPr>
              <p:nvPr/>
            </p:nvSpPr>
            <p:spPr bwMode="auto">
              <a:xfrm>
                <a:off x="6593" y="13487"/>
                <a:ext cx="638" cy="125"/>
              </a:xfrm>
              <a:custGeom>
                <a:avLst/>
                <a:gdLst/>
                <a:ahLst/>
                <a:cxnLst>
                  <a:cxn ang="0">
                    <a:pos x="0" y="125"/>
                  </a:cxn>
                  <a:cxn ang="0">
                    <a:pos x="4" y="124"/>
                  </a:cxn>
                  <a:cxn ang="0">
                    <a:pos x="14" y="119"/>
                  </a:cxn>
                  <a:cxn ang="0">
                    <a:pos x="31" y="114"/>
                  </a:cxn>
                  <a:cxn ang="0">
                    <a:pos x="53" y="106"/>
                  </a:cxn>
                  <a:cxn ang="0">
                    <a:pos x="81" y="98"/>
                  </a:cxn>
                  <a:cxn ang="0">
                    <a:pos x="113" y="89"/>
                  </a:cxn>
                  <a:cxn ang="0">
                    <a:pos x="151" y="81"/>
                  </a:cxn>
                  <a:cxn ang="0">
                    <a:pos x="192" y="73"/>
                  </a:cxn>
                  <a:cxn ang="0">
                    <a:pos x="237" y="65"/>
                  </a:cxn>
                  <a:cxn ang="0">
                    <a:pos x="286" y="60"/>
                  </a:cxn>
                  <a:cxn ang="0">
                    <a:pos x="337" y="56"/>
                  </a:cxn>
                  <a:cxn ang="0">
                    <a:pos x="390" y="55"/>
                  </a:cxn>
                  <a:cxn ang="0">
                    <a:pos x="446" y="56"/>
                  </a:cxn>
                  <a:cxn ang="0">
                    <a:pos x="503" y="61"/>
                  </a:cxn>
                  <a:cxn ang="0">
                    <a:pos x="561" y="70"/>
                  </a:cxn>
                  <a:cxn ang="0">
                    <a:pos x="620" y="83"/>
                  </a:cxn>
                  <a:cxn ang="0">
                    <a:pos x="638" y="0"/>
                  </a:cxn>
                  <a:cxn ang="0">
                    <a:pos x="634" y="0"/>
                  </a:cxn>
                  <a:cxn ang="0">
                    <a:pos x="620" y="0"/>
                  </a:cxn>
                  <a:cxn ang="0">
                    <a:pos x="599" y="0"/>
                  </a:cxn>
                  <a:cxn ang="0">
                    <a:pos x="571" y="1"/>
                  </a:cxn>
                  <a:cxn ang="0">
                    <a:pos x="536" y="2"/>
                  </a:cxn>
                  <a:cxn ang="0">
                    <a:pos x="496" y="3"/>
                  </a:cxn>
                  <a:cxn ang="0">
                    <a:pos x="452" y="6"/>
                  </a:cxn>
                  <a:cxn ang="0">
                    <a:pos x="405" y="8"/>
                  </a:cxn>
                  <a:cxn ang="0">
                    <a:pos x="354" y="13"/>
                  </a:cxn>
                  <a:cxn ang="0">
                    <a:pos x="302" y="17"/>
                  </a:cxn>
                  <a:cxn ang="0">
                    <a:pos x="249" y="22"/>
                  </a:cxn>
                  <a:cxn ang="0">
                    <a:pos x="196" y="30"/>
                  </a:cxn>
                  <a:cxn ang="0">
                    <a:pos x="144" y="37"/>
                  </a:cxn>
                  <a:cxn ang="0">
                    <a:pos x="93" y="47"/>
                  </a:cxn>
                  <a:cxn ang="0">
                    <a:pos x="45" y="58"/>
                  </a:cxn>
                  <a:cxn ang="0">
                    <a:pos x="0" y="71"/>
                  </a:cxn>
                  <a:cxn ang="0">
                    <a:pos x="0" y="125"/>
                  </a:cxn>
                </a:cxnLst>
                <a:rect l="0" t="0" r="r" b="b"/>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prstTxWarp prst="textNoShape">
                  <a:avLst/>
                </a:prstTxWarp>
              </a:bodyPr>
              <a:lstStyle/>
              <a:p>
                <a:endParaRPr lang="en-US"/>
              </a:p>
            </p:txBody>
          </p:sp>
          <p:sp>
            <p:nvSpPr>
              <p:cNvPr id="354463" name="Freeform 159"/>
              <p:cNvSpPr>
                <a:spLocks/>
              </p:cNvSpPr>
              <p:nvPr/>
            </p:nvSpPr>
            <p:spPr bwMode="auto">
              <a:xfrm>
                <a:off x="6217" y="14634"/>
                <a:ext cx="1075" cy="356"/>
              </a:xfrm>
              <a:custGeom>
                <a:avLst/>
                <a:gdLst/>
                <a:ahLst/>
                <a:cxnLst>
                  <a:cxn ang="0">
                    <a:pos x="454" y="344"/>
                  </a:cxn>
                  <a:cxn ang="0">
                    <a:pos x="456" y="343"/>
                  </a:cxn>
                  <a:cxn ang="0">
                    <a:pos x="463" y="341"/>
                  </a:cxn>
                  <a:cxn ang="0">
                    <a:pos x="472" y="337"/>
                  </a:cxn>
                  <a:cxn ang="0">
                    <a:pos x="485" y="332"/>
                  </a:cxn>
                  <a:cxn ang="0">
                    <a:pos x="501" y="325"/>
                  </a:cxn>
                  <a:cxn ang="0">
                    <a:pos x="518" y="317"/>
                  </a:cxn>
                  <a:cxn ang="0">
                    <a:pos x="538" y="308"/>
                  </a:cxn>
                  <a:cxn ang="0">
                    <a:pos x="558" y="298"/>
                  </a:cxn>
                  <a:cxn ang="0">
                    <a:pos x="580" y="287"/>
                  </a:cxn>
                  <a:cxn ang="0">
                    <a:pos x="600" y="274"/>
                  </a:cxn>
                  <a:cxn ang="0">
                    <a:pos x="621" y="262"/>
                  </a:cxn>
                  <a:cxn ang="0">
                    <a:pos x="640" y="248"/>
                  </a:cxn>
                  <a:cxn ang="0">
                    <a:pos x="658" y="234"/>
                  </a:cxn>
                  <a:cxn ang="0">
                    <a:pos x="674" y="219"/>
                  </a:cxn>
                  <a:cxn ang="0">
                    <a:pos x="688" y="204"/>
                  </a:cxn>
                  <a:cxn ang="0">
                    <a:pos x="699" y="189"/>
                  </a:cxn>
                  <a:cxn ang="0">
                    <a:pos x="0" y="18"/>
                  </a:cxn>
                  <a:cxn ang="0">
                    <a:pos x="54" y="0"/>
                  </a:cxn>
                  <a:cxn ang="0">
                    <a:pos x="1075" y="251"/>
                  </a:cxn>
                  <a:cxn ang="0">
                    <a:pos x="1033" y="274"/>
                  </a:cxn>
                  <a:cxn ang="0">
                    <a:pos x="738" y="199"/>
                  </a:cxn>
                  <a:cxn ang="0">
                    <a:pos x="737" y="200"/>
                  </a:cxn>
                  <a:cxn ang="0">
                    <a:pos x="735" y="203"/>
                  </a:cxn>
                  <a:cxn ang="0">
                    <a:pos x="730" y="207"/>
                  </a:cxn>
                  <a:cxn ang="0">
                    <a:pos x="724" y="214"/>
                  </a:cxn>
                  <a:cxn ang="0">
                    <a:pos x="716" y="222"/>
                  </a:cxn>
                  <a:cxn ang="0">
                    <a:pos x="706" y="231"/>
                  </a:cxn>
                  <a:cxn ang="0">
                    <a:pos x="694" y="242"/>
                  </a:cxn>
                  <a:cxn ang="0">
                    <a:pos x="679" y="253"/>
                  </a:cxn>
                  <a:cxn ang="0">
                    <a:pos x="662" y="265"/>
                  </a:cxn>
                  <a:cxn ang="0">
                    <a:pos x="643" y="278"/>
                  </a:cxn>
                  <a:cxn ang="0">
                    <a:pos x="621" y="291"/>
                  </a:cxn>
                  <a:cxn ang="0">
                    <a:pos x="597" y="303"/>
                  </a:cxn>
                  <a:cxn ang="0">
                    <a:pos x="570" y="317"/>
                  </a:cxn>
                  <a:cxn ang="0">
                    <a:pos x="540" y="330"/>
                  </a:cxn>
                  <a:cxn ang="0">
                    <a:pos x="508" y="343"/>
                  </a:cxn>
                  <a:cxn ang="0">
                    <a:pos x="472" y="356"/>
                  </a:cxn>
                  <a:cxn ang="0">
                    <a:pos x="454" y="344"/>
                  </a:cxn>
                </a:cxnLst>
                <a:rect l="0" t="0" r="r" b="b"/>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prstTxWarp prst="textNoShape">
                  <a:avLst/>
                </a:prstTxWarp>
              </a:bodyPr>
              <a:lstStyle/>
              <a:p>
                <a:endParaRPr lang="en-US"/>
              </a:p>
            </p:txBody>
          </p:sp>
          <p:sp>
            <p:nvSpPr>
              <p:cNvPr id="354464" name="Freeform 160"/>
              <p:cNvSpPr>
                <a:spLocks/>
              </p:cNvSpPr>
              <p:nvPr/>
            </p:nvSpPr>
            <p:spPr bwMode="auto">
              <a:xfrm>
                <a:off x="5997" y="14727"/>
                <a:ext cx="1095" cy="319"/>
              </a:xfrm>
              <a:custGeom>
                <a:avLst/>
                <a:gdLst/>
                <a:ahLst/>
                <a:cxnLst>
                  <a:cxn ang="0">
                    <a:pos x="0" y="0"/>
                  </a:cxn>
                  <a:cxn ang="0">
                    <a:pos x="1071" y="319"/>
                  </a:cxn>
                  <a:cxn ang="0">
                    <a:pos x="1095" y="319"/>
                  </a:cxn>
                  <a:cxn ang="0">
                    <a:pos x="33" y="0"/>
                  </a:cxn>
                  <a:cxn ang="0">
                    <a:pos x="0" y="0"/>
                  </a:cxn>
                </a:cxnLst>
                <a:rect l="0" t="0" r="r" b="b"/>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prstTxWarp prst="textNoShape">
                  <a:avLst/>
                </a:prstTxWarp>
              </a:bodyPr>
              <a:lstStyle/>
              <a:p>
                <a:endParaRPr lang="en-US"/>
              </a:p>
            </p:txBody>
          </p:sp>
          <p:sp>
            <p:nvSpPr>
              <p:cNvPr id="354465" name="Freeform 161"/>
              <p:cNvSpPr>
                <a:spLocks/>
              </p:cNvSpPr>
              <p:nvPr/>
            </p:nvSpPr>
            <p:spPr bwMode="auto">
              <a:xfrm>
                <a:off x="6181" y="14684"/>
                <a:ext cx="1082" cy="285"/>
              </a:xfrm>
              <a:custGeom>
                <a:avLst/>
                <a:gdLst/>
                <a:ahLst/>
                <a:cxnLst>
                  <a:cxn ang="0">
                    <a:pos x="0" y="1"/>
                  </a:cxn>
                  <a:cxn ang="0">
                    <a:pos x="1058" y="285"/>
                  </a:cxn>
                  <a:cxn ang="0">
                    <a:pos x="1082" y="284"/>
                  </a:cxn>
                  <a:cxn ang="0">
                    <a:pos x="33" y="0"/>
                  </a:cxn>
                  <a:cxn ang="0">
                    <a:pos x="0" y="1"/>
                  </a:cxn>
                </a:cxnLst>
                <a:rect l="0" t="0" r="r" b="b"/>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prstTxWarp prst="textNoShape">
                  <a:avLst/>
                </a:prstTxWarp>
              </a:bodyPr>
              <a:lstStyle/>
              <a:p>
                <a:endParaRPr lang="en-US"/>
              </a:p>
            </p:txBody>
          </p:sp>
          <p:sp>
            <p:nvSpPr>
              <p:cNvPr id="354466" name="Freeform 162"/>
              <p:cNvSpPr>
                <a:spLocks/>
              </p:cNvSpPr>
              <p:nvPr/>
            </p:nvSpPr>
            <p:spPr bwMode="auto">
              <a:xfrm>
                <a:off x="6093" y="14699"/>
                <a:ext cx="1087" cy="315"/>
              </a:xfrm>
              <a:custGeom>
                <a:avLst/>
                <a:gdLst/>
                <a:ahLst/>
                <a:cxnLst>
                  <a:cxn ang="0">
                    <a:pos x="0" y="0"/>
                  </a:cxn>
                  <a:cxn ang="0">
                    <a:pos x="1066" y="315"/>
                  </a:cxn>
                  <a:cxn ang="0">
                    <a:pos x="1087" y="308"/>
                  </a:cxn>
                  <a:cxn ang="0">
                    <a:pos x="31" y="0"/>
                  </a:cxn>
                  <a:cxn ang="0">
                    <a:pos x="0" y="0"/>
                  </a:cxn>
                </a:cxnLst>
                <a:rect l="0" t="0" r="r" b="b"/>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8" name="Group 163"/>
            <p:cNvGrpSpPr>
              <a:grpSpLocks/>
            </p:cNvGrpSpPr>
            <p:nvPr/>
          </p:nvGrpSpPr>
          <p:grpSpPr bwMode="auto">
            <a:xfrm>
              <a:off x="7282402" y="4358828"/>
              <a:ext cx="878363" cy="1322388"/>
              <a:chOff x="12762" y="10336"/>
              <a:chExt cx="1027" cy="1700"/>
            </a:xfrm>
          </p:grpSpPr>
          <p:sp>
            <p:nvSpPr>
              <p:cNvPr id="354468" name="Rectangle 164"/>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prstTxWarp prst="textNoShape">
                  <a:avLst/>
                </a:prstTxWarp>
              </a:bodyPr>
              <a:lstStyle/>
              <a:p>
                <a:endParaRPr lang="en-US"/>
              </a:p>
            </p:txBody>
          </p:sp>
          <p:sp>
            <p:nvSpPr>
              <p:cNvPr id="354469" name="Rectangle 165"/>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354470" name="Line 166"/>
              <p:cNvSpPr>
                <a:spLocks noChangeShapeType="1"/>
              </p:cNvSpPr>
              <p:nvPr/>
            </p:nvSpPr>
            <p:spPr bwMode="auto">
              <a:xfrm>
                <a:off x="12766" y="10682"/>
                <a:ext cx="965" cy="2"/>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4471" name="Line 167"/>
              <p:cNvSpPr>
                <a:spLocks noChangeShapeType="1"/>
              </p:cNvSpPr>
              <p:nvPr/>
            </p:nvSpPr>
            <p:spPr bwMode="auto">
              <a:xfrm>
                <a:off x="12780" y="11042"/>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4472" name="Line 168"/>
              <p:cNvSpPr>
                <a:spLocks noChangeShapeType="1"/>
              </p:cNvSpPr>
              <p:nvPr/>
            </p:nvSpPr>
            <p:spPr bwMode="auto">
              <a:xfrm>
                <a:off x="12764" y="11374"/>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4473" name="Line 169"/>
              <p:cNvSpPr>
                <a:spLocks noChangeShapeType="1"/>
              </p:cNvSpPr>
              <p:nvPr/>
            </p:nvSpPr>
            <p:spPr bwMode="auto">
              <a:xfrm>
                <a:off x="12762" y="11675"/>
                <a:ext cx="967" cy="2"/>
              </a:xfrm>
              <a:prstGeom prst="line">
                <a:avLst/>
              </a:prstGeom>
              <a:noFill/>
              <a:ln w="9525">
                <a:solidFill>
                  <a:srgbClr val="000000"/>
                </a:solidFill>
                <a:round/>
                <a:headEnd/>
                <a:tailEnd/>
              </a:ln>
            </p:spPr>
            <p:txBody>
              <a:bodyPr>
                <a:prstTxWarp prst="textNoShape">
                  <a:avLst/>
                </a:prstTxWarp>
              </a:bodyPr>
              <a:lstStyle/>
              <a:p>
                <a:endParaRPr lang="en-US"/>
              </a:p>
            </p:txBody>
          </p:sp>
        </p:grpSp>
        <p:grpSp>
          <p:nvGrpSpPr>
            <p:cNvPr id="9" name="Group 170"/>
            <p:cNvGrpSpPr>
              <a:grpSpLocks/>
            </p:cNvGrpSpPr>
            <p:nvPr/>
          </p:nvGrpSpPr>
          <p:grpSpPr bwMode="auto">
            <a:xfrm>
              <a:off x="6164802" y="6168789"/>
              <a:ext cx="1325403" cy="1316990"/>
              <a:chOff x="5850" y="13487"/>
              <a:chExt cx="2023" cy="1840"/>
            </a:xfrm>
          </p:grpSpPr>
          <p:sp>
            <p:nvSpPr>
              <p:cNvPr id="354475" name="Freeform 171"/>
              <p:cNvSpPr>
                <a:spLocks/>
              </p:cNvSpPr>
              <p:nvPr/>
            </p:nvSpPr>
            <p:spPr bwMode="auto">
              <a:xfrm>
                <a:off x="5850" y="13632"/>
                <a:ext cx="2023" cy="1695"/>
              </a:xfrm>
              <a:custGeom>
                <a:avLst/>
                <a:gdLst/>
                <a:ahLst/>
                <a:cxnLst>
                  <a:cxn ang="0">
                    <a:pos x="570" y="121"/>
                  </a:cxn>
                  <a:cxn ang="0">
                    <a:pos x="575" y="120"/>
                  </a:cxn>
                  <a:cxn ang="0">
                    <a:pos x="586" y="116"/>
                  </a:cxn>
                  <a:cxn ang="0">
                    <a:pos x="607" y="108"/>
                  </a:cxn>
                  <a:cxn ang="0">
                    <a:pos x="636" y="101"/>
                  </a:cxn>
                  <a:cxn ang="0">
                    <a:pos x="672" y="90"/>
                  </a:cxn>
                  <a:cxn ang="0">
                    <a:pos x="718" y="79"/>
                  </a:cxn>
                  <a:cxn ang="0">
                    <a:pos x="771" y="67"/>
                  </a:cxn>
                  <a:cxn ang="0">
                    <a:pos x="834" y="55"/>
                  </a:cxn>
                  <a:cxn ang="0">
                    <a:pos x="904" y="43"/>
                  </a:cxn>
                  <a:cxn ang="0">
                    <a:pos x="982" y="33"/>
                  </a:cxn>
                  <a:cxn ang="0">
                    <a:pos x="1071" y="22"/>
                  </a:cxn>
                  <a:cxn ang="0">
                    <a:pos x="1166" y="13"/>
                  </a:cxn>
                  <a:cxn ang="0">
                    <a:pos x="1271" y="7"/>
                  </a:cxn>
                  <a:cxn ang="0">
                    <a:pos x="1384" y="1"/>
                  </a:cxn>
                  <a:cxn ang="0">
                    <a:pos x="1506" y="0"/>
                  </a:cxn>
                  <a:cxn ang="0">
                    <a:pos x="1636" y="1"/>
                  </a:cxn>
                  <a:cxn ang="0">
                    <a:pos x="1692" y="233"/>
                  </a:cxn>
                  <a:cxn ang="0">
                    <a:pos x="1713" y="243"/>
                  </a:cxn>
                  <a:cxn ang="0">
                    <a:pos x="1758" y="274"/>
                  </a:cxn>
                  <a:cxn ang="0">
                    <a:pos x="1806" y="329"/>
                  </a:cxn>
                  <a:cxn ang="0">
                    <a:pos x="1836" y="409"/>
                  </a:cxn>
                  <a:cxn ang="0">
                    <a:pos x="1955" y="948"/>
                  </a:cxn>
                  <a:cxn ang="0">
                    <a:pos x="2003" y="1171"/>
                  </a:cxn>
                  <a:cxn ang="0">
                    <a:pos x="2011" y="1188"/>
                  </a:cxn>
                  <a:cxn ang="0">
                    <a:pos x="2022" y="1231"/>
                  </a:cxn>
                  <a:cxn ang="0">
                    <a:pos x="2021" y="1297"/>
                  </a:cxn>
                  <a:cxn ang="0">
                    <a:pos x="1992" y="1380"/>
                  </a:cxn>
                  <a:cxn ang="0">
                    <a:pos x="0" y="1328"/>
                  </a:cxn>
                  <a:cxn ang="0">
                    <a:pos x="199" y="1223"/>
                  </a:cxn>
                  <a:cxn ang="0">
                    <a:pos x="200" y="232"/>
                  </a:cxn>
                  <a:cxn ang="0">
                    <a:pos x="210" y="226"/>
                  </a:cxn>
                  <a:cxn ang="0">
                    <a:pos x="230" y="214"/>
                  </a:cxn>
                  <a:cxn ang="0">
                    <a:pos x="259" y="201"/>
                  </a:cxn>
                  <a:cxn ang="0">
                    <a:pos x="297" y="189"/>
                  </a:cxn>
                  <a:cxn ang="0">
                    <a:pos x="344" y="183"/>
                  </a:cxn>
                  <a:cxn ang="0">
                    <a:pos x="399" y="181"/>
                  </a:cxn>
                  <a:cxn ang="0">
                    <a:pos x="464" y="191"/>
                  </a:cxn>
                  <a:cxn ang="0">
                    <a:pos x="548" y="225"/>
                  </a:cxn>
                </a:cxnLst>
                <a:rect l="0" t="0" r="r" b="b"/>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prstTxWarp prst="textNoShape">
                  <a:avLst/>
                </a:prstTxWarp>
              </a:bodyPr>
              <a:lstStyle/>
              <a:p>
                <a:endParaRPr lang="en-US"/>
              </a:p>
            </p:txBody>
          </p:sp>
          <p:sp>
            <p:nvSpPr>
              <p:cNvPr id="354476" name="Freeform 172"/>
              <p:cNvSpPr>
                <a:spLocks/>
              </p:cNvSpPr>
              <p:nvPr/>
            </p:nvSpPr>
            <p:spPr bwMode="auto">
              <a:xfrm>
                <a:off x="6551" y="13597"/>
                <a:ext cx="650" cy="735"/>
              </a:xfrm>
              <a:custGeom>
                <a:avLst/>
                <a:gdLst/>
                <a:ahLst/>
                <a:cxnLst>
                  <a:cxn ang="0">
                    <a:pos x="645" y="27"/>
                  </a:cxn>
                  <a:cxn ang="0">
                    <a:pos x="642" y="26"/>
                  </a:cxn>
                  <a:cxn ang="0">
                    <a:pos x="631" y="23"/>
                  </a:cxn>
                  <a:cxn ang="0">
                    <a:pos x="615" y="19"/>
                  </a:cxn>
                  <a:cxn ang="0">
                    <a:pos x="592" y="15"/>
                  </a:cxn>
                  <a:cxn ang="0">
                    <a:pos x="565" y="10"/>
                  </a:cxn>
                  <a:cxn ang="0">
                    <a:pos x="533" y="6"/>
                  </a:cxn>
                  <a:cxn ang="0">
                    <a:pos x="496" y="3"/>
                  </a:cxn>
                  <a:cxn ang="0">
                    <a:pos x="456" y="1"/>
                  </a:cxn>
                  <a:cxn ang="0">
                    <a:pos x="411" y="0"/>
                  </a:cxn>
                  <a:cxn ang="0">
                    <a:pos x="364" y="2"/>
                  </a:cxn>
                  <a:cxn ang="0">
                    <a:pos x="315" y="6"/>
                  </a:cxn>
                  <a:cxn ang="0">
                    <a:pos x="262" y="15"/>
                  </a:cxn>
                  <a:cxn ang="0">
                    <a:pos x="209" y="26"/>
                  </a:cxn>
                  <a:cxn ang="0">
                    <a:pos x="154" y="42"/>
                  </a:cxn>
                  <a:cxn ang="0">
                    <a:pos x="98" y="61"/>
                  </a:cxn>
                  <a:cxn ang="0">
                    <a:pos x="42" y="87"/>
                  </a:cxn>
                  <a:cxn ang="0">
                    <a:pos x="38" y="101"/>
                  </a:cxn>
                  <a:cxn ang="0">
                    <a:pos x="28" y="141"/>
                  </a:cxn>
                  <a:cxn ang="0">
                    <a:pos x="17" y="203"/>
                  </a:cxn>
                  <a:cxn ang="0">
                    <a:pos x="6" y="283"/>
                  </a:cxn>
                  <a:cxn ang="0">
                    <a:pos x="0" y="378"/>
                  </a:cxn>
                  <a:cxn ang="0">
                    <a:pos x="5" y="484"/>
                  </a:cxn>
                  <a:cxn ang="0">
                    <a:pos x="21" y="599"/>
                  </a:cxn>
                  <a:cxn ang="0">
                    <a:pos x="54" y="716"/>
                  </a:cxn>
                  <a:cxn ang="0">
                    <a:pos x="58" y="716"/>
                  </a:cxn>
                  <a:cxn ang="0">
                    <a:pos x="66" y="715"/>
                  </a:cxn>
                  <a:cxn ang="0">
                    <a:pos x="80" y="713"/>
                  </a:cxn>
                  <a:cxn ang="0">
                    <a:pos x="99" y="712"/>
                  </a:cxn>
                  <a:cxn ang="0">
                    <a:pos x="124" y="710"/>
                  </a:cxn>
                  <a:cxn ang="0">
                    <a:pos x="153" y="708"/>
                  </a:cxn>
                  <a:cxn ang="0">
                    <a:pos x="188" y="707"/>
                  </a:cxn>
                  <a:cxn ang="0">
                    <a:pos x="225" y="706"/>
                  </a:cxn>
                  <a:cxn ang="0">
                    <a:pos x="267" y="705"/>
                  </a:cxn>
                  <a:cxn ang="0">
                    <a:pos x="313" y="706"/>
                  </a:cxn>
                  <a:cxn ang="0">
                    <a:pos x="362" y="707"/>
                  </a:cxn>
                  <a:cxn ang="0">
                    <a:pos x="415" y="709"/>
                  </a:cxn>
                  <a:cxn ang="0">
                    <a:pos x="470" y="713"/>
                  </a:cxn>
                  <a:cxn ang="0">
                    <a:pos x="528" y="719"/>
                  </a:cxn>
                  <a:cxn ang="0">
                    <a:pos x="588" y="726"/>
                  </a:cxn>
                  <a:cxn ang="0">
                    <a:pos x="650" y="735"/>
                  </a:cxn>
                  <a:cxn ang="0">
                    <a:pos x="647" y="713"/>
                  </a:cxn>
                  <a:cxn ang="0">
                    <a:pos x="641" y="655"/>
                  </a:cxn>
                  <a:cxn ang="0">
                    <a:pos x="631" y="568"/>
                  </a:cxn>
                  <a:cxn ang="0">
                    <a:pos x="623" y="462"/>
                  </a:cxn>
                  <a:cxn ang="0">
                    <a:pos x="618" y="345"/>
                  </a:cxn>
                  <a:cxn ang="0">
                    <a:pos x="618" y="229"/>
                  </a:cxn>
                  <a:cxn ang="0">
                    <a:pos x="627" y="119"/>
                  </a:cxn>
                  <a:cxn ang="0">
                    <a:pos x="645" y="27"/>
                  </a:cxn>
                </a:cxnLst>
                <a:rect l="0" t="0" r="r" b="b"/>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prstTxWarp prst="textNoShape">
                  <a:avLst/>
                </a:prstTxWarp>
              </a:bodyPr>
              <a:lstStyle/>
              <a:p>
                <a:endParaRPr lang="en-US"/>
              </a:p>
            </p:txBody>
          </p:sp>
          <p:sp>
            <p:nvSpPr>
              <p:cNvPr id="354477" name="Freeform 173"/>
              <p:cNvSpPr>
                <a:spLocks/>
              </p:cNvSpPr>
              <p:nvPr/>
            </p:nvSpPr>
            <p:spPr bwMode="auto">
              <a:xfrm>
                <a:off x="6623" y="13797"/>
                <a:ext cx="1071" cy="731"/>
              </a:xfrm>
              <a:custGeom>
                <a:avLst/>
                <a:gdLst/>
                <a:ahLst/>
                <a:cxnLst>
                  <a:cxn ang="0">
                    <a:pos x="6" y="552"/>
                  </a:cxn>
                  <a:cxn ang="0">
                    <a:pos x="0" y="642"/>
                  </a:cxn>
                  <a:cxn ang="0">
                    <a:pos x="698" y="731"/>
                  </a:cxn>
                  <a:cxn ang="0">
                    <a:pos x="703" y="729"/>
                  </a:cxn>
                  <a:cxn ang="0">
                    <a:pos x="717" y="722"/>
                  </a:cxn>
                  <a:cxn ang="0">
                    <a:pos x="740" y="710"/>
                  </a:cxn>
                  <a:cxn ang="0">
                    <a:pos x="768" y="694"/>
                  </a:cxn>
                  <a:cxn ang="0">
                    <a:pos x="801" y="672"/>
                  </a:cxn>
                  <a:cxn ang="0">
                    <a:pos x="838" y="645"/>
                  </a:cxn>
                  <a:cxn ang="0">
                    <a:pos x="876" y="614"/>
                  </a:cxn>
                  <a:cxn ang="0">
                    <a:pos x="915" y="577"/>
                  </a:cxn>
                  <a:cxn ang="0">
                    <a:pos x="953" y="536"/>
                  </a:cxn>
                  <a:cxn ang="0">
                    <a:pos x="988" y="491"/>
                  </a:cxn>
                  <a:cxn ang="0">
                    <a:pos x="1018" y="439"/>
                  </a:cxn>
                  <a:cxn ang="0">
                    <a:pos x="1043" y="383"/>
                  </a:cxn>
                  <a:cxn ang="0">
                    <a:pos x="1061" y="322"/>
                  </a:cxn>
                  <a:cxn ang="0">
                    <a:pos x="1071" y="255"/>
                  </a:cxn>
                  <a:cxn ang="0">
                    <a:pos x="1070" y="185"/>
                  </a:cxn>
                  <a:cxn ang="0">
                    <a:pos x="1057" y="108"/>
                  </a:cxn>
                  <a:cxn ang="0">
                    <a:pos x="1055" y="104"/>
                  </a:cxn>
                  <a:cxn ang="0">
                    <a:pos x="1049" y="92"/>
                  </a:cxn>
                  <a:cxn ang="0">
                    <a:pos x="1037" y="76"/>
                  </a:cxn>
                  <a:cxn ang="0">
                    <a:pos x="1022" y="57"/>
                  </a:cxn>
                  <a:cxn ang="0">
                    <a:pos x="1002" y="37"/>
                  </a:cxn>
                  <a:cxn ang="0">
                    <a:pos x="979" y="20"/>
                  </a:cxn>
                  <a:cxn ang="0">
                    <a:pos x="951" y="7"/>
                  </a:cxn>
                  <a:cxn ang="0">
                    <a:pos x="919" y="0"/>
                  </a:cxn>
                  <a:cxn ang="0">
                    <a:pos x="924" y="12"/>
                  </a:cxn>
                  <a:cxn ang="0">
                    <a:pos x="934" y="44"/>
                  </a:cxn>
                  <a:cxn ang="0">
                    <a:pos x="947" y="94"/>
                  </a:cxn>
                  <a:cxn ang="0">
                    <a:pos x="958" y="159"/>
                  </a:cxn>
                  <a:cxn ang="0">
                    <a:pos x="961" y="238"/>
                  </a:cxn>
                  <a:cxn ang="0">
                    <a:pos x="953" y="324"/>
                  </a:cxn>
                  <a:cxn ang="0">
                    <a:pos x="928" y="418"/>
                  </a:cxn>
                  <a:cxn ang="0">
                    <a:pos x="884" y="516"/>
                  </a:cxn>
                  <a:cxn ang="0">
                    <a:pos x="883" y="518"/>
                  </a:cxn>
                  <a:cxn ang="0">
                    <a:pos x="879" y="521"/>
                  </a:cxn>
                  <a:cxn ang="0">
                    <a:pos x="872" y="526"/>
                  </a:cxn>
                  <a:cxn ang="0">
                    <a:pos x="862" y="534"/>
                  </a:cxn>
                  <a:cxn ang="0">
                    <a:pos x="851" y="541"/>
                  </a:cxn>
                  <a:cxn ang="0">
                    <a:pos x="837" y="550"/>
                  </a:cxn>
                  <a:cxn ang="0">
                    <a:pos x="819" y="559"/>
                  </a:cxn>
                  <a:cxn ang="0">
                    <a:pos x="800" y="567"/>
                  </a:cxn>
                  <a:cxn ang="0">
                    <a:pos x="778" y="575"/>
                  </a:cxn>
                  <a:cxn ang="0">
                    <a:pos x="754" y="582"/>
                  </a:cxn>
                  <a:cxn ang="0">
                    <a:pos x="727" y="588"/>
                  </a:cxn>
                  <a:cxn ang="0">
                    <a:pos x="697" y="592"/>
                  </a:cxn>
                  <a:cxn ang="0">
                    <a:pos x="666" y="593"/>
                  </a:cxn>
                  <a:cxn ang="0">
                    <a:pos x="631" y="592"/>
                  </a:cxn>
                  <a:cxn ang="0">
                    <a:pos x="593" y="589"/>
                  </a:cxn>
                  <a:cxn ang="0">
                    <a:pos x="555" y="581"/>
                  </a:cxn>
                  <a:cxn ang="0">
                    <a:pos x="555" y="677"/>
                  </a:cxn>
                  <a:cxn ang="0">
                    <a:pos x="24" y="623"/>
                  </a:cxn>
                  <a:cxn ang="0">
                    <a:pos x="6" y="552"/>
                  </a:cxn>
                </a:cxnLst>
                <a:rect l="0" t="0" r="r" b="b"/>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prstTxWarp prst="textNoShape">
                  <a:avLst/>
                </a:prstTxWarp>
              </a:bodyPr>
              <a:lstStyle/>
              <a:p>
                <a:endParaRPr lang="en-US"/>
              </a:p>
            </p:txBody>
          </p:sp>
          <p:sp>
            <p:nvSpPr>
              <p:cNvPr id="354478" name="Freeform 174"/>
              <p:cNvSpPr>
                <a:spLocks/>
              </p:cNvSpPr>
              <p:nvPr/>
            </p:nvSpPr>
            <p:spPr bwMode="auto">
              <a:xfrm>
                <a:off x="6486" y="14516"/>
                <a:ext cx="787" cy="253"/>
              </a:xfrm>
              <a:custGeom>
                <a:avLst/>
                <a:gdLst/>
                <a:ahLst/>
                <a:cxnLst>
                  <a:cxn ang="0">
                    <a:pos x="787" y="91"/>
                  </a:cxn>
                  <a:cxn ang="0">
                    <a:pos x="12" y="0"/>
                  </a:cxn>
                  <a:cxn ang="0">
                    <a:pos x="0" y="91"/>
                  </a:cxn>
                  <a:cxn ang="0">
                    <a:pos x="764" y="253"/>
                  </a:cxn>
                  <a:cxn ang="0">
                    <a:pos x="787" y="91"/>
                  </a:cxn>
                </a:cxnLst>
                <a:rect l="0" t="0" r="r" b="b"/>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prstTxWarp prst="textNoShape">
                  <a:avLst/>
                </a:prstTxWarp>
              </a:bodyPr>
              <a:lstStyle/>
              <a:p>
                <a:endParaRPr lang="en-US"/>
              </a:p>
            </p:txBody>
          </p:sp>
          <p:sp>
            <p:nvSpPr>
              <p:cNvPr id="354479" name="Freeform 175"/>
              <p:cNvSpPr>
                <a:spLocks/>
              </p:cNvSpPr>
              <p:nvPr/>
            </p:nvSpPr>
            <p:spPr bwMode="auto">
              <a:xfrm>
                <a:off x="6879" y="14597"/>
                <a:ext cx="336" cy="115"/>
              </a:xfrm>
              <a:custGeom>
                <a:avLst/>
                <a:gdLst/>
                <a:ahLst/>
                <a:cxnLst>
                  <a:cxn ang="0">
                    <a:pos x="336" y="50"/>
                  </a:cxn>
                  <a:cxn ang="0">
                    <a:pos x="4" y="0"/>
                  </a:cxn>
                  <a:cxn ang="0">
                    <a:pos x="0" y="48"/>
                  </a:cxn>
                  <a:cxn ang="0">
                    <a:pos x="327" y="115"/>
                  </a:cxn>
                  <a:cxn ang="0">
                    <a:pos x="336" y="50"/>
                  </a:cxn>
                </a:cxnLst>
                <a:rect l="0" t="0" r="r" b="b"/>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prstTxWarp prst="textNoShape">
                  <a:avLst/>
                </a:prstTxWarp>
              </a:bodyPr>
              <a:lstStyle/>
              <a:p>
                <a:endParaRPr lang="en-US"/>
              </a:p>
            </p:txBody>
          </p:sp>
          <p:sp>
            <p:nvSpPr>
              <p:cNvPr id="354480" name="Freeform 176"/>
              <p:cNvSpPr>
                <a:spLocks/>
              </p:cNvSpPr>
              <p:nvPr/>
            </p:nvSpPr>
            <p:spPr bwMode="auto">
              <a:xfrm>
                <a:off x="6536" y="14540"/>
                <a:ext cx="225" cy="85"/>
              </a:xfrm>
              <a:custGeom>
                <a:avLst/>
                <a:gdLst/>
                <a:ahLst/>
                <a:cxnLst>
                  <a:cxn ang="0">
                    <a:pos x="225" y="39"/>
                  </a:cxn>
                  <a:cxn ang="0">
                    <a:pos x="0" y="0"/>
                  </a:cxn>
                  <a:cxn ang="0">
                    <a:pos x="3" y="41"/>
                  </a:cxn>
                  <a:cxn ang="0">
                    <a:pos x="218" y="85"/>
                  </a:cxn>
                  <a:cxn ang="0">
                    <a:pos x="225" y="39"/>
                  </a:cxn>
                </a:cxnLst>
                <a:rect l="0" t="0" r="r" b="b"/>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prstTxWarp prst="textNoShape">
                  <a:avLst/>
                </a:prstTxWarp>
              </a:bodyPr>
              <a:lstStyle/>
              <a:p>
                <a:endParaRPr lang="en-US"/>
              </a:p>
            </p:txBody>
          </p:sp>
          <p:sp>
            <p:nvSpPr>
              <p:cNvPr id="354481" name="Freeform 177"/>
              <p:cNvSpPr>
                <a:spLocks/>
              </p:cNvSpPr>
              <p:nvPr/>
            </p:nvSpPr>
            <p:spPr bwMode="auto">
              <a:xfrm>
                <a:off x="5972" y="14624"/>
                <a:ext cx="1325" cy="439"/>
              </a:xfrm>
              <a:custGeom>
                <a:avLst/>
                <a:gdLst/>
                <a:ahLst/>
                <a:cxnLst>
                  <a:cxn ang="0">
                    <a:pos x="0" y="132"/>
                  </a:cxn>
                  <a:cxn ang="0">
                    <a:pos x="3" y="132"/>
                  </a:cxn>
                  <a:cxn ang="0">
                    <a:pos x="10" y="130"/>
                  </a:cxn>
                  <a:cxn ang="0">
                    <a:pos x="24" y="128"/>
                  </a:cxn>
                  <a:cxn ang="0">
                    <a:pos x="42" y="125"/>
                  </a:cxn>
                  <a:cxn ang="0">
                    <a:pos x="62" y="121"/>
                  </a:cxn>
                  <a:cxn ang="0">
                    <a:pos x="86" y="116"/>
                  </a:cxn>
                  <a:cxn ang="0">
                    <a:pos x="113" y="109"/>
                  </a:cxn>
                  <a:cxn ang="0">
                    <a:pos x="141" y="102"/>
                  </a:cxn>
                  <a:cxn ang="0">
                    <a:pos x="170" y="94"/>
                  </a:cxn>
                  <a:cxn ang="0">
                    <a:pos x="199" y="85"/>
                  </a:cxn>
                  <a:cxn ang="0">
                    <a:pos x="228" y="74"/>
                  </a:cxn>
                  <a:cxn ang="0">
                    <a:pos x="257" y="62"/>
                  </a:cxn>
                  <a:cxn ang="0">
                    <a:pos x="285" y="48"/>
                  </a:cxn>
                  <a:cxn ang="0">
                    <a:pos x="309" y="34"/>
                  </a:cxn>
                  <a:cxn ang="0">
                    <a:pos x="333" y="18"/>
                  </a:cxn>
                  <a:cxn ang="0">
                    <a:pos x="352" y="0"/>
                  </a:cxn>
                  <a:cxn ang="0">
                    <a:pos x="1325" y="223"/>
                  </a:cxn>
                  <a:cxn ang="0">
                    <a:pos x="1323" y="225"/>
                  </a:cxn>
                  <a:cxn ang="0">
                    <a:pos x="1318" y="230"/>
                  </a:cxn>
                  <a:cxn ang="0">
                    <a:pos x="1309" y="239"/>
                  </a:cxn>
                  <a:cxn ang="0">
                    <a:pos x="1297" y="250"/>
                  </a:cxn>
                  <a:cxn ang="0">
                    <a:pos x="1282" y="263"/>
                  </a:cxn>
                  <a:cxn ang="0">
                    <a:pos x="1265" y="278"/>
                  </a:cxn>
                  <a:cxn ang="0">
                    <a:pos x="1247" y="295"/>
                  </a:cxn>
                  <a:cxn ang="0">
                    <a:pos x="1225" y="312"/>
                  </a:cxn>
                  <a:cxn ang="0">
                    <a:pos x="1202" y="331"/>
                  </a:cxn>
                  <a:cxn ang="0">
                    <a:pos x="1179" y="349"/>
                  </a:cxn>
                  <a:cxn ang="0">
                    <a:pos x="1154" y="367"/>
                  </a:cxn>
                  <a:cxn ang="0">
                    <a:pos x="1128" y="385"/>
                  </a:cxn>
                  <a:cxn ang="0">
                    <a:pos x="1102" y="401"/>
                  </a:cxn>
                  <a:cxn ang="0">
                    <a:pos x="1077" y="415"/>
                  </a:cxn>
                  <a:cxn ang="0">
                    <a:pos x="1051" y="428"/>
                  </a:cxn>
                  <a:cxn ang="0">
                    <a:pos x="1026" y="439"/>
                  </a:cxn>
                  <a:cxn ang="0">
                    <a:pos x="0" y="132"/>
                  </a:cxn>
                </a:cxnLst>
                <a:rect l="0" t="0" r="r" b="b"/>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prstTxWarp prst="textNoShape">
                  <a:avLst/>
                </a:prstTxWarp>
              </a:bodyPr>
              <a:lstStyle/>
              <a:p>
                <a:endParaRPr lang="en-US"/>
              </a:p>
            </p:txBody>
          </p:sp>
          <p:sp>
            <p:nvSpPr>
              <p:cNvPr id="354482" name="Freeform 178"/>
              <p:cNvSpPr>
                <a:spLocks/>
              </p:cNvSpPr>
              <p:nvPr/>
            </p:nvSpPr>
            <p:spPr bwMode="auto">
              <a:xfrm>
                <a:off x="7292" y="14577"/>
                <a:ext cx="472" cy="209"/>
              </a:xfrm>
              <a:custGeom>
                <a:avLst/>
                <a:gdLst/>
                <a:ahLst/>
                <a:cxnLst>
                  <a:cxn ang="0">
                    <a:pos x="47" y="209"/>
                  </a:cxn>
                  <a:cxn ang="0">
                    <a:pos x="472" y="84"/>
                  </a:cxn>
                  <a:cxn ang="0">
                    <a:pos x="215" y="0"/>
                  </a:cxn>
                  <a:cxn ang="0">
                    <a:pos x="5" y="24"/>
                  </a:cxn>
                  <a:cxn ang="0">
                    <a:pos x="0" y="197"/>
                  </a:cxn>
                  <a:cxn ang="0">
                    <a:pos x="47" y="209"/>
                  </a:cxn>
                </a:cxnLst>
                <a:rect l="0" t="0" r="r" b="b"/>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prstTxWarp prst="textNoShape">
                  <a:avLst/>
                </a:prstTxWarp>
              </a:bodyPr>
              <a:lstStyle/>
              <a:p>
                <a:endParaRPr lang="en-US"/>
              </a:p>
            </p:txBody>
          </p:sp>
          <p:sp>
            <p:nvSpPr>
              <p:cNvPr id="354483" name="Freeform 179"/>
              <p:cNvSpPr>
                <a:spLocks/>
              </p:cNvSpPr>
              <p:nvPr/>
            </p:nvSpPr>
            <p:spPr bwMode="auto">
              <a:xfrm>
                <a:off x="6073" y="13679"/>
                <a:ext cx="251" cy="999"/>
              </a:xfrm>
              <a:custGeom>
                <a:avLst/>
                <a:gdLst/>
                <a:ahLst/>
                <a:cxnLst>
                  <a:cxn ang="0">
                    <a:pos x="251" y="23"/>
                  </a:cxn>
                  <a:cxn ang="0">
                    <a:pos x="250" y="22"/>
                  </a:cxn>
                  <a:cxn ang="0">
                    <a:pos x="246" y="20"/>
                  </a:cxn>
                  <a:cxn ang="0">
                    <a:pos x="239" y="18"/>
                  </a:cxn>
                  <a:cxn ang="0">
                    <a:pos x="230" y="15"/>
                  </a:cxn>
                  <a:cxn ang="0">
                    <a:pos x="218" y="11"/>
                  </a:cxn>
                  <a:cxn ang="0">
                    <a:pos x="205" y="7"/>
                  </a:cxn>
                  <a:cxn ang="0">
                    <a:pos x="190" y="4"/>
                  </a:cxn>
                  <a:cxn ang="0">
                    <a:pos x="173" y="1"/>
                  </a:cxn>
                  <a:cxn ang="0">
                    <a:pos x="155" y="0"/>
                  </a:cxn>
                  <a:cxn ang="0">
                    <a:pos x="134" y="0"/>
                  </a:cxn>
                  <a:cxn ang="0">
                    <a:pos x="114" y="2"/>
                  </a:cxn>
                  <a:cxn ang="0">
                    <a:pos x="92" y="5"/>
                  </a:cxn>
                  <a:cxn ang="0">
                    <a:pos x="70" y="12"/>
                  </a:cxn>
                  <a:cxn ang="0">
                    <a:pos x="47" y="20"/>
                  </a:cxn>
                  <a:cxn ang="0">
                    <a:pos x="23" y="32"/>
                  </a:cxn>
                  <a:cxn ang="0">
                    <a:pos x="0" y="47"/>
                  </a:cxn>
                  <a:cxn ang="0">
                    <a:pos x="0" y="999"/>
                  </a:cxn>
                  <a:cxn ang="0">
                    <a:pos x="1" y="999"/>
                  </a:cxn>
                  <a:cxn ang="0">
                    <a:pos x="6" y="999"/>
                  </a:cxn>
                  <a:cxn ang="0">
                    <a:pos x="14" y="998"/>
                  </a:cxn>
                  <a:cxn ang="0">
                    <a:pos x="23" y="997"/>
                  </a:cxn>
                  <a:cxn ang="0">
                    <a:pos x="35" y="995"/>
                  </a:cxn>
                  <a:cxn ang="0">
                    <a:pos x="49" y="993"/>
                  </a:cxn>
                  <a:cxn ang="0">
                    <a:pos x="65" y="990"/>
                  </a:cxn>
                  <a:cxn ang="0">
                    <a:pos x="83" y="985"/>
                  </a:cxn>
                  <a:cxn ang="0">
                    <a:pos x="102" y="980"/>
                  </a:cxn>
                  <a:cxn ang="0">
                    <a:pos x="121" y="973"/>
                  </a:cxn>
                  <a:cxn ang="0">
                    <a:pos x="143" y="966"/>
                  </a:cxn>
                  <a:cxn ang="0">
                    <a:pos x="164" y="956"/>
                  </a:cxn>
                  <a:cxn ang="0">
                    <a:pos x="186" y="945"/>
                  </a:cxn>
                  <a:cxn ang="0">
                    <a:pos x="208" y="934"/>
                  </a:cxn>
                  <a:cxn ang="0">
                    <a:pos x="230" y="919"/>
                  </a:cxn>
                  <a:cxn ang="0">
                    <a:pos x="251" y="903"/>
                  </a:cxn>
                  <a:cxn ang="0">
                    <a:pos x="251" y="23"/>
                  </a:cxn>
                </a:cxnLst>
                <a:rect l="0" t="0" r="r" b="b"/>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prstTxWarp prst="textNoShape">
                  <a:avLst/>
                </a:prstTxWarp>
              </a:bodyPr>
              <a:lstStyle/>
              <a:p>
                <a:endParaRPr lang="en-US"/>
              </a:p>
            </p:txBody>
          </p:sp>
          <p:sp>
            <p:nvSpPr>
              <p:cNvPr id="354484" name="Freeform 180"/>
              <p:cNvSpPr>
                <a:spLocks/>
              </p:cNvSpPr>
              <p:nvPr/>
            </p:nvSpPr>
            <p:spPr bwMode="auto">
              <a:xfrm>
                <a:off x="6080" y="13687"/>
                <a:ext cx="215" cy="843"/>
              </a:xfrm>
              <a:custGeom>
                <a:avLst/>
                <a:gdLst/>
                <a:ahLst/>
                <a:cxnLst>
                  <a:cxn ang="0">
                    <a:pos x="215" y="20"/>
                  </a:cxn>
                  <a:cxn ang="0">
                    <a:pos x="214" y="19"/>
                  </a:cxn>
                  <a:cxn ang="0">
                    <a:pos x="211" y="18"/>
                  </a:cxn>
                  <a:cxn ang="0">
                    <a:pos x="205" y="15"/>
                  </a:cxn>
                  <a:cxn ang="0">
                    <a:pos x="197" y="12"/>
                  </a:cxn>
                  <a:cxn ang="0">
                    <a:pos x="187" y="9"/>
                  </a:cxn>
                  <a:cxn ang="0">
                    <a:pos x="176" y="6"/>
                  </a:cxn>
                  <a:cxn ang="0">
                    <a:pos x="163" y="4"/>
                  </a:cxn>
                  <a:cxn ang="0">
                    <a:pos x="149" y="1"/>
                  </a:cxn>
                  <a:cxn ang="0">
                    <a:pos x="133" y="0"/>
                  </a:cxn>
                  <a:cxn ang="0">
                    <a:pos x="115" y="0"/>
                  </a:cxn>
                  <a:cxn ang="0">
                    <a:pos x="98" y="1"/>
                  </a:cxn>
                  <a:cxn ang="0">
                    <a:pos x="79" y="5"/>
                  </a:cxn>
                  <a:cxn ang="0">
                    <a:pos x="60" y="10"/>
                  </a:cxn>
                  <a:cxn ang="0">
                    <a:pos x="40" y="18"/>
                  </a:cxn>
                  <a:cxn ang="0">
                    <a:pos x="21" y="27"/>
                  </a:cxn>
                  <a:cxn ang="0">
                    <a:pos x="0" y="40"/>
                  </a:cxn>
                  <a:cxn ang="0">
                    <a:pos x="0" y="843"/>
                  </a:cxn>
                  <a:cxn ang="0">
                    <a:pos x="1" y="843"/>
                  </a:cxn>
                  <a:cxn ang="0">
                    <a:pos x="6" y="843"/>
                  </a:cxn>
                  <a:cxn ang="0">
                    <a:pos x="12" y="842"/>
                  </a:cxn>
                  <a:cxn ang="0">
                    <a:pos x="21" y="841"/>
                  </a:cxn>
                  <a:cxn ang="0">
                    <a:pos x="30" y="840"/>
                  </a:cxn>
                  <a:cxn ang="0">
                    <a:pos x="43" y="838"/>
                  </a:cxn>
                  <a:cxn ang="0">
                    <a:pos x="56" y="835"/>
                  </a:cxn>
                  <a:cxn ang="0">
                    <a:pos x="71" y="831"/>
                  </a:cxn>
                  <a:cxn ang="0">
                    <a:pos x="87" y="826"/>
                  </a:cxn>
                  <a:cxn ang="0">
                    <a:pos x="105" y="821"/>
                  </a:cxn>
                  <a:cxn ang="0">
                    <a:pos x="123" y="814"/>
                  </a:cxn>
                  <a:cxn ang="0">
                    <a:pos x="141" y="806"/>
                  </a:cxn>
                  <a:cxn ang="0">
                    <a:pos x="159" y="797"/>
                  </a:cxn>
                  <a:cxn ang="0">
                    <a:pos x="179" y="786"/>
                  </a:cxn>
                  <a:cxn ang="0">
                    <a:pos x="197" y="774"/>
                  </a:cxn>
                  <a:cxn ang="0">
                    <a:pos x="215" y="760"/>
                  </a:cxn>
                  <a:cxn ang="0">
                    <a:pos x="215" y="20"/>
                  </a:cxn>
                </a:cxnLst>
                <a:rect l="0" t="0" r="r" b="b"/>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prstTxWarp prst="textNoShape">
                  <a:avLst/>
                </a:prstTxWarp>
              </a:bodyPr>
              <a:lstStyle/>
              <a:p>
                <a:endParaRPr lang="en-US"/>
              </a:p>
            </p:txBody>
          </p:sp>
          <p:sp>
            <p:nvSpPr>
              <p:cNvPr id="354485" name="Freeform 181"/>
              <p:cNvSpPr>
                <a:spLocks/>
              </p:cNvSpPr>
              <p:nvPr/>
            </p:nvSpPr>
            <p:spPr bwMode="auto">
              <a:xfrm>
                <a:off x="6087" y="13696"/>
                <a:ext cx="180" cy="685"/>
              </a:xfrm>
              <a:custGeom>
                <a:avLst/>
                <a:gdLst/>
                <a:ahLst/>
                <a:cxnLst>
                  <a:cxn ang="0">
                    <a:pos x="180" y="16"/>
                  </a:cxn>
                  <a:cxn ang="0">
                    <a:pos x="179" y="16"/>
                  </a:cxn>
                  <a:cxn ang="0">
                    <a:pos x="176" y="14"/>
                  </a:cxn>
                  <a:cxn ang="0">
                    <a:pos x="172" y="12"/>
                  </a:cxn>
                  <a:cxn ang="0">
                    <a:pos x="165" y="10"/>
                  </a:cxn>
                  <a:cxn ang="0">
                    <a:pos x="157" y="8"/>
                  </a:cxn>
                  <a:cxn ang="0">
                    <a:pos x="147" y="4"/>
                  </a:cxn>
                  <a:cxn ang="0">
                    <a:pos x="136" y="2"/>
                  </a:cxn>
                  <a:cxn ang="0">
                    <a:pos x="125" y="0"/>
                  </a:cxn>
                  <a:cxn ang="0">
                    <a:pos x="111" y="0"/>
                  </a:cxn>
                  <a:cxn ang="0">
                    <a:pos x="97" y="0"/>
                  </a:cxn>
                  <a:cxn ang="0">
                    <a:pos x="81" y="1"/>
                  </a:cxn>
                  <a:cxn ang="0">
                    <a:pos x="66" y="3"/>
                  </a:cxn>
                  <a:cxn ang="0">
                    <a:pos x="50" y="8"/>
                  </a:cxn>
                  <a:cxn ang="0">
                    <a:pos x="33" y="14"/>
                  </a:cxn>
                  <a:cxn ang="0">
                    <a:pos x="17" y="23"/>
                  </a:cxn>
                  <a:cxn ang="0">
                    <a:pos x="0" y="33"/>
                  </a:cxn>
                  <a:cxn ang="0">
                    <a:pos x="0" y="685"/>
                  </a:cxn>
                  <a:cxn ang="0">
                    <a:pos x="1" y="685"/>
                  </a:cxn>
                  <a:cxn ang="0">
                    <a:pos x="4" y="685"/>
                  </a:cxn>
                  <a:cxn ang="0">
                    <a:pos x="9" y="684"/>
                  </a:cxn>
                  <a:cxn ang="0">
                    <a:pos x="17" y="683"/>
                  </a:cxn>
                  <a:cxn ang="0">
                    <a:pos x="26" y="682"/>
                  </a:cxn>
                  <a:cxn ang="0">
                    <a:pos x="35" y="681"/>
                  </a:cxn>
                  <a:cxn ang="0">
                    <a:pos x="47" y="678"/>
                  </a:cxn>
                  <a:cxn ang="0">
                    <a:pos x="60" y="676"/>
                  </a:cxn>
                  <a:cxn ang="0">
                    <a:pos x="73" y="671"/>
                  </a:cxn>
                  <a:cxn ang="0">
                    <a:pos x="87" y="667"/>
                  </a:cxn>
                  <a:cxn ang="0">
                    <a:pos x="102" y="662"/>
                  </a:cxn>
                  <a:cxn ang="0">
                    <a:pos x="118" y="655"/>
                  </a:cxn>
                  <a:cxn ang="0">
                    <a:pos x="133" y="648"/>
                  </a:cxn>
                  <a:cxn ang="0">
                    <a:pos x="149" y="639"/>
                  </a:cxn>
                  <a:cxn ang="0">
                    <a:pos x="165" y="628"/>
                  </a:cxn>
                  <a:cxn ang="0">
                    <a:pos x="180" y="617"/>
                  </a:cxn>
                  <a:cxn ang="0">
                    <a:pos x="180" y="16"/>
                  </a:cxn>
                </a:cxnLst>
                <a:rect l="0" t="0" r="r" b="b"/>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prstTxWarp prst="textNoShape">
                  <a:avLst/>
                </a:prstTxWarp>
              </a:bodyPr>
              <a:lstStyle/>
              <a:p>
                <a:endParaRPr lang="en-US"/>
              </a:p>
            </p:txBody>
          </p:sp>
          <p:sp>
            <p:nvSpPr>
              <p:cNvPr id="354486" name="Freeform 182"/>
              <p:cNvSpPr>
                <a:spLocks/>
              </p:cNvSpPr>
              <p:nvPr/>
            </p:nvSpPr>
            <p:spPr bwMode="auto">
              <a:xfrm>
                <a:off x="6093" y="13704"/>
                <a:ext cx="146" cy="530"/>
              </a:xfrm>
              <a:custGeom>
                <a:avLst/>
                <a:gdLst/>
                <a:ahLst/>
                <a:cxnLst>
                  <a:cxn ang="0">
                    <a:pos x="146" y="14"/>
                  </a:cxn>
                  <a:cxn ang="0">
                    <a:pos x="143" y="12"/>
                  </a:cxn>
                  <a:cxn ang="0">
                    <a:pos x="134" y="8"/>
                  </a:cxn>
                  <a:cxn ang="0">
                    <a:pos x="120" y="4"/>
                  </a:cxn>
                  <a:cxn ang="0">
                    <a:pos x="101" y="1"/>
                  </a:cxn>
                  <a:cxn ang="0">
                    <a:pos x="79" y="0"/>
                  </a:cxn>
                  <a:cxn ang="0">
                    <a:pos x="54" y="3"/>
                  </a:cxn>
                  <a:cxn ang="0">
                    <a:pos x="27" y="11"/>
                  </a:cxn>
                  <a:cxn ang="0">
                    <a:pos x="0" y="27"/>
                  </a:cxn>
                  <a:cxn ang="0">
                    <a:pos x="0" y="530"/>
                  </a:cxn>
                  <a:cxn ang="0">
                    <a:pos x="3" y="530"/>
                  </a:cxn>
                  <a:cxn ang="0">
                    <a:pos x="14" y="529"/>
                  </a:cxn>
                  <a:cxn ang="0">
                    <a:pos x="29" y="526"/>
                  </a:cxn>
                  <a:cxn ang="0">
                    <a:pos x="49" y="521"/>
                  </a:cxn>
                  <a:cxn ang="0">
                    <a:pos x="71" y="514"/>
                  </a:cxn>
                  <a:cxn ang="0">
                    <a:pos x="96" y="505"/>
                  </a:cxn>
                  <a:cxn ang="0">
                    <a:pos x="121" y="492"/>
                  </a:cxn>
                  <a:cxn ang="0">
                    <a:pos x="146" y="475"/>
                  </a:cxn>
                  <a:cxn ang="0">
                    <a:pos x="146" y="14"/>
                  </a:cxn>
                </a:cxnLst>
                <a:rect l="0" t="0" r="r" b="b"/>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prstTxWarp prst="textNoShape">
                  <a:avLst/>
                </a:prstTxWarp>
              </a:bodyPr>
              <a:lstStyle/>
              <a:p>
                <a:endParaRPr lang="en-US"/>
              </a:p>
            </p:txBody>
          </p:sp>
          <p:sp>
            <p:nvSpPr>
              <p:cNvPr id="354487" name="Freeform 183"/>
              <p:cNvSpPr>
                <a:spLocks/>
              </p:cNvSpPr>
              <p:nvPr/>
            </p:nvSpPr>
            <p:spPr bwMode="auto">
              <a:xfrm>
                <a:off x="6101" y="13712"/>
                <a:ext cx="109" cy="373"/>
              </a:xfrm>
              <a:custGeom>
                <a:avLst/>
                <a:gdLst/>
                <a:ahLst/>
                <a:cxnLst>
                  <a:cxn ang="0">
                    <a:pos x="109" y="10"/>
                  </a:cxn>
                  <a:cxn ang="0">
                    <a:pos x="107" y="9"/>
                  </a:cxn>
                  <a:cxn ang="0">
                    <a:pos x="100" y="6"/>
                  </a:cxn>
                  <a:cxn ang="0">
                    <a:pos x="89" y="2"/>
                  </a:cxn>
                  <a:cxn ang="0">
                    <a:pos x="75" y="0"/>
                  </a:cxn>
                  <a:cxn ang="0">
                    <a:pos x="59" y="0"/>
                  </a:cxn>
                  <a:cxn ang="0">
                    <a:pos x="39" y="2"/>
                  </a:cxn>
                  <a:cxn ang="0">
                    <a:pos x="20" y="9"/>
                  </a:cxn>
                  <a:cxn ang="0">
                    <a:pos x="0" y="21"/>
                  </a:cxn>
                  <a:cxn ang="0">
                    <a:pos x="0" y="373"/>
                  </a:cxn>
                  <a:cxn ang="0">
                    <a:pos x="2" y="373"/>
                  </a:cxn>
                  <a:cxn ang="0">
                    <a:pos x="9" y="372"/>
                  </a:cxn>
                  <a:cxn ang="0">
                    <a:pos x="21" y="369"/>
                  </a:cxn>
                  <a:cxn ang="0">
                    <a:pos x="36" y="366"/>
                  </a:cxn>
                  <a:cxn ang="0">
                    <a:pos x="53" y="362"/>
                  </a:cxn>
                  <a:cxn ang="0">
                    <a:pos x="72" y="354"/>
                  </a:cxn>
                  <a:cxn ang="0">
                    <a:pos x="90" y="343"/>
                  </a:cxn>
                  <a:cxn ang="0">
                    <a:pos x="109" y="331"/>
                  </a:cxn>
                  <a:cxn ang="0">
                    <a:pos x="109" y="10"/>
                  </a:cxn>
                </a:cxnLst>
                <a:rect l="0" t="0" r="r" b="b"/>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prstTxWarp prst="textNoShape">
                  <a:avLst/>
                </a:prstTxWarp>
              </a:bodyPr>
              <a:lstStyle/>
              <a:p>
                <a:endParaRPr lang="en-US"/>
              </a:p>
            </p:txBody>
          </p:sp>
          <p:sp>
            <p:nvSpPr>
              <p:cNvPr id="354488" name="Freeform 184"/>
              <p:cNvSpPr>
                <a:spLocks/>
              </p:cNvSpPr>
              <p:nvPr/>
            </p:nvSpPr>
            <p:spPr bwMode="auto">
              <a:xfrm>
                <a:off x="6107" y="13721"/>
                <a:ext cx="75" cy="216"/>
              </a:xfrm>
              <a:custGeom>
                <a:avLst/>
                <a:gdLst/>
                <a:ahLst/>
                <a:cxnLst>
                  <a:cxn ang="0">
                    <a:pos x="75" y="6"/>
                  </a:cxn>
                  <a:cxn ang="0">
                    <a:pos x="73" y="5"/>
                  </a:cxn>
                  <a:cxn ang="0">
                    <a:pos x="69" y="4"/>
                  </a:cxn>
                  <a:cxn ang="0">
                    <a:pos x="61" y="2"/>
                  </a:cxn>
                  <a:cxn ang="0">
                    <a:pos x="52" y="0"/>
                  </a:cxn>
                  <a:cxn ang="0">
                    <a:pos x="41" y="0"/>
                  </a:cxn>
                  <a:cxn ang="0">
                    <a:pos x="28" y="1"/>
                  </a:cxn>
                  <a:cxn ang="0">
                    <a:pos x="14" y="6"/>
                  </a:cxn>
                  <a:cxn ang="0">
                    <a:pos x="0" y="14"/>
                  </a:cxn>
                  <a:cxn ang="0">
                    <a:pos x="0" y="216"/>
                  </a:cxn>
                  <a:cxn ang="0">
                    <a:pos x="2" y="216"/>
                  </a:cxn>
                  <a:cxn ang="0">
                    <a:pos x="7" y="215"/>
                  </a:cxn>
                  <a:cxn ang="0">
                    <a:pos x="15" y="214"/>
                  </a:cxn>
                  <a:cxn ang="0">
                    <a:pos x="25" y="211"/>
                  </a:cxn>
                  <a:cxn ang="0">
                    <a:pos x="37" y="208"/>
                  </a:cxn>
                  <a:cxn ang="0">
                    <a:pos x="50" y="203"/>
                  </a:cxn>
                  <a:cxn ang="0">
                    <a:pos x="63" y="195"/>
                  </a:cxn>
                  <a:cxn ang="0">
                    <a:pos x="75" y="187"/>
                  </a:cxn>
                  <a:cxn ang="0">
                    <a:pos x="75" y="6"/>
                  </a:cxn>
                </a:cxnLst>
                <a:rect l="0" t="0" r="r" b="b"/>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prstTxWarp prst="textNoShape">
                  <a:avLst/>
                </a:prstTxWarp>
              </a:bodyPr>
              <a:lstStyle/>
              <a:p>
                <a:endParaRPr lang="en-US"/>
              </a:p>
            </p:txBody>
          </p:sp>
          <p:sp>
            <p:nvSpPr>
              <p:cNvPr id="354489" name="Freeform 185"/>
              <p:cNvSpPr>
                <a:spLocks/>
              </p:cNvSpPr>
              <p:nvPr/>
            </p:nvSpPr>
            <p:spPr bwMode="auto">
              <a:xfrm>
                <a:off x="7013" y="14340"/>
                <a:ext cx="110" cy="111"/>
              </a:xfrm>
              <a:custGeom>
                <a:avLst/>
                <a:gdLst/>
                <a:ahLst/>
                <a:cxnLst>
                  <a:cxn ang="0">
                    <a:pos x="55" y="111"/>
                  </a:cxn>
                  <a:cxn ang="0">
                    <a:pos x="66" y="110"/>
                  </a:cxn>
                  <a:cxn ang="0">
                    <a:pos x="76" y="106"/>
                  </a:cxn>
                  <a:cxn ang="0">
                    <a:pos x="85" y="101"/>
                  </a:cxn>
                  <a:cxn ang="0">
                    <a:pos x="94" y="94"/>
                  </a:cxn>
                  <a:cxn ang="0">
                    <a:pos x="100" y="86"/>
                  </a:cxn>
                  <a:cxn ang="0">
                    <a:pos x="106" y="77"/>
                  </a:cxn>
                  <a:cxn ang="0">
                    <a:pos x="109" y="66"/>
                  </a:cxn>
                  <a:cxn ang="0">
                    <a:pos x="110" y="56"/>
                  </a:cxn>
                  <a:cxn ang="0">
                    <a:pos x="109" y="44"/>
                  </a:cxn>
                  <a:cxn ang="0">
                    <a:pos x="106" y="34"/>
                  </a:cxn>
                  <a:cxn ang="0">
                    <a:pos x="100" y="24"/>
                  </a:cxn>
                  <a:cxn ang="0">
                    <a:pos x="94" y="17"/>
                  </a:cxn>
                  <a:cxn ang="0">
                    <a:pos x="85" y="9"/>
                  </a:cxn>
                  <a:cxn ang="0">
                    <a:pos x="76" y="5"/>
                  </a:cxn>
                  <a:cxn ang="0">
                    <a:pos x="66" y="2"/>
                  </a:cxn>
                  <a:cxn ang="0">
                    <a:pos x="55" y="0"/>
                  </a:cxn>
                  <a:cxn ang="0">
                    <a:pos x="44" y="2"/>
                  </a:cxn>
                  <a:cxn ang="0">
                    <a:pos x="33" y="5"/>
                  </a:cxn>
                  <a:cxn ang="0">
                    <a:pos x="25" y="9"/>
                  </a:cxn>
                  <a:cxn ang="0">
                    <a:pos x="16" y="17"/>
                  </a:cxn>
                  <a:cxn ang="0">
                    <a:pos x="10" y="24"/>
                  </a:cxn>
                  <a:cxn ang="0">
                    <a:pos x="4" y="34"/>
                  </a:cxn>
                  <a:cxn ang="0">
                    <a:pos x="1" y="44"/>
                  </a:cxn>
                  <a:cxn ang="0">
                    <a:pos x="0" y="56"/>
                  </a:cxn>
                  <a:cxn ang="0">
                    <a:pos x="1" y="66"/>
                  </a:cxn>
                  <a:cxn ang="0">
                    <a:pos x="4" y="77"/>
                  </a:cxn>
                  <a:cxn ang="0">
                    <a:pos x="10" y="86"/>
                  </a:cxn>
                  <a:cxn ang="0">
                    <a:pos x="16" y="94"/>
                  </a:cxn>
                  <a:cxn ang="0">
                    <a:pos x="25" y="101"/>
                  </a:cxn>
                  <a:cxn ang="0">
                    <a:pos x="33" y="106"/>
                  </a:cxn>
                  <a:cxn ang="0">
                    <a:pos x="44" y="110"/>
                  </a:cxn>
                  <a:cxn ang="0">
                    <a:pos x="55" y="111"/>
                  </a:cxn>
                </a:cxnLst>
                <a:rect l="0" t="0" r="r" b="b"/>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prstTxWarp prst="textNoShape">
                  <a:avLst/>
                </a:prstTxWarp>
              </a:bodyPr>
              <a:lstStyle/>
              <a:p>
                <a:endParaRPr lang="en-US"/>
              </a:p>
            </p:txBody>
          </p:sp>
          <p:sp>
            <p:nvSpPr>
              <p:cNvPr id="354490" name="Freeform 186"/>
              <p:cNvSpPr>
                <a:spLocks/>
              </p:cNvSpPr>
              <p:nvPr/>
            </p:nvSpPr>
            <p:spPr bwMode="auto">
              <a:xfrm>
                <a:off x="6676" y="14343"/>
                <a:ext cx="55" cy="55"/>
              </a:xfrm>
              <a:custGeom>
                <a:avLst/>
                <a:gdLst/>
                <a:ahLst/>
                <a:cxnLst>
                  <a:cxn ang="0">
                    <a:pos x="27" y="55"/>
                  </a:cxn>
                  <a:cxn ang="0">
                    <a:pos x="38" y="53"/>
                  </a:cxn>
                  <a:cxn ang="0">
                    <a:pos x="48" y="46"/>
                  </a:cxn>
                  <a:cxn ang="0">
                    <a:pos x="53" y="37"/>
                  </a:cxn>
                  <a:cxn ang="0">
                    <a:pos x="55" y="27"/>
                  </a:cxn>
                  <a:cxn ang="0">
                    <a:pos x="53" y="16"/>
                  </a:cxn>
                  <a:cxn ang="0">
                    <a:pos x="48" y="7"/>
                  </a:cxn>
                  <a:cxn ang="0">
                    <a:pos x="38" y="2"/>
                  </a:cxn>
                  <a:cxn ang="0">
                    <a:pos x="27" y="0"/>
                  </a:cxn>
                  <a:cxn ang="0">
                    <a:pos x="16" y="2"/>
                  </a:cxn>
                  <a:cxn ang="0">
                    <a:pos x="8" y="7"/>
                  </a:cxn>
                  <a:cxn ang="0">
                    <a:pos x="2" y="16"/>
                  </a:cxn>
                  <a:cxn ang="0">
                    <a:pos x="0" y="27"/>
                  </a:cxn>
                  <a:cxn ang="0">
                    <a:pos x="2" y="37"/>
                  </a:cxn>
                  <a:cxn ang="0">
                    <a:pos x="8" y="46"/>
                  </a:cxn>
                  <a:cxn ang="0">
                    <a:pos x="16" y="53"/>
                  </a:cxn>
                  <a:cxn ang="0">
                    <a:pos x="27" y="55"/>
                  </a:cxn>
                </a:cxnLst>
                <a:rect l="0" t="0" r="r" b="b"/>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4491" name="Freeform 187"/>
              <p:cNvSpPr>
                <a:spLocks/>
              </p:cNvSpPr>
              <p:nvPr/>
            </p:nvSpPr>
            <p:spPr bwMode="auto">
              <a:xfrm>
                <a:off x="6770" y="14345"/>
                <a:ext cx="55" cy="55"/>
              </a:xfrm>
              <a:custGeom>
                <a:avLst/>
                <a:gdLst/>
                <a:ahLst/>
                <a:cxnLst>
                  <a:cxn ang="0">
                    <a:pos x="28" y="55"/>
                  </a:cxn>
                  <a:cxn ang="0">
                    <a:pos x="39" y="53"/>
                  </a:cxn>
                  <a:cxn ang="0">
                    <a:pos x="47" y="47"/>
                  </a:cxn>
                  <a:cxn ang="0">
                    <a:pos x="53" y="39"/>
                  </a:cxn>
                  <a:cxn ang="0">
                    <a:pos x="55" y="28"/>
                  </a:cxn>
                  <a:cxn ang="0">
                    <a:pos x="53" y="17"/>
                  </a:cxn>
                  <a:cxn ang="0">
                    <a:pos x="47" y="8"/>
                  </a:cxn>
                  <a:cxn ang="0">
                    <a:pos x="39" y="2"/>
                  </a:cxn>
                  <a:cxn ang="0">
                    <a:pos x="28" y="0"/>
                  </a:cxn>
                  <a:cxn ang="0">
                    <a:pos x="17" y="2"/>
                  </a:cxn>
                  <a:cxn ang="0">
                    <a:pos x="9" y="8"/>
                  </a:cxn>
                  <a:cxn ang="0">
                    <a:pos x="2" y="17"/>
                  </a:cxn>
                  <a:cxn ang="0">
                    <a:pos x="0" y="28"/>
                  </a:cxn>
                  <a:cxn ang="0">
                    <a:pos x="2" y="39"/>
                  </a:cxn>
                  <a:cxn ang="0">
                    <a:pos x="9" y="47"/>
                  </a:cxn>
                  <a:cxn ang="0">
                    <a:pos x="17" y="53"/>
                  </a:cxn>
                  <a:cxn ang="0">
                    <a:pos x="28" y="55"/>
                  </a:cxn>
                </a:cxnLst>
                <a:rect l="0" t="0" r="r" b="b"/>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4492" name="Freeform 188"/>
              <p:cNvSpPr>
                <a:spLocks/>
              </p:cNvSpPr>
              <p:nvPr/>
            </p:nvSpPr>
            <p:spPr bwMode="auto">
              <a:xfrm>
                <a:off x="6401" y="13591"/>
                <a:ext cx="156" cy="752"/>
              </a:xfrm>
              <a:custGeom>
                <a:avLst/>
                <a:gdLst/>
                <a:ahLst/>
                <a:cxnLst>
                  <a:cxn ang="0">
                    <a:pos x="48" y="15"/>
                  </a:cxn>
                  <a:cxn ang="0">
                    <a:pos x="44" y="30"/>
                  </a:cxn>
                  <a:cxn ang="0">
                    <a:pos x="33" y="73"/>
                  </a:cxn>
                  <a:cxn ang="0">
                    <a:pos x="19" y="140"/>
                  </a:cxn>
                  <a:cxn ang="0">
                    <a:pos x="7" y="229"/>
                  </a:cxn>
                  <a:cxn ang="0">
                    <a:pos x="0" y="337"/>
                  </a:cxn>
                  <a:cxn ang="0">
                    <a:pos x="1" y="462"/>
                  </a:cxn>
                  <a:cxn ang="0">
                    <a:pos x="14" y="602"/>
                  </a:cxn>
                  <a:cxn ang="0">
                    <a:pos x="43" y="752"/>
                  </a:cxn>
                  <a:cxn ang="0">
                    <a:pos x="150" y="746"/>
                  </a:cxn>
                  <a:cxn ang="0">
                    <a:pos x="146" y="724"/>
                  </a:cxn>
                  <a:cxn ang="0">
                    <a:pos x="135" y="663"/>
                  </a:cxn>
                  <a:cxn ang="0">
                    <a:pos x="123" y="574"/>
                  </a:cxn>
                  <a:cxn ang="0">
                    <a:pos x="111" y="463"/>
                  </a:cxn>
                  <a:cxn ang="0">
                    <a:pos x="104" y="342"/>
                  </a:cxn>
                  <a:cxn ang="0">
                    <a:pos x="107" y="220"/>
                  </a:cxn>
                  <a:cxn ang="0">
                    <a:pos x="124" y="106"/>
                  </a:cxn>
                  <a:cxn ang="0">
                    <a:pos x="156" y="9"/>
                  </a:cxn>
                  <a:cxn ang="0">
                    <a:pos x="156" y="8"/>
                  </a:cxn>
                  <a:cxn ang="0">
                    <a:pos x="156" y="6"/>
                  </a:cxn>
                  <a:cxn ang="0">
                    <a:pos x="154" y="4"/>
                  </a:cxn>
                  <a:cxn ang="0">
                    <a:pos x="147" y="0"/>
                  </a:cxn>
                  <a:cxn ang="0">
                    <a:pos x="134" y="0"/>
                  </a:cxn>
                  <a:cxn ang="0">
                    <a:pos x="115" y="1"/>
                  </a:cxn>
                  <a:cxn ang="0">
                    <a:pos x="87" y="7"/>
                  </a:cxn>
                  <a:cxn ang="0">
                    <a:pos x="48" y="15"/>
                  </a:cxn>
                </a:cxnLst>
                <a:rect l="0" t="0" r="r" b="b"/>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prstTxWarp prst="textNoShape">
                  <a:avLst/>
                </a:prstTxWarp>
              </a:bodyPr>
              <a:lstStyle/>
              <a:p>
                <a:endParaRPr lang="en-US"/>
              </a:p>
            </p:txBody>
          </p:sp>
          <p:sp>
            <p:nvSpPr>
              <p:cNvPr id="354493" name="Freeform 189"/>
              <p:cNvSpPr>
                <a:spLocks/>
              </p:cNvSpPr>
              <p:nvPr/>
            </p:nvSpPr>
            <p:spPr bwMode="auto">
              <a:xfrm>
                <a:off x="7205" y="13498"/>
                <a:ext cx="212" cy="839"/>
              </a:xfrm>
              <a:custGeom>
                <a:avLst/>
                <a:gdLst/>
                <a:ahLst/>
                <a:cxnLst>
                  <a:cxn ang="0">
                    <a:pos x="212" y="6"/>
                  </a:cxn>
                  <a:cxn ang="0">
                    <a:pos x="206" y="11"/>
                  </a:cxn>
                  <a:cxn ang="0">
                    <a:pos x="192" y="33"/>
                  </a:cxn>
                  <a:cxn ang="0">
                    <a:pos x="174" y="77"/>
                  </a:cxn>
                  <a:cxn ang="0">
                    <a:pos x="156" y="148"/>
                  </a:cxn>
                  <a:cxn ang="0">
                    <a:pos x="141" y="254"/>
                  </a:cxn>
                  <a:cxn ang="0">
                    <a:pos x="133" y="401"/>
                  </a:cxn>
                  <a:cxn ang="0">
                    <a:pos x="137" y="593"/>
                  </a:cxn>
                  <a:cxn ang="0">
                    <a:pos x="158" y="839"/>
                  </a:cxn>
                  <a:cxn ang="0">
                    <a:pos x="38" y="839"/>
                  </a:cxn>
                  <a:cxn ang="0">
                    <a:pos x="34" y="814"/>
                  </a:cxn>
                  <a:cxn ang="0">
                    <a:pos x="24" y="746"/>
                  </a:cxn>
                  <a:cxn ang="0">
                    <a:pos x="12" y="645"/>
                  </a:cxn>
                  <a:cxn ang="0">
                    <a:pos x="3" y="521"/>
                  </a:cxn>
                  <a:cxn ang="0">
                    <a:pos x="0" y="384"/>
                  </a:cxn>
                  <a:cxn ang="0">
                    <a:pos x="6" y="244"/>
                  </a:cxn>
                  <a:cxn ang="0">
                    <a:pos x="29" y="114"/>
                  </a:cxn>
                  <a:cxn ang="0">
                    <a:pos x="68" y="0"/>
                  </a:cxn>
                  <a:cxn ang="0">
                    <a:pos x="212" y="6"/>
                  </a:cxn>
                </a:cxnLst>
                <a:rect l="0" t="0" r="r" b="b"/>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prstTxWarp prst="textNoShape">
                  <a:avLst/>
                </a:prstTxWarp>
              </a:bodyPr>
              <a:lstStyle/>
              <a:p>
                <a:endParaRPr lang="en-US"/>
              </a:p>
            </p:txBody>
          </p:sp>
          <p:sp>
            <p:nvSpPr>
              <p:cNvPr id="354494" name="Freeform 190"/>
              <p:cNvSpPr>
                <a:spLocks/>
              </p:cNvSpPr>
              <p:nvPr/>
            </p:nvSpPr>
            <p:spPr bwMode="auto">
              <a:xfrm>
                <a:off x="6406" y="13636"/>
                <a:ext cx="137" cy="656"/>
              </a:xfrm>
              <a:custGeom>
                <a:avLst/>
                <a:gdLst/>
                <a:ahLst/>
                <a:cxnLst>
                  <a:cxn ang="0">
                    <a:pos x="43" y="12"/>
                  </a:cxn>
                  <a:cxn ang="0">
                    <a:pos x="39" y="25"/>
                  </a:cxn>
                  <a:cxn ang="0">
                    <a:pos x="30" y="62"/>
                  </a:cxn>
                  <a:cxn ang="0">
                    <a:pos x="19" y="122"/>
                  </a:cxn>
                  <a:cxn ang="0">
                    <a:pos x="7" y="199"/>
                  </a:cxn>
                  <a:cxn ang="0">
                    <a:pos x="0" y="294"/>
                  </a:cxn>
                  <a:cxn ang="0">
                    <a:pos x="1" y="403"/>
                  </a:cxn>
                  <a:cxn ang="0">
                    <a:pos x="12" y="524"/>
                  </a:cxn>
                  <a:cxn ang="0">
                    <a:pos x="38" y="656"/>
                  </a:cxn>
                  <a:cxn ang="0">
                    <a:pos x="132" y="650"/>
                  </a:cxn>
                  <a:cxn ang="0">
                    <a:pos x="127" y="631"/>
                  </a:cxn>
                  <a:cxn ang="0">
                    <a:pos x="119" y="578"/>
                  </a:cxn>
                  <a:cxn ang="0">
                    <a:pos x="107" y="499"/>
                  </a:cxn>
                  <a:cxn ang="0">
                    <a:pos x="97" y="403"/>
                  </a:cxn>
                  <a:cxn ang="0">
                    <a:pos x="92" y="297"/>
                  </a:cxn>
                  <a:cxn ang="0">
                    <a:pos x="94" y="192"/>
                  </a:cxn>
                  <a:cxn ang="0">
                    <a:pos x="108" y="91"/>
                  </a:cxn>
                  <a:cxn ang="0">
                    <a:pos x="137" y="7"/>
                  </a:cxn>
                  <a:cxn ang="0">
                    <a:pos x="137" y="6"/>
                  </a:cxn>
                  <a:cxn ang="0">
                    <a:pos x="137" y="4"/>
                  </a:cxn>
                  <a:cxn ang="0">
                    <a:pos x="135" y="2"/>
                  </a:cxn>
                  <a:cxn ang="0">
                    <a:pos x="129" y="0"/>
                  </a:cxn>
                  <a:cxn ang="0">
                    <a:pos x="119" y="0"/>
                  </a:cxn>
                  <a:cxn ang="0">
                    <a:pos x="101" y="1"/>
                  </a:cxn>
                  <a:cxn ang="0">
                    <a:pos x="77" y="5"/>
                  </a:cxn>
                  <a:cxn ang="0">
                    <a:pos x="43" y="12"/>
                  </a:cxn>
                </a:cxnLst>
                <a:rect l="0" t="0" r="r" b="b"/>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prstTxWarp prst="textNoShape">
                  <a:avLst/>
                </a:prstTxWarp>
              </a:bodyPr>
              <a:lstStyle/>
              <a:p>
                <a:endParaRPr lang="en-US"/>
              </a:p>
            </p:txBody>
          </p:sp>
          <p:sp>
            <p:nvSpPr>
              <p:cNvPr id="354495" name="Freeform 191"/>
              <p:cNvSpPr>
                <a:spLocks/>
              </p:cNvSpPr>
              <p:nvPr/>
            </p:nvSpPr>
            <p:spPr bwMode="auto">
              <a:xfrm>
                <a:off x="6412" y="13680"/>
                <a:ext cx="116" cy="560"/>
              </a:xfrm>
              <a:custGeom>
                <a:avLst/>
                <a:gdLst/>
                <a:ahLst/>
                <a:cxnLst>
                  <a:cxn ang="0">
                    <a:pos x="36" y="11"/>
                  </a:cxn>
                  <a:cxn ang="0">
                    <a:pos x="33" y="21"/>
                  </a:cxn>
                  <a:cxn ang="0">
                    <a:pos x="24" y="53"/>
                  </a:cxn>
                  <a:cxn ang="0">
                    <a:pos x="15" y="103"/>
                  </a:cxn>
                  <a:cxn ang="0">
                    <a:pos x="5" y="169"/>
                  </a:cxn>
                  <a:cxn ang="0">
                    <a:pos x="0" y="250"/>
                  </a:cxn>
                  <a:cxn ang="0">
                    <a:pos x="1" y="344"/>
                  </a:cxn>
                  <a:cxn ang="0">
                    <a:pos x="10" y="448"/>
                  </a:cxn>
                  <a:cxn ang="0">
                    <a:pos x="32" y="560"/>
                  </a:cxn>
                  <a:cxn ang="0">
                    <a:pos x="112" y="555"/>
                  </a:cxn>
                  <a:cxn ang="0">
                    <a:pos x="108" y="538"/>
                  </a:cxn>
                  <a:cxn ang="0">
                    <a:pos x="101" y="493"/>
                  </a:cxn>
                  <a:cxn ang="0">
                    <a:pos x="91" y="426"/>
                  </a:cxn>
                  <a:cxn ang="0">
                    <a:pos x="82" y="344"/>
                  </a:cxn>
                  <a:cxn ang="0">
                    <a:pos x="77" y="255"/>
                  </a:cxn>
                  <a:cxn ang="0">
                    <a:pos x="79" y="164"/>
                  </a:cxn>
                  <a:cxn ang="0">
                    <a:pos x="91" y="79"/>
                  </a:cxn>
                  <a:cxn ang="0">
                    <a:pos x="116" y="6"/>
                  </a:cxn>
                  <a:cxn ang="0">
                    <a:pos x="116" y="5"/>
                  </a:cxn>
                  <a:cxn ang="0">
                    <a:pos x="116" y="4"/>
                  </a:cxn>
                  <a:cxn ang="0">
                    <a:pos x="114" y="2"/>
                  </a:cxn>
                  <a:cxn ang="0">
                    <a:pos x="109" y="0"/>
                  </a:cxn>
                  <a:cxn ang="0">
                    <a:pos x="100" y="0"/>
                  </a:cxn>
                  <a:cxn ang="0">
                    <a:pos x="86" y="1"/>
                  </a:cxn>
                  <a:cxn ang="0">
                    <a:pos x="65" y="4"/>
                  </a:cxn>
                  <a:cxn ang="0">
                    <a:pos x="36" y="11"/>
                  </a:cxn>
                </a:cxnLst>
                <a:rect l="0" t="0" r="r" b="b"/>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prstTxWarp prst="textNoShape">
                  <a:avLst/>
                </a:prstTxWarp>
              </a:bodyPr>
              <a:lstStyle/>
              <a:p>
                <a:endParaRPr lang="en-US"/>
              </a:p>
            </p:txBody>
          </p:sp>
          <p:sp>
            <p:nvSpPr>
              <p:cNvPr id="354496" name="Freeform 192"/>
              <p:cNvSpPr>
                <a:spLocks/>
              </p:cNvSpPr>
              <p:nvPr/>
            </p:nvSpPr>
            <p:spPr bwMode="auto">
              <a:xfrm>
                <a:off x="6417" y="13724"/>
                <a:ext cx="97" cy="463"/>
              </a:xfrm>
              <a:custGeom>
                <a:avLst/>
                <a:gdLst/>
                <a:ahLst/>
                <a:cxnLst>
                  <a:cxn ang="0">
                    <a:pos x="30" y="9"/>
                  </a:cxn>
                  <a:cxn ang="0">
                    <a:pos x="27" y="17"/>
                  </a:cxn>
                  <a:cxn ang="0">
                    <a:pos x="20" y="44"/>
                  </a:cxn>
                  <a:cxn ang="0">
                    <a:pos x="12" y="85"/>
                  </a:cxn>
                  <a:cxn ang="0">
                    <a:pos x="4" y="140"/>
                  </a:cxn>
                  <a:cxn ang="0">
                    <a:pos x="0" y="207"/>
                  </a:cxn>
                  <a:cxn ang="0">
                    <a:pos x="0" y="285"/>
                  </a:cxn>
                  <a:cxn ang="0">
                    <a:pos x="9" y="370"/>
                  </a:cxn>
                  <a:cxn ang="0">
                    <a:pos x="26" y="463"/>
                  </a:cxn>
                  <a:cxn ang="0">
                    <a:pos x="93" y="460"/>
                  </a:cxn>
                  <a:cxn ang="0">
                    <a:pos x="89" y="446"/>
                  </a:cxn>
                  <a:cxn ang="0">
                    <a:pos x="83" y="408"/>
                  </a:cxn>
                  <a:cxn ang="0">
                    <a:pos x="75" y="353"/>
                  </a:cxn>
                  <a:cxn ang="0">
                    <a:pos x="68" y="285"/>
                  </a:cxn>
                  <a:cxn ang="0">
                    <a:pos x="65" y="211"/>
                  </a:cxn>
                  <a:cxn ang="0">
                    <a:pos x="67" y="136"/>
                  </a:cxn>
                  <a:cxn ang="0">
                    <a:pos x="76" y="65"/>
                  </a:cxn>
                  <a:cxn ang="0">
                    <a:pos x="97" y="5"/>
                  </a:cxn>
                  <a:cxn ang="0">
                    <a:pos x="97" y="4"/>
                  </a:cxn>
                  <a:cxn ang="0">
                    <a:pos x="97" y="3"/>
                  </a:cxn>
                  <a:cxn ang="0">
                    <a:pos x="95" y="1"/>
                  </a:cxn>
                  <a:cxn ang="0">
                    <a:pos x="91" y="0"/>
                  </a:cxn>
                  <a:cxn ang="0">
                    <a:pos x="84" y="0"/>
                  </a:cxn>
                  <a:cxn ang="0">
                    <a:pos x="71" y="0"/>
                  </a:cxn>
                  <a:cxn ang="0">
                    <a:pos x="54" y="3"/>
                  </a:cxn>
                  <a:cxn ang="0">
                    <a:pos x="30" y="9"/>
                  </a:cxn>
                </a:cxnLst>
                <a:rect l="0" t="0" r="r" b="b"/>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prstTxWarp prst="textNoShape">
                  <a:avLst/>
                </a:prstTxWarp>
              </a:bodyPr>
              <a:lstStyle/>
              <a:p>
                <a:endParaRPr lang="en-US"/>
              </a:p>
            </p:txBody>
          </p:sp>
          <p:sp>
            <p:nvSpPr>
              <p:cNvPr id="354497" name="Freeform 193"/>
              <p:cNvSpPr>
                <a:spLocks/>
              </p:cNvSpPr>
              <p:nvPr/>
            </p:nvSpPr>
            <p:spPr bwMode="auto">
              <a:xfrm>
                <a:off x="6422" y="13768"/>
                <a:ext cx="77" cy="367"/>
              </a:xfrm>
              <a:custGeom>
                <a:avLst/>
                <a:gdLst/>
                <a:ahLst/>
                <a:cxnLst>
                  <a:cxn ang="0">
                    <a:pos x="24" y="8"/>
                  </a:cxn>
                  <a:cxn ang="0">
                    <a:pos x="22" y="15"/>
                  </a:cxn>
                  <a:cxn ang="0">
                    <a:pos x="17" y="36"/>
                  </a:cxn>
                  <a:cxn ang="0">
                    <a:pos x="10" y="68"/>
                  </a:cxn>
                  <a:cxn ang="0">
                    <a:pos x="4" y="112"/>
                  </a:cxn>
                  <a:cxn ang="0">
                    <a:pos x="0" y="164"/>
                  </a:cxn>
                  <a:cxn ang="0">
                    <a:pos x="0" y="226"/>
                  </a:cxn>
                  <a:cxn ang="0">
                    <a:pos x="7" y="294"/>
                  </a:cxn>
                  <a:cxn ang="0">
                    <a:pos x="21" y="367"/>
                  </a:cxn>
                  <a:cxn ang="0">
                    <a:pos x="74" y="364"/>
                  </a:cxn>
                  <a:cxn ang="0">
                    <a:pos x="71" y="353"/>
                  </a:cxn>
                  <a:cxn ang="0">
                    <a:pos x="66" y="323"/>
                  </a:cxn>
                  <a:cxn ang="0">
                    <a:pos x="60" y="280"/>
                  </a:cxn>
                  <a:cxn ang="0">
                    <a:pos x="54" y="226"/>
                  </a:cxn>
                  <a:cxn ang="0">
                    <a:pos x="51" y="168"/>
                  </a:cxn>
                  <a:cxn ang="0">
                    <a:pos x="53" y="107"/>
                  </a:cxn>
                  <a:cxn ang="0">
                    <a:pos x="61" y="52"/>
                  </a:cxn>
                  <a:cxn ang="0">
                    <a:pos x="77" y="5"/>
                  </a:cxn>
                  <a:cxn ang="0">
                    <a:pos x="77" y="5"/>
                  </a:cxn>
                  <a:cxn ang="0">
                    <a:pos x="77" y="2"/>
                  </a:cxn>
                  <a:cxn ang="0">
                    <a:pos x="76" y="1"/>
                  </a:cxn>
                  <a:cxn ang="0">
                    <a:pos x="72" y="0"/>
                  </a:cxn>
                  <a:cxn ang="0">
                    <a:pos x="66" y="0"/>
                  </a:cxn>
                  <a:cxn ang="0">
                    <a:pos x="56" y="1"/>
                  </a:cxn>
                  <a:cxn ang="0">
                    <a:pos x="43" y="4"/>
                  </a:cxn>
                  <a:cxn ang="0">
                    <a:pos x="24" y="8"/>
                  </a:cxn>
                </a:cxnLst>
                <a:rect l="0" t="0" r="r" b="b"/>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prstTxWarp prst="textNoShape">
                  <a:avLst/>
                </a:prstTxWarp>
              </a:bodyPr>
              <a:lstStyle/>
              <a:p>
                <a:endParaRPr lang="en-US"/>
              </a:p>
            </p:txBody>
          </p:sp>
          <p:sp>
            <p:nvSpPr>
              <p:cNvPr id="354498" name="Freeform 194"/>
              <p:cNvSpPr>
                <a:spLocks/>
              </p:cNvSpPr>
              <p:nvPr/>
            </p:nvSpPr>
            <p:spPr bwMode="auto">
              <a:xfrm>
                <a:off x="6428" y="13813"/>
                <a:ext cx="56" cy="271"/>
              </a:xfrm>
              <a:custGeom>
                <a:avLst/>
                <a:gdLst/>
                <a:ahLst/>
                <a:cxnLst>
                  <a:cxn ang="0">
                    <a:pos x="17" y="5"/>
                  </a:cxn>
                  <a:cxn ang="0">
                    <a:pos x="16" y="10"/>
                  </a:cxn>
                  <a:cxn ang="0">
                    <a:pos x="12" y="25"/>
                  </a:cxn>
                  <a:cxn ang="0">
                    <a:pos x="6" y="49"/>
                  </a:cxn>
                  <a:cxn ang="0">
                    <a:pos x="2" y="82"/>
                  </a:cxn>
                  <a:cxn ang="0">
                    <a:pos x="0" y="122"/>
                  </a:cxn>
                  <a:cxn ang="0">
                    <a:pos x="0" y="166"/>
                  </a:cxn>
                  <a:cxn ang="0">
                    <a:pos x="4" y="217"/>
                  </a:cxn>
                  <a:cxn ang="0">
                    <a:pos x="15" y="271"/>
                  </a:cxn>
                  <a:cxn ang="0">
                    <a:pos x="54" y="268"/>
                  </a:cxn>
                  <a:cxn ang="0">
                    <a:pos x="52" y="261"/>
                  </a:cxn>
                  <a:cxn ang="0">
                    <a:pos x="48" y="238"/>
                  </a:cxn>
                  <a:cxn ang="0">
                    <a:pos x="44" y="206"/>
                  </a:cxn>
                  <a:cxn ang="0">
                    <a:pos x="40" y="166"/>
                  </a:cxn>
                  <a:cxn ang="0">
                    <a:pos x="37" y="123"/>
                  </a:cxn>
                  <a:cxn ang="0">
                    <a:pos x="39" y="78"/>
                  </a:cxn>
                  <a:cxn ang="0">
                    <a:pos x="44" y="37"/>
                  </a:cxn>
                  <a:cxn ang="0">
                    <a:pos x="56" y="3"/>
                  </a:cxn>
                  <a:cxn ang="0">
                    <a:pos x="56" y="3"/>
                  </a:cxn>
                  <a:cxn ang="0">
                    <a:pos x="56" y="2"/>
                  </a:cxn>
                  <a:cxn ang="0">
                    <a:pos x="55" y="1"/>
                  </a:cxn>
                  <a:cxn ang="0">
                    <a:pos x="52" y="0"/>
                  </a:cxn>
                  <a:cxn ang="0">
                    <a:pos x="48" y="0"/>
                  </a:cxn>
                  <a:cxn ang="0">
                    <a:pos x="42" y="0"/>
                  </a:cxn>
                  <a:cxn ang="0">
                    <a:pos x="31" y="2"/>
                  </a:cxn>
                  <a:cxn ang="0">
                    <a:pos x="17" y="5"/>
                  </a:cxn>
                </a:cxnLst>
                <a:rect l="0" t="0" r="r" b="b"/>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prstTxWarp prst="textNoShape">
                  <a:avLst/>
                </a:prstTxWarp>
              </a:bodyPr>
              <a:lstStyle/>
              <a:p>
                <a:endParaRPr lang="en-US"/>
              </a:p>
            </p:txBody>
          </p:sp>
          <p:sp>
            <p:nvSpPr>
              <p:cNvPr id="354499" name="Freeform 195"/>
              <p:cNvSpPr>
                <a:spLocks/>
              </p:cNvSpPr>
              <p:nvPr/>
            </p:nvSpPr>
            <p:spPr bwMode="auto">
              <a:xfrm>
                <a:off x="7211" y="13549"/>
                <a:ext cx="186" cy="732"/>
              </a:xfrm>
              <a:custGeom>
                <a:avLst/>
                <a:gdLst/>
                <a:ahLst/>
                <a:cxnLst>
                  <a:cxn ang="0">
                    <a:pos x="186" y="6"/>
                  </a:cxn>
                  <a:cxn ang="0">
                    <a:pos x="182" y="11"/>
                  </a:cxn>
                  <a:cxn ang="0">
                    <a:pos x="169" y="29"/>
                  </a:cxn>
                  <a:cxn ang="0">
                    <a:pos x="153" y="67"/>
                  </a:cxn>
                  <a:cxn ang="0">
                    <a:pos x="137" y="130"/>
                  </a:cxn>
                  <a:cxn ang="0">
                    <a:pos x="124" y="221"/>
                  </a:cxn>
                  <a:cxn ang="0">
                    <a:pos x="117" y="350"/>
                  </a:cxn>
                  <a:cxn ang="0">
                    <a:pos x="122" y="517"/>
                  </a:cxn>
                  <a:cxn ang="0">
                    <a:pos x="139" y="732"/>
                  </a:cxn>
                  <a:cxn ang="0">
                    <a:pos x="34" y="732"/>
                  </a:cxn>
                  <a:cxn ang="0">
                    <a:pos x="31" y="711"/>
                  </a:cxn>
                  <a:cxn ang="0">
                    <a:pos x="22" y="651"/>
                  </a:cxn>
                  <a:cxn ang="0">
                    <a:pos x="12" y="563"/>
                  </a:cxn>
                  <a:cxn ang="0">
                    <a:pos x="3" y="454"/>
                  </a:cxn>
                  <a:cxn ang="0">
                    <a:pos x="0" y="335"/>
                  </a:cxn>
                  <a:cxn ang="0">
                    <a:pos x="6" y="213"/>
                  </a:cxn>
                  <a:cxn ang="0">
                    <a:pos x="25" y="98"/>
                  </a:cxn>
                  <a:cxn ang="0">
                    <a:pos x="60" y="0"/>
                  </a:cxn>
                  <a:cxn ang="0">
                    <a:pos x="186" y="6"/>
                  </a:cxn>
                </a:cxnLst>
                <a:rect l="0" t="0" r="r" b="b"/>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prstTxWarp prst="textNoShape">
                  <a:avLst/>
                </a:prstTxWarp>
              </a:bodyPr>
              <a:lstStyle/>
              <a:p>
                <a:endParaRPr lang="en-US"/>
              </a:p>
            </p:txBody>
          </p:sp>
          <p:sp>
            <p:nvSpPr>
              <p:cNvPr id="354500" name="Freeform 196"/>
              <p:cNvSpPr>
                <a:spLocks/>
              </p:cNvSpPr>
              <p:nvPr/>
            </p:nvSpPr>
            <p:spPr bwMode="auto">
              <a:xfrm>
                <a:off x="7219" y="13600"/>
                <a:ext cx="158" cy="625"/>
              </a:xfrm>
              <a:custGeom>
                <a:avLst/>
                <a:gdLst/>
                <a:ahLst/>
                <a:cxnLst>
                  <a:cxn ang="0">
                    <a:pos x="158" y="4"/>
                  </a:cxn>
                  <a:cxn ang="0">
                    <a:pos x="153" y="9"/>
                  </a:cxn>
                  <a:cxn ang="0">
                    <a:pos x="144" y="25"/>
                  </a:cxn>
                  <a:cxn ang="0">
                    <a:pos x="130" y="57"/>
                  </a:cxn>
                  <a:cxn ang="0">
                    <a:pos x="116" y="110"/>
                  </a:cxn>
                  <a:cxn ang="0">
                    <a:pos x="105" y="189"/>
                  </a:cxn>
                  <a:cxn ang="0">
                    <a:pos x="100" y="298"/>
                  </a:cxn>
                  <a:cxn ang="0">
                    <a:pos x="103" y="441"/>
                  </a:cxn>
                  <a:cxn ang="0">
                    <a:pos x="118" y="625"/>
                  </a:cxn>
                  <a:cxn ang="0">
                    <a:pos x="29" y="625"/>
                  </a:cxn>
                  <a:cxn ang="0">
                    <a:pos x="25" y="607"/>
                  </a:cxn>
                  <a:cxn ang="0">
                    <a:pos x="18" y="556"/>
                  </a:cxn>
                  <a:cxn ang="0">
                    <a:pos x="9" y="480"/>
                  </a:cxn>
                  <a:cxn ang="0">
                    <a:pos x="2" y="387"/>
                  </a:cxn>
                  <a:cxn ang="0">
                    <a:pos x="0" y="286"/>
                  </a:cxn>
                  <a:cxn ang="0">
                    <a:pos x="5" y="182"/>
                  </a:cxn>
                  <a:cxn ang="0">
                    <a:pos x="21" y="84"/>
                  </a:cxn>
                  <a:cxn ang="0">
                    <a:pos x="51" y="0"/>
                  </a:cxn>
                  <a:cxn ang="0">
                    <a:pos x="158" y="4"/>
                  </a:cxn>
                </a:cxnLst>
                <a:rect l="0" t="0" r="r" b="b"/>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prstTxWarp prst="textNoShape">
                  <a:avLst/>
                </a:prstTxWarp>
              </a:bodyPr>
              <a:lstStyle/>
              <a:p>
                <a:endParaRPr lang="en-US"/>
              </a:p>
            </p:txBody>
          </p:sp>
          <p:sp>
            <p:nvSpPr>
              <p:cNvPr id="354501" name="Freeform 197"/>
              <p:cNvSpPr>
                <a:spLocks/>
              </p:cNvSpPr>
              <p:nvPr/>
            </p:nvSpPr>
            <p:spPr bwMode="auto">
              <a:xfrm>
                <a:off x="7225" y="13651"/>
                <a:ext cx="131" cy="517"/>
              </a:xfrm>
              <a:custGeom>
                <a:avLst/>
                <a:gdLst/>
                <a:ahLst/>
                <a:cxnLst>
                  <a:cxn ang="0">
                    <a:pos x="131" y="4"/>
                  </a:cxn>
                  <a:cxn ang="0">
                    <a:pos x="128" y="7"/>
                  </a:cxn>
                  <a:cxn ang="0">
                    <a:pos x="119" y="21"/>
                  </a:cxn>
                  <a:cxn ang="0">
                    <a:pos x="109" y="47"/>
                  </a:cxn>
                  <a:cxn ang="0">
                    <a:pos x="97" y="91"/>
                  </a:cxn>
                  <a:cxn ang="0">
                    <a:pos x="88" y="156"/>
                  </a:cxn>
                  <a:cxn ang="0">
                    <a:pos x="84" y="247"/>
                  </a:cxn>
                  <a:cxn ang="0">
                    <a:pos x="86" y="366"/>
                  </a:cxn>
                  <a:cxn ang="0">
                    <a:pos x="99" y="517"/>
                  </a:cxn>
                  <a:cxn ang="0">
                    <a:pos x="25" y="517"/>
                  </a:cxn>
                  <a:cxn ang="0">
                    <a:pos x="23" y="502"/>
                  </a:cxn>
                  <a:cxn ang="0">
                    <a:pos x="16" y="460"/>
                  </a:cxn>
                  <a:cxn ang="0">
                    <a:pos x="9" y="397"/>
                  </a:cxn>
                  <a:cxn ang="0">
                    <a:pos x="2" y="320"/>
                  </a:cxn>
                  <a:cxn ang="0">
                    <a:pos x="0" y="236"/>
                  </a:cxn>
                  <a:cxn ang="0">
                    <a:pos x="4" y="151"/>
                  </a:cxn>
                  <a:cxn ang="0">
                    <a:pos x="18" y="70"/>
                  </a:cxn>
                  <a:cxn ang="0">
                    <a:pos x="43" y="0"/>
                  </a:cxn>
                  <a:cxn ang="0">
                    <a:pos x="131" y="4"/>
                  </a:cxn>
                </a:cxnLst>
                <a:rect l="0" t="0" r="r" b="b"/>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prstTxWarp prst="textNoShape">
                  <a:avLst/>
                </a:prstTxWarp>
              </a:bodyPr>
              <a:lstStyle/>
              <a:p>
                <a:endParaRPr lang="en-US"/>
              </a:p>
            </p:txBody>
          </p:sp>
          <p:sp>
            <p:nvSpPr>
              <p:cNvPr id="354502" name="Freeform 198"/>
              <p:cNvSpPr>
                <a:spLocks/>
              </p:cNvSpPr>
              <p:nvPr/>
            </p:nvSpPr>
            <p:spPr bwMode="auto">
              <a:xfrm>
                <a:off x="7233" y="13701"/>
                <a:ext cx="104" cy="411"/>
              </a:xfrm>
              <a:custGeom>
                <a:avLst/>
                <a:gdLst/>
                <a:ahLst/>
                <a:cxnLst>
                  <a:cxn ang="0">
                    <a:pos x="104" y="4"/>
                  </a:cxn>
                  <a:cxn ang="0">
                    <a:pos x="101" y="7"/>
                  </a:cxn>
                  <a:cxn ang="0">
                    <a:pos x="94" y="17"/>
                  </a:cxn>
                  <a:cxn ang="0">
                    <a:pos x="86" y="38"/>
                  </a:cxn>
                  <a:cxn ang="0">
                    <a:pos x="76" y="73"/>
                  </a:cxn>
                  <a:cxn ang="0">
                    <a:pos x="69" y="125"/>
                  </a:cxn>
                  <a:cxn ang="0">
                    <a:pos x="65" y="196"/>
                  </a:cxn>
                  <a:cxn ang="0">
                    <a:pos x="67" y="291"/>
                  </a:cxn>
                  <a:cxn ang="0">
                    <a:pos x="77" y="411"/>
                  </a:cxn>
                  <a:cxn ang="0">
                    <a:pos x="19" y="411"/>
                  </a:cxn>
                  <a:cxn ang="0">
                    <a:pos x="17" y="399"/>
                  </a:cxn>
                  <a:cxn ang="0">
                    <a:pos x="11" y="365"/>
                  </a:cxn>
                  <a:cxn ang="0">
                    <a:pos x="6" y="316"/>
                  </a:cxn>
                  <a:cxn ang="0">
                    <a:pos x="2" y="255"/>
                  </a:cxn>
                  <a:cxn ang="0">
                    <a:pos x="0" y="188"/>
                  </a:cxn>
                  <a:cxn ang="0">
                    <a:pos x="4" y="120"/>
                  </a:cxn>
                  <a:cxn ang="0">
                    <a:pos x="15" y="55"/>
                  </a:cxn>
                  <a:cxn ang="0">
                    <a:pos x="34" y="0"/>
                  </a:cxn>
                  <a:cxn ang="0">
                    <a:pos x="104" y="4"/>
                  </a:cxn>
                </a:cxnLst>
                <a:rect l="0" t="0" r="r" b="b"/>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prstTxWarp prst="textNoShape">
                  <a:avLst/>
                </a:prstTxWarp>
              </a:bodyPr>
              <a:lstStyle/>
              <a:p>
                <a:endParaRPr lang="en-US"/>
              </a:p>
            </p:txBody>
          </p:sp>
          <p:sp>
            <p:nvSpPr>
              <p:cNvPr id="354503" name="Freeform 199"/>
              <p:cNvSpPr>
                <a:spLocks/>
              </p:cNvSpPr>
              <p:nvPr/>
            </p:nvSpPr>
            <p:spPr bwMode="auto">
              <a:xfrm>
                <a:off x="7240" y="13752"/>
                <a:ext cx="76" cy="302"/>
              </a:xfrm>
              <a:custGeom>
                <a:avLst/>
                <a:gdLst/>
                <a:ahLst/>
                <a:cxnLst>
                  <a:cxn ang="0">
                    <a:pos x="76" y="2"/>
                  </a:cxn>
                  <a:cxn ang="0">
                    <a:pos x="74" y="4"/>
                  </a:cxn>
                  <a:cxn ang="0">
                    <a:pos x="70" y="12"/>
                  </a:cxn>
                  <a:cxn ang="0">
                    <a:pos x="62" y="28"/>
                  </a:cxn>
                  <a:cxn ang="0">
                    <a:pos x="56" y="53"/>
                  </a:cxn>
                  <a:cxn ang="0">
                    <a:pos x="51" y="92"/>
                  </a:cxn>
                  <a:cxn ang="0">
                    <a:pos x="49" y="145"/>
                  </a:cxn>
                  <a:cxn ang="0">
                    <a:pos x="50" y="214"/>
                  </a:cxn>
                  <a:cxn ang="0">
                    <a:pos x="57" y="302"/>
                  </a:cxn>
                  <a:cxn ang="0">
                    <a:pos x="14" y="302"/>
                  </a:cxn>
                  <a:cxn ang="0">
                    <a:pos x="13" y="294"/>
                  </a:cxn>
                  <a:cxn ang="0">
                    <a:pos x="9" y="269"/>
                  </a:cxn>
                  <a:cxn ang="0">
                    <a:pos x="4" y="232"/>
                  </a:cxn>
                  <a:cxn ang="0">
                    <a:pos x="1" y="188"/>
                  </a:cxn>
                  <a:cxn ang="0">
                    <a:pos x="0" y="138"/>
                  </a:cxn>
                  <a:cxn ang="0">
                    <a:pos x="2" y="89"/>
                  </a:cxn>
                  <a:cxn ang="0">
                    <a:pos x="10" y="41"/>
                  </a:cxn>
                  <a:cxn ang="0">
                    <a:pos x="25" y="0"/>
                  </a:cxn>
                  <a:cxn ang="0">
                    <a:pos x="76" y="2"/>
                  </a:cxn>
                </a:cxnLst>
                <a:rect l="0" t="0" r="r" b="b"/>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prstTxWarp prst="textNoShape">
                  <a:avLst/>
                </a:prstTxWarp>
              </a:bodyPr>
              <a:lstStyle/>
              <a:p>
                <a:endParaRPr lang="en-US"/>
              </a:p>
            </p:txBody>
          </p:sp>
          <p:sp>
            <p:nvSpPr>
              <p:cNvPr id="354504" name="Rectangle 200"/>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prstTxWarp prst="textNoShape">
                  <a:avLst/>
                </a:prstTxWarp>
              </a:bodyPr>
              <a:lstStyle/>
              <a:p>
                <a:endParaRPr lang="en-US"/>
              </a:p>
            </p:txBody>
          </p:sp>
          <p:sp>
            <p:nvSpPr>
              <p:cNvPr id="354505" name="Freeform 201"/>
              <p:cNvSpPr>
                <a:spLocks/>
              </p:cNvSpPr>
              <p:nvPr/>
            </p:nvSpPr>
            <p:spPr bwMode="auto">
              <a:xfrm>
                <a:off x="6579" y="13664"/>
                <a:ext cx="375" cy="440"/>
              </a:xfrm>
              <a:custGeom>
                <a:avLst/>
                <a:gdLst/>
                <a:ahLst/>
                <a:cxnLst>
                  <a:cxn ang="0">
                    <a:pos x="35" y="41"/>
                  </a:cxn>
                  <a:cxn ang="0">
                    <a:pos x="32" y="49"/>
                  </a:cxn>
                  <a:cxn ang="0">
                    <a:pos x="25" y="74"/>
                  </a:cxn>
                  <a:cxn ang="0">
                    <a:pos x="17" y="112"/>
                  </a:cxn>
                  <a:cxn ang="0">
                    <a:pos x="8" y="163"/>
                  </a:cxn>
                  <a:cxn ang="0">
                    <a:pos x="2" y="223"/>
                  </a:cxn>
                  <a:cxn ang="0">
                    <a:pos x="0" y="290"/>
                  </a:cxn>
                  <a:cxn ang="0">
                    <a:pos x="7" y="363"/>
                  </a:cxn>
                  <a:cxn ang="0">
                    <a:pos x="23" y="440"/>
                  </a:cxn>
                  <a:cxn ang="0">
                    <a:pos x="23" y="437"/>
                  </a:cxn>
                  <a:cxn ang="0">
                    <a:pos x="23" y="427"/>
                  </a:cxn>
                  <a:cxn ang="0">
                    <a:pos x="23" y="411"/>
                  </a:cxn>
                  <a:cxn ang="0">
                    <a:pos x="23" y="391"/>
                  </a:cxn>
                  <a:cxn ang="0">
                    <a:pos x="25" y="367"/>
                  </a:cxn>
                  <a:cxn ang="0">
                    <a:pos x="28" y="341"/>
                  </a:cxn>
                  <a:cxn ang="0">
                    <a:pos x="33" y="312"/>
                  </a:cxn>
                  <a:cxn ang="0">
                    <a:pos x="39" y="281"/>
                  </a:cxn>
                  <a:cxn ang="0">
                    <a:pos x="49" y="251"/>
                  </a:cxn>
                  <a:cxn ang="0">
                    <a:pos x="61" y="222"/>
                  </a:cxn>
                  <a:cxn ang="0">
                    <a:pos x="75" y="194"/>
                  </a:cxn>
                  <a:cxn ang="0">
                    <a:pos x="93" y="168"/>
                  </a:cxn>
                  <a:cxn ang="0">
                    <a:pos x="116" y="145"/>
                  </a:cxn>
                  <a:cxn ang="0">
                    <a:pos x="141" y="127"/>
                  </a:cxn>
                  <a:cxn ang="0">
                    <a:pos x="173" y="114"/>
                  </a:cxn>
                  <a:cxn ang="0">
                    <a:pos x="208" y="106"/>
                  </a:cxn>
                  <a:cxn ang="0">
                    <a:pos x="210" y="104"/>
                  </a:cxn>
                  <a:cxn ang="0">
                    <a:pos x="217" y="100"/>
                  </a:cxn>
                  <a:cxn ang="0">
                    <a:pos x="227" y="92"/>
                  </a:cxn>
                  <a:cxn ang="0">
                    <a:pos x="245" y="82"/>
                  </a:cxn>
                  <a:cxn ang="0">
                    <a:pos x="267" y="69"/>
                  </a:cxn>
                  <a:cxn ang="0">
                    <a:pos x="296" y="54"/>
                  </a:cxn>
                  <a:cxn ang="0">
                    <a:pos x="332" y="36"/>
                  </a:cxn>
                  <a:cxn ang="0">
                    <a:pos x="375" y="17"/>
                  </a:cxn>
                  <a:cxn ang="0">
                    <a:pos x="373" y="16"/>
                  </a:cxn>
                  <a:cxn ang="0">
                    <a:pos x="366" y="15"/>
                  </a:cxn>
                  <a:cxn ang="0">
                    <a:pos x="357" y="13"/>
                  </a:cxn>
                  <a:cxn ang="0">
                    <a:pos x="343" y="10"/>
                  </a:cxn>
                  <a:cxn ang="0">
                    <a:pos x="326" y="7"/>
                  </a:cxn>
                  <a:cxn ang="0">
                    <a:pos x="307" y="5"/>
                  </a:cxn>
                  <a:cxn ang="0">
                    <a:pos x="285" y="3"/>
                  </a:cxn>
                  <a:cxn ang="0">
                    <a:pos x="261" y="1"/>
                  </a:cxn>
                  <a:cxn ang="0">
                    <a:pos x="235" y="0"/>
                  </a:cxn>
                  <a:cxn ang="0">
                    <a:pos x="208" y="1"/>
                  </a:cxn>
                  <a:cxn ang="0">
                    <a:pos x="180" y="2"/>
                  </a:cxn>
                  <a:cxn ang="0">
                    <a:pos x="151" y="5"/>
                  </a:cxn>
                  <a:cxn ang="0">
                    <a:pos x="122" y="10"/>
                  </a:cxn>
                  <a:cxn ang="0">
                    <a:pos x="92" y="18"/>
                  </a:cxn>
                  <a:cxn ang="0">
                    <a:pos x="63" y="28"/>
                  </a:cxn>
                  <a:cxn ang="0">
                    <a:pos x="35" y="41"/>
                  </a:cxn>
                </a:cxnLst>
                <a:rect l="0" t="0" r="r" b="b"/>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prstTxWarp prst="textNoShape">
                  <a:avLst/>
                </a:prstTxWarp>
              </a:bodyPr>
              <a:lstStyle/>
              <a:p>
                <a:endParaRPr lang="en-US"/>
              </a:p>
            </p:txBody>
          </p:sp>
          <p:sp>
            <p:nvSpPr>
              <p:cNvPr id="354506" name="Freeform 202"/>
              <p:cNvSpPr>
                <a:spLocks/>
              </p:cNvSpPr>
              <p:nvPr/>
            </p:nvSpPr>
            <p:spPr bwMode="auto">
              <a:xfrm>
                <a:off x="6061" y="13991"/>
                <a:ext cx="305" cy="83"/>
              </a:xfrm>
              <a:custGeom>
                <a:avLst/>
                <a:gdLst/>
                <a:ahLst/>
                <a:cxnLst>
                  <a:cxn ang="0">
                    <a:pos x="0" y="53"/>
                  </a:cxn>
                  <a:cxn ang="0">
                    <a:pos x="0" y="52"/>
                  </a:cxn>
                  <a:cxn ang="0">
                    <a:pos x="2" y="48"/>
                  </a:cxn>
                  <a:cxn ang="0">
                    <a:pos x="5" y="44"/>
                  </a:cxn>
                  <a:cxn ang="0">
                    <a:pos x="11" y="37"/>
                  </a:cxn>
                  <a:cxn ang="0">
                    <a:pos x="18" y="31"/>
                  </a:cxn>
                  <a:cxn ang="0">
                    <a:pos x="27" y="25"/>
                  </a:cxn>
                  <a:cxn ang="0">
                    <a:pos x="39" y="18"/>
                  </a:cxn>
                  <a:cxn ang="0">
                    <a:pos x="54" y="12"/>
                  </a:cxn>
                  <a:cxn ang="0">
                    <a:pos x="72" y="6"/>
                  </a:cxn>
                  <a:cxn ang="0">
                    <a:pos x="92" y="2"/>
                  </a:cxn>
                  <a:cxn ang="0">
                    <a:pos x="118" y="0"/>
                  </a:cxn>
                  <a:cxn ang="0">
                    <a:pos x="146" y="0"/>
                  </a:cxn>
                  <a:cxn ang="0">
                    <a:pos x="180" y="2"/>
                  </a:cxn>
                  <a:cxn ang="0">
                    <a:pos x="216" y="7"/>
                  </a:cxn>
                  <a:cxn ang="0">
                    <a:pos x="258" y="16"/>
                  </a:cxn>
                  <a:cxn ang="0">
                    <a:pos x="305" y="29"/>
                  </a:cxn>
                  <a:cxn ang="0">
                    <a:pos x="299" y="47"/>
                  </a:cxn>
                  <a:cxn ang="0">
                    <a:pos x="297" y="46"/>
                  </a:cxn>
                  <a:cxn ang="0">
                    <a:pos x="289" y="44"/>
                  </a:cxn>
                  <a:cxn ang="0">
                    <a:pos x="277" y="41"/>
                  </a:cxn>
                  <a:cxn ang="0">
                    <a:pos x="262" y="36"/>
                  </a:cxn>
                  <a:cxn ang="0">
                    <a:pos x="244" y="32"/>
                  </a:cxn>
                  <a:cxn ang="0">
                    <a:pos x="224" y="28"/>
                  </a:cxn>
                  <a:cxn ang="0">
                    <a:pos x="201" y="25"/>
                  </a:cxn>
                  <a:cxn ang="0">
                    <a:pos x="176" y="22"/>
                  </a:cxn>
                  <a:cxn ang="0">
                    <a:pos x="152" y="21"/>
                  </a:cxn>
                  <a:cxn ang="0">
                    <a:pos x="126" y="21"/>
                  </a:cxn>
                  <a:cxn ang="0">
                    <a:pos x="101" y="23"/>
                  </a:cxn>
                  <a:cxn ang="0">
                    <a:pos x="77" y="29"/>
                  </a:cxn>
                  <a:cxn ang="0">
                    <a:pos x="55" y="37"/>
                  </a:cxn>
                  <a:cxn ang="0">
                    <a:pos x="33" y="48"/>
                  </a:cxn>
                  <a:cxn ang="0">
                    <a:pos x="15" y="63"/>
                  </a:cxn>
                  <a:cxn ang="0">
                    <a:pos x="0" y="83"/>
                  </a:cxn>
                  <a:cxn ang="0">
                    <a:pos x="0" y="53"/>
                  </a:cxn>
                </a:cxnLst>
                <a:rect l="0" t="0" r="r" b="b"/>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4507" name="Freeform 203"/>
              <p:cNvSpPr>
                <a:spLocks/>
              </p:cNvSpPr>
              <p:nvPr/>
            </p:nvSpPr>
            <p:spPr bwMode="auto">
              <a:xfrm>
                <a:off x="6061" y="13793"/>
                <a:ext cx="305" cy="83"/>
              </a:xfrm>
              <a:custGeom>
                <a:avLst/>
                <a:gdLst/>
                <a:ahLst/>
                <a:cxnLst>
                  <a:cxn ang="0">
                    <a:pos x="0" y="53"/>
                  </a:cxn>
                  <a:cxn ang="0">
                    <a:pos x="0" y="52"/>
                  </a:cxn>
                  <a:cxn ang="0">
                    <a:pos x="2" y="49"/>
                  </a:cxn>
                  <a:cxn ang="0">
                    <a:pos x="5" y="44"/>
                  </a:cxn>
                  <a:cxn ang="0">
                    <a:pos x="11" y="38"/>
                  </a:cxn>
                  <a:cxn ang="0">
                    <a:pos x="18" y="31"/>
                  </a:cxn>
                  <a:cxn ang="0">
                    <a:pos x="27" y="25"/>
                  </a:cxn>
                  <a:cxn ang="0">
                    <a:pos x="39" y="17"/>
                  </a:cxn>
                  <a:cxn ang="0">
                    <a:pos x="54" y="12"/>
                  </a:cxn>
                  <a:cxn ang="0">
                    <a:pos x="72" y="7"/>
                  </a:cxn>
                  <a:cxn ang="0">
                    <a:pos x="92" y="2"/>
                  </a:cxn>
                  <a:cxn ang="0">
                    <a:pos x="118" y="0"/>
                  </a:cxn>
                  <a:cxn ang="0">
                    <a:pos x="146" y="0"/>
                  </a:cxn>
                  <a:cxn ang="0">
                    <a:pos x="180" y="2"/>
                  </a:cxn>
                  <a:cxn ang="0">
                    <a:pos x="216" y="8"/>
                  </a:cxn>
                  <a:cxn ang="0">
                    <a:pos x="258" y="16"/>
                  </a:cxn>
                  <a:cxn ang="0">
                    <a:pos x="305" y="29"/>
                  </a:cxn>
                  <a:cxn ang="0">
                    <a:pos x="299" y="47"/>
                  </a:cxn>
                  <a:cxn ang="0">
                    <a:pos x="297" y="45"/>
                  </a:cxn>
                  <a:cxn ang="0">
                    <a:pos x="289" y="43"/>
                  </a:cxn>
                  <a:cxn ang="0">
                    <a:pos x="277" y="40"/>
                  </a:cxn>
                  <a:cxn ang="0">
                    <a:pos x="262" y="36"/>
                  </a:cxn>
                  <a:cxn ang="0">
                    <a:pos x="244" y="33"/>
                  </a:cxn>
                  <a:cxn ang="0">
                    <a:pos x="224" y="28"/>
                  </a:cxn>
                  <a:cxn ang="0">
                    <a:pos x="201" y="25"/>
                  </a:cxn>
                  <a:cxn ang="0">
                    <a:pos x="176" y="22"/>
                  </a:cxn>
                  <a:cxn ang="0">
                    <a:pos x="152" y="21"/>
                  </a:cxn>
                  <a:cxn ang="0">
                    <a:pos x="126" y="22"/>
                  </a:cxn>
                  <a:cxn ang="0">
                    <a:pos x="101" y="24"/>
                  </a:cxn>
                  <a:cxn ang="0">
                    <a:pos x="77" y="29"/>
                  </a:cxn>
                  <a:cxn ang="0">
                    <a:pos x="55" y="38"/>
                  </a:cxn>
                  <a:cxn ang="0">
                    <a:pos x="33" y="49"/>
                  </a:cxn>
                  <a:cxn ang="0">
                    <a:pos x="15" y="64"/>
                  </a:cxn>
                  <a:cxn ang="0">
                    <a:pos x="0" y="83"/>
                  </a:cxn>
                  <a:cxn ang="0">
                    <a:pos x="0" y="53"/>
                  </a:cxn>
                </a:cxnLst>
                <a:rect l="0" t="0" r="r" b="b"/>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4508" name="Freeform 204"/>
              <p:cNvSpPr>
                <a:spLocks/>
              </p:cNvSpPr>
              <p:nvPr/>
            </p:nvSpPr>
            <p:spPr bwMode="auto">
              <a:xfrm>
                <a:off x="6348" y="13696"/>
                <a:ext cx="496" cy="917"/>
              </a:xfrm>
              <a:custGeom>
                <a:avLst/>
                <a:gdLst/>
                <a:ahLst/>
                <a:cxnLst>
                  <a:cxn ang="0">
                    <a:pos x="0" y="0"/>
                  </a:cxn>
                  <a:cxn ang="0">
                    <a:pos x="0" y="886"/>
                  </a:cxn>
                  <a:cxn ang="0">
                    <a:pos x="150" y="917"/>
                  </a:cxn>
                  <a:cxn ang="0">
                    <a:pos x="143" y="797"/>
                  </a:cxn>
                  <a:cxn ang="0">
                    <a:pos x="496" y="851"/>
                  </a:cxn>
                  <a:cxn ang="0">
                    <a:pos x="490" y="803"/>
                  </a:cxn>
                  <a:cxn ang="0">
                    <a:pos x="245" y="773"/>
                  </a:cxn>
                  <a:cxn ang="0">
                    <a:pos x="239" y="670"/>
                  </a:cxn>
                  <a:cxn ang="0">
                    <a:pos x="72" y="670"/>
                  </a:cxn>
                  <a:cxn ang="0">
                    <a:pos x="68" y="657"/>
                  </a:cxn>
                  <a:cxn ang="0">
                    <a:pos x="56" y="620"/>
                  </a:cxn>
                  <a:cxn ang="0">
                    <a:pos x="41" y="559"/>
                  </a:cxn>
                  <a:cxn ang="0">
                    <a:pos x="26" y="480"/>
                  </a:cxn>
                  <a:cxn ang="0">
                    <a:pos x="15" y="385"/>
                  </a:cxn>
                  <a:cxn ang="0">
                    <a:pos x="11" y="276"/>
                  </a:cxn>
                  <a:cxn ang="0">
                    <a:pos x="20" y="158"/>
                  </a:cxn>
                  <a:cxn ang="0">
                    <a:pos x="42" y="30"/>
                  </a:cxn>
                  <a:cxn ang="0">
                    <a:pos x="0" y="0"/>
                  </a:cxn>
                </a:cxnLst>
                <a:rect l="0" t="0" r="r" b="b"/>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prstTxWarp prst="textNoShape">
                  <a:avLst/>
                </a:prstTxWarp>
              </a:bodyPr>
              <a:lstStyle/>
              <a:p>
                <a:endParaRPr lang="en-US"/>
              </a:p>
            </p:txBody>
          </p:sp>
          <p:sp>
            <p:nvSpPr>
              <p:cNvPr id="354509" name="Freeform 205"/>
              <p:cNvSpPr>
                <a:spLocks/>
              </p:cNvSpPr>
              <p:nvPr/>
            </p:nvSpPr>
            <p:spPr bwMode="auto">
              <a:xfrm>
                <a:off x="6593" y="13487"/>
                <a:ext cx="638" cy="125"/>
              </a:xfrm>
              <a:custGeom>
                <a:avLst/>
                <a:gdLst/>
                <a:ahLst/>
                <a:cxnLst>
                  <a:cxn ang="0">
                    <a:pos x="0" y="125"/>
                  </a:cxn>
                  <a:cxn ang="0">
                    <a:pos x="4" y="124"/>
                  </a:cxn>
                  <a:cxn ang="0">
                    <a:pos x="14" y="119"/>
                  </a:cxn>
                  <a:cxn ang="0">
                    <a:pos x="31" y="114"/>
                  </a:cxn>
                  <a:cxn ang="0">
                    <a:pos x="53" y="106"/>
                  </a:cxn>
                  <a:cxn ang="0">
                    <a:pos x="81" y="98"/>
                  </a:cxn>
                  <a:cxn ang="0">
                    <a:pos x="113" y="89"/>
                  </a:cxn>
                  <a:cxn ang="0">
                    <a:pos x="151" y="81"/>
                  </a:cxn>
                  <a:cxn ang="0">
                    <a:pos x="192" y="73"/>
                  </a:cxn>
                  <a:cxn ang="0">
                    <a:pos x="237" y="65"/>
                  </a:cxn>
                  <a:cxn ang="0">
                    <a:pos x="286" y="60"/>
                  </a:cxn>
                  <a:cxn ang="0">
                    <a:pos x="337" y="56"/>
                  </a:cxn>
                  <a:cxn ang="0">
                    <a:pos x="390" y="55"/>
                  </a:cxn>
                  <a:cxn ang="0">
                    <a:pos x="446" y="56"/>
                  </a:cxn>
                  <a:cxn ang="0">
                    <a:pos x="503" y="61"/>
                  </a:cxn>
                  <a:cxn ang="0">
                    <a:pos x="561" y="70"/>
                  </a:cxn>
                  <a:cxn ang="0">
                    <a:pos x="620" y="83"/>
                  </a:cxn>
                  <a:cxn ang="0">
                    <a:pos x="638" y="0"/>
                  </a:cxn>
                  <a:cxn ang="0">
                    <a:pos x="634" y="0"/>
                  </a:cxn>
                  <a:cxn ang="0">
                    <a:pos x="620" y="0"/>
                  </a:cxn>
                  <a:cxn ang="0">
                    <a:pos x="599" y="0"/>
                  </a:cxn>
                  <a:cxn ang="0">
                    <a:pos x="571" y="1"/>
                  </a:cxn>
                  <a:cxn ang="0">
                    <a:pos x="536" y="2"/>
                  </a:cxn>
                  <a:cxn ang="0">
                    <a:pos x="496" y="3"/>
                  </a:cxn>
                  <a:cxn ang="0">
                    <a:pos x="452" y="6"/>
                  </a:cxn>
                  <a:cxn ang="0">
                    <a:pos x="405" y="8"/>
                  </a:cxn>
                  <a:cxn ang="0">
                    <a:pos x="354" y="13"/>
                  </a:cxn>
                  <a:cxn ang="0">
                    <a:pos x="302" y="17"/>
                  </a:cxn>
                  <a:cxn ang="0">
                    <a:pos x="249" y="22"/>
                  </a:cxn>
                  <a:cxn ang="0">
                    <a:pos x="196" y="30"/>
                  </a:cxn>
                  <a:cxn ang="0">
                    <a:pos x="144" y="37"/>
                  </a:cxn>
                  <a:cxn ang="0">
                    <a:pos x="93" y="47"/>
                  </a:cxn>
                  <a:cxn ang="0">
                    <a:pos x="45" y="58"/>
                  </a:cxn>
                  <a:cxn ang="0">
                    <a:pos x="0" y="71"/>
                  </a:cxn>
                  <a:cxn ang="0">
                    <a:pos x="0" y="125"/>
                  </a:cxn>
                </a:cxnLst>
                <a:rect l="0" t="0" r="r" b="b"/>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prstTxWarp prst="textNoShape">
                  <a:avLst/>
                </a:prstTxWarp>
              </a:bodyPr>
              <a:lstStyle/>
              <a:p>
                <a:endParaRPr lang="en-US"/>
              </a:p>
            </p:txBody>
          </p:sp>
          <p:sp>
            <p:nvSpPr>
              <p:cNvPr id="354510" name="Freeform 206"/>
              <p:cNvSpPr>
                <a:spLocks/>
              </p:cNvSpPr>
              <p:nvPr/>
            </p:nvSpPr>
            <p:spPr bwMode="auto">
              <a:xfrm>
                <a:off x="6217" y="14634"/>
                <a:ext cx="1075" cy="356"/>
              </a:xfrm>
              <a:custGeom>
                <a:avLst/>
                <a:gdLst/>
                <a:ahLst/>
                <a:cxnLst>
                  <a:cxn ang="0">
                    <a:pos x="454" y="344"/>
                  </a:cxn>
                  <a:cxn ang="0">
                    <a:pos x="456" y="343"/>
                  </a:cxn>
                  <a:cxn ang="0">
                    <a:pos x="463" y="341"/>
                  </a:cxn>
                  <a:cxn ang="0">
                    <a:pos x="472" y="337"/>
                  </a:cxn>
                  <a:cxn ang="0">
                    <a:pos x="485" y="332"/>
                  </a:cxn>
                  <a:cxn ang="0">
                    <a:pos x="501" y="325"/>
                  </a:cxn>
                  <a:cxn ang="0">
                    <a:pos x="518" y="317"/>
                  </a:cxn>
                  <a:cxn ang="0">
                    <a:pos x="538" y="308"/>
                  </a:cxn>
                  <a:cxn ang="0">
                    <a:pos x="558" y="298"/>
                  </a:cxn>
                  <a:cxn ang="0">
                    <a:pos x="580" y="287"/>
                  </a:cxn>
                  <a:cxn ang="0">
                    <a:pos x="600" y="274"/>
                  </a:cxn>
                  <a:cxn ang="0">
                    <a:pos x="621" y="262"/>
                  </a:cxn>
                  <a:cxn ang="0">
                    <a:pos x="640" y="248"/>
                  </a:cxn>
                  <a:cxn ang="0">
                    <a:pos x="658" y="234"/>
                  </a:cxn>
                  <a:cxn ang="0">
                    <a:pos x="674" y="219"/>
                  </a:cxn>
                  <a:cxn ang="0">
                    <a:pos x="688" y="204"/>
                  </a:cxn>
                  <a:cxn ang="0">
                    <a:pos x="699" y="189"/>
                  </a:cxn>
                  <a:cxn ang="0">
                    <a:pos x="0" y="18"/>
                  </a:cxn>
                  <a:cxn ang="0">
                    <a:pos x="54" y="0"/>
                  </a:cxn>
                  <a:cxn ang="0">
                    <a:pos x="1075" y="251"/>
                  </a:cxn>
                  <a:cxn ang="0">
                    <a:pos x="1033" y="274"/>
                  </a:cxn>
                  <a:cxn ang="0">
                    <a:pos x="738" y="199"/>
                  </a:cxn>
                  <a:cxn ang="0">
                    <a:pos x="737" y="200"/>
                  </a:cxn>
                  <a:cxn ang="0">
                    <a:pos x="735" y="203"/>
                  </a:cxn>
                  <a:cxn ang="0">
                    <a:pos x="730" y="207"/>
                  </a:cxn>
                  <a:cxn ang="0">
                    <a:pos x="724" y="214"/>
                  </a:cxn>
                  <a:cxn ang="0">
                    <a:pos x="716" y="222"/>
                  </a:cxn>
                  <a:cxn ang="0">
                    <a:pos x="706" y="231"/>
                  </a:cxn>
                  <a:cxn ang="0">
                    <a:pos x="694" y="242"/>
                  </a:cxn>
                  <a:cxn ang="0">
                    <a:pos x="679" y="253"/>
                  </a:cxn>
                  <a:cxn ang="0">
                    <a:pos x="662" y="265"/>
                  </a:cxn>
                  <a:cxn ang="0">
                    <a:pos x="643" y="278"/>
                  </a:cxn>
                  <a:cxn ang="0">
                    <a:pos x="621" y="291"/>
                  </a:cxn>
                  <a:cxn ang="0">
                    <a:pos x="597" y="303"/>
                  </a:cxn>
                  <a:cxn ang="0">
                    <a:pos x="570" y="317"/>
                  </a:cxn>
                  <a:cxn ang="0">
                    <a:pos x="540" y="330"/>
                  </a:cxn>
                  <a:cxn ang="0">
                    <a:pos x="508" y="343"/>
                  </a:cxn>
                  <a:cxn ang="0">
                    <a:pos x="472" y="356"/>
                  </a:cxn>
                  <a:cxn ang="0">
                    <a:pos x="454" y="344"/>
                  </a:cxn>
                </a:cxnLst>
                <a:rect l="0" t="0" r="r" b="b"/>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prstTxWarp prst="textNoShape">
                  <a:avLst/>
                </a:prstTxWarp>
              </a:bodyPr>
              <a:lstStyle/>
              <a:p>
                <a:endParaRPr lang="en-US"/>
              </a:p>
            </p:txBody>
          </p:sp>
          <p:sp>
            <p:nvSpPr>
              <p:cNvPr id="354511" name="Freeform 207"/>
              <p:cNvSpPr>
                <a:spLocks/>
              </p:cNvSpPr>
              <p:nvPr/>
            </p:nvSpPr>
            <p:spPr bwMode="auto">
              <a:xfrm>
                <a:off x="5997" y="14727"/>
                <a:ext cx="1095" cy="319"/>
              </a:xfrm>
              <a:custGeom>
                <a:avLst/>
                <a:gdLst/>
                <a:ahLst/>
                <a:cxnLst>
                  <a:cxn ang="0">
                    <a:pos x="0" y="0"/>
                  </a:cxn>
                  <a:cxn ang="0">
                    <a:pos x="1071" y="319"/>
                  </a:cxn>
                  <a:cxn ang="0">
                    <a:pos x="1095" y="319"/>
                  </a:cxn>
                  <a:cxn ang="0">
                    <a:pos x="33" y="0"/>
                  </a:cxn>
                  <a:cxn ang="0">
                    <a:pos x="0" y="0"/>
                  </a:cxn>
                </a:cxnLst>
                <a:rect l="0" t="0" r="r" b="b"/>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prstTxWarp prst="textNoShape">
                  <a:avLst/>
                </a:prstTxWarp>
              </a:bodyPr>
              <a:lstStyle/>
              <a:p>
                <a:endParaRPr lang="en-US"/>
              </a:p>
            </p:txBody>
          </p:sp>
          <p:sp>
            <p:nvSpPr>
              <p:cNvPr id="354512" name="Freeform 208"/>
              <p:cNvSpPr>
                <a:spLocks/>
              </p:cNvSpPr>
              <p:nvPr/>
            </p:nvSpPr>
            <p:spPr bwMode="auto">
              <a:xfrm>
                <a:off x="6181" y="14684"/>
                <a:ext cx="1082" cy="285"/>
              </a:xfrm>
              <a:custGeom>
                <a:avLst/>
                <a:gdLst/>
                <a:ahLst/>
                <a:cxnLst>
                  <a:cxn ang="0">
                    <a:pos x="0" y="1"/>
                  </a:cxn>
                  <a:cxn ang="0">
                    <a:pos x="1058" y="285"/>
                  </a:cxn>
                  <a:cxn ang="0">
                    <a:pos x="1082" y="284"/>
                  </a:cxn>
                  <a:cxn ang="0">
                    <a:pos x="33" y="0"/>
                  </a:cxn>
                  <a:cxn ang="0">
                    <a:pos x="0" y="1"/>
                  </a:cxn>
                </a:cxnLst>
                <a:rect l="0" t="0" r="r" b="b"/>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prstTxWarp prst="textNoShape">
                  <a:avLst/>
                </a:prstTxWarp>
              </a:bodyPr>
              <a:lstStyle/>
              <a:p>
                <a:endParaRPr lang="en-US"/>
              </a:p>
            </p:txBody>
          </p:sp>
          <p:sp>
            <p:nvSpPr>
              <p:cNvPr id="354513" name="Freeform 209"/>
              <p:cNvSpPr>
                <a:spLocks/>
              </p:cNvSpPr>
              <p:nvPr/>
            </p:nvSpPr>
            <p:spPr bwMode="auto">
              <a:xfrm>
                <a:off x="6093" y="14699"/>
                <a:ext cx="1087" cy="315"/>
              </a:xfrm>
              <a:custGeom>
                <a:avLst/>
                <a:gdLst/>
                <a:ahLst/>
                <a:cxnLst>
                  <a:cxn ang="0">
                    <a:pos x="0" y="0"/>
                  </a:cxn>
                  <a:cxn ang="0">
                    <a:pos x="1066" y="315"/>
                  </a:cxn>
                  <a:cxn ang="0">
                    <a:pos x="1087" y="308"/>
                  </a:cxn>
                  <a:cxn ang="0">
                    <a:pos x="31" y="0"/>
                  </a:cxn>
                  <a:cxn ang="0">
                    <a:pos x="0" y="0"/>
                  </a:cxn>
                </a:cxnLst>
                <a:rect l="0" t="0" r="r" b="b"/>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10" name="Group 210"/>
            <p:cNvGrpSpPr>
              <a:grpSpLocks/>
            </p:cNvGrpSpPr>
            <p:nvPr/>
          </p:nvGrpSpPr>
          <p:grpSpPr bwMode="auto">
            <a:xfrm>
              <a:off x="6767258" y="5846739"/>
              <a:ext cx="878364" cy="1324187"/>
              <a:chOff x="12762" y="10336"/>
              <a:chExt cx="1027" cy="1700"/>
            </a:xfrm>
          </p:grpSpPr>
          <p:sp>
            <p:nvSpPr>
              <p:cNvPr id="354515" name="Rectangle 211"/>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prstTxWarp prst="textNoShape">
                  <a:avLst/>
                </a:prstTxWarp>
              </a:bodyPr>
              <a:lstStyle/>
              <a:p>
                <a:endParaRPr lang="en-US"/>
              </a:p>
            </p:txBody>
          </p:sp>
          <p:sp>
            <p:nvSpPr>
              <p:cNvPr id="354516" name="Rectangle 212"/>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354517" name="Line 213"/>
              <p:cNvSpPr>
                <a:spLocks noChangeShapeType="1"/>
              </p:cNvSpPr>
              <p:nvPr/>
            </p:nvSpPr>
            <p:spPr bwMode="auto">
              <a:xfrm>
                <a:off x="12766" y="10682"/>
                <a:ext cx="965" cy="2"/>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4518" name="Line 214"/>
              <p:cNvSpPr>
                <a:spLocks noChangeShapeType="1"/>
              </p:cNvSpPr>
              <p:nvPr/>
            </p:nvSpPr>
            <p:spPr bwMode="auto">
              <a:xfrm>
                <a:off x="12780" y="11042"/>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4519" name="Line 215"/>
              <p:cNvSpPr>
                <a:spLocks noChangeShapeType="1"/>
              </p:cNvSpPr>
              <p:nvPr/>
            </p:nvSpPr>
            <p:spPr bwMode="auto">
              <a:xfrm>
                <a:off x="12764" y="11374"/>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4520" name="Line 216"/>
              <p:cNvSpPr>
                <a:spLocks noChangeShapeType="1"/>
              </p:cNvSpPr>
              <p:nvPr/>
            </p:nvSpPr>
            <p:spPr bwMode="auto">
              <a:xfrm>
                <a:off x="12762" y="11675"/>
                <a:ext cx="967" cy="2"/>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354521" name="Oval 217"/>
            <p:cNvSpPr>
              <a:spLocks noChangeArrowheads="1"/>
            </p:cNvSpPr>
            <p:nvPr/>
          </p:nvSpPr>
          <p:spPr bwMode="auto">
            <a:xfrm>
              <a:off x="3014567" y="4290459"/>
              <a:ext cx="123983" cy="131340"/>
            </a:xfrm>
            <a:prstGeom prst="ellipse">
              <a:avLst/>
            </a:prstGeom>
            <a:solidFill>
              <a:srgbClr val="FF0000"/>
            </a:solidFill>
            <a:ln w="9525">
              <a:solidFill>
                <a:srgbClr val="FF0000"/>
              </a:solidFill>
              <a:round/>
              <a:headEnd/>
              <a:tailEnd/>
            </a:ln>
          </p:spPr>
          <p:txBody>
            <a:bodyPr lIns="101882" tIns="50941" rIns="101882" bIns="50941">
              <a:prstTxWarp prst="textNoShape">
                <a:avLst/>
              </a:prstTxWarp>
            </a:bodyPr>
            <a:lstStyle/>
            <a:p>
              <a:endParaRPr lang="en-US"/>
            </a:p>
          </p:txBody>
        </p:sp>
        <p:sp>
          <p:nvSpPr>
            <p:cNvPr id="354522" name="Oval 218"/>
            <p:cNvSpPr>
              <a:spLocks noChangeArrowheads="1"/>
            </p:cNvSpPr>
            <p:nvPr/>
          </p:nvSpPr>
          <p:spPr bwMode="auto">
            <a:xfrm>
              <a:off x="1739804" y="5569668"/>
              <a:ext cx="125730" cy="133138"/>
            </a:xfrm>
            <a:prstGeom prst="ellipse">
              <a:avLst/>
            </a:prstGeom>
            <a:solidFill>
              <a:srgbClr val="808080"/>
            </a:solidFill>
            <a:ln w="9525">
              <a:solidFill>
                <a:srgbClr val="808080"/>
              </a:solidFill>
              <a:round/>
              <a:headEnd/>
              <a:tailEnd/>
            </a:ln>
          </p:spPr>
          <p:txBody>
            <a:bodyPr lIns="101882" tIns="50941" rIns="101882" bIns="50941">
              <a:prstTxWarp prst="textNoShape">
                <a:avLst/>
              </a:prstTxWarp>
            </a:bodyPr>
            <a:lstStyle/>
            <a:p>
              <a:endParaRPr lang="en-US"/>
            </a:p>
          </p:txBody>
        </p:sp>
        <p:sp>
          <p:nvSpPr>
            <p:cNvPr id="354524" name="Text Box 220"/>
            <p:cNvSpPr txBox="1">
              <a:spLocks noChangeArrowheads="1"/>
            </p:cNvSpPr>
            <p:nvPr/>
          </p:nvSpPr>
          <p:spPr bwMode="auto">
            <a:xfrm>
              <a:off x="8316182" y="4304853"/>
              <a:ext cx="649605" cy="536152"/>
            </a:xfrm>
            <a:prstGeom prst="rect">
              <a:avLst/>
            </a:prstGeom>
            <a:noFill/>
            <a:ln w="9525">
              <a:noFill/>
              <a:miter lim="800000"/>
              <a:headEnd/>
              <a:tailEnd/>
            </a:ln>
          </p:spPr>
          <p:txBody>
            <a:bodyPr lIns="101882" tIns="50941" rIns="101882" bIns="50941">
              <a:prstTxWarp prst="textNoShape">
                <a:avLst/>
              </a:prstTxWarp>
            </a:bodyPr>
            <a:lstStyle/>
            <a:p>
              <a:pPr algn="l" eaLnBrk="1" hangingPunct="1"/>
              <a:r>
                <a:rPr lang="en-US" sz="2200" dirty="0">
                  <a:solidFill>
                    <a:srgbClr val="FF0000"/>
                  </a:solidFill>
                  <a:latin typeface="Symbol" charset="2"/>
                </a:rPr>
                <a:t>l</a:t>
              </a:r>
              <a:r>
                <a:rPr lang="en-US" sz="2200" baseline="-25000" dirty="0">
                  <a:solidFill>
                    <a:srgbClr val="FF0000"/>
                  </a:solidFill>
                  <a:latin typeface="Arial" charset="0"/>
                </a:rPr>
                <a:t>out</a:t>
              </a:r>
              <a:endParaRPr lang="en-US" sz="2200" dirty="0"/>
            </a:p>
          </p:txBody>
        </p:sp>
        <p:sp>
          <p:nvSpPr>
            <p:cNvPr id="354526" name="Line 222"/>
            <p:cNvSpPr>
              <a:spLocks noChangeShapeType="1"/>
            </p:cNvSpPr>
            <p:nvPr/>
          </p:nvSpPr>
          <p:spPr bwMode="auto">
            <a:xfrm flipH="1" flipV="1">
              <a:off x="5026247" y="6516029"/>
              <a:ext cx="8731" cy="462385"/>
            </a:xfrm>
            <a:prstGeom prst="line">
              <a:avLst/>
            </a:prstGeom>
            <a:noFill/>
            <a:ln w="9525">
              <a:solidFill>
                <a:srgbClr val="000000"/>
              </a:solidFill>
              <a:round/>
              <a:headEnd/>
              <a:tailEnd type="triangle" w="med" len="med"/>
            </a:ln>
          </p:spPr>
          <p:txBody>
            <a:bodyPr lIns="101882" tIns="50941" rIns="101882" bIns="50941">
              <a:prstTxWarp prst="textNoShape">
                <a:avLst/>
              </a:prstTxWarp>
            </a:bodyPr>
            <a:lstStyle/>
            <a:p>
              <a:endParaRPr lang="en-US"/>
            </a:p>
          </p:txBody>
        </p:sp>
        <p:grpSp>
          <p:nvGrpSpPr>
            <p:cNvPr id="11" name="Group 223"/>
            <p:cNvGrpSpPr>
              <a:grpSpLocks/>
            </p:cNvGrpSpPr>
            <p:nvPr/>
          </p:nvGrpSpPr>
          <p:grpSpPr bwMode="auto">
            <a:xfrm>
              <a:off x="5021008" y="6098623"/>
              <a:ext cx="424339" cy="361632"/>
              <a:chOff x="11283" y="10423"/>
              <a:chExt cx="475" cy="374"/>
            </a:xfrm>
          </p:grpSpPr>
          <p:sp>
            <p:nvSpPr>
              <p:cNvPr id="354528" name="Rectangle 224"/>
              <p:cNvSpPr>
                <a:spLocks noChangeArrowheads="1"/>
              </p:cNvSpPr>
              <p:nvPr/>
            </p:nvSpPr>
            <p:spPr bwMode="auto">
              <a:xfrm>
                <a:off x="11283" y="10423"/>
                <a:ext cx="475" cy="374"/>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354529" name="Line 225"/>
              <p:cNvSpPr>
                <a:spLocks noChangeShapeType="1"/>
              </p:cNvSpPr>
              <p:nvPr/>
            </p:nvSpPr>
            <p:spPr bwMode="auto">
              <a:xfrm>
                <a:off x="11686"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4530" name="Line 226"/>
              <p:cNvSpPr>
                <a:spLocks noChangeShapeType="1"/>
              </p:cNvSpPr>
              <p:nvPr/>
            </p:nvSpPr>
            <p:spPr bwMode="auto">
              <a:xfrm>
                <a:off x="11621"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4531" name="Line 227"/>
              <p:cNvSpPr>
                <a:spLocks noChangeShapeType="1"/>
              </p:cNvSpPr>
              <p:nvPr/>
            </p:nvSpPr>
            <p:spPr bwMode="auto">
              <a:xfrm>
                <a:off x="11556"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4532" name="Line 228"/>
              <p:cNvSpPr>
                <a:spLocks noChangeShapeType="1"/>
              </p:cNvSpPr>
              <p:nvPr/>
            </p:nvSpPr>
            <p:spPr bwMode="auto">
              <a:xfrm>
                <a:off x="11491" y="10495"/>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4533" name="Line 229"/>
              <p:cNvSpPr>
                <a:spLocks noChangeShapeType="1"/>
              </p:cNvSpPr>
              <p:nvPr/>
            </p:nvSpPr>
            <p:spPr bwMode="auto">
              <a:xfrm>
                <a:off x="11426" y="10495"/>
                <a:ext cx="2"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4534" name="Line 230"/>
              <p:cNvSpPr>
                <a:spLocks noChangeShapeType="1"/>
              </p:cNvSpPr>
              <p:nvPr/>
            </p:nvSpPr>
            <p:spPr bwMode="auto">
              <a:xfrm>
                <a:off x="11360" y="10495"/>
                <a:ext cx="3" cy="231"/>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354535" name="Line 231"/>
            <p:cNvSpPr>
              <a:spLocks noChangeShapeType="1"/>
            </p:cNvSpPr>
            <p:nvPr/>
          </p:nvSpPr>
          <p:spPr bwMode="auto">
            <a:xfrm>
              <a:off x="5303900" y="4720460"/>
              <a:ext cx="373698" cy="0"/>
            </a:xfrm>
            <a:prstGeom prst="line">
              <a:avLst/>
            </a:prstGeom>
            <a:noFill/>
            <a:ln w="38100">
              <a:solidFill>
                <a:srgbClr val="FFFFFF"/>
              </a:solidFill>
              <a:prstDash val="sysDot"/>
              <a:round/>
              <a:headEnd/>
              <a:tailEnd/>
            </a:ln>
          </p:spPr>
          <p:txBody>
            <a:bodyPr lIns="101882" tIns="50941" rIns="101882" bIns="50941">
              <a:prstTxWarp prst="textNoShape">
                <a:avLst/>
              </a:prstTxWarp>
            </a:bodyPr>
            <a:lstStyle/>
            <a:p>
              <a:endParaRPr lang="en-US"/>
            </a:p>
          </p:txBody>
        </p:sp>
        <p:sp>
          <p:nvSpPr>
            <p:cNvPr id="354536" name="Freeform 232"/>
            <p:cNvSpPr>
              <a:spLocks/>
            </p:cNvSpPr>
            <p:nvPr/>
          </p:nvSpPr>
          <p:spPr bwMode="auto">
            <a:xfrm>
              <a:off x="1804415" y="5681216"/>
              <a:ext cx="5340033" cy="1392555"/>
            </a:xfrm>
            <a:custGeom>
              <a:avLst/>
              <a:gdLst/>
              <a:ahLst/>
              <a:cxnLst>
                <a:cxn ang="0">
                  <a:pos x="0" y="0"/>
                </a:cxn>
                <a:cxn ang="0">
                  <a:pos x="0" y="1486"/>
                </a:cxn>
                <a:cxn ang="0">
                  <a:pos x="1005" y="1501"/>
                </a:cxn>
                <a:cxn ang="0">
                  <a:pos x="1860" y="706"/>
                </a:cxn>
                <a:cxn ang="0">
                  <a:pos x="5085" y="721"/>
                </a:cxn>
                <a:cxn ang="0">
                  <a:pos x="4305" y="1456"/>
                </a:cxn>
                <a:cxn ang="0">
                  <a:pos x="6225" y="1456"/>
                </a:cxn>
                <a:cxn ang="0">
                  <a:pos x="6220" y="391"/>
                </a:cxn>
              </a:cxnLst>
              <a:rect l="0" t="0" r="r" b="b"/>
              <a:pathLst>
                <a:path w="6225" h="1501">
                  <a:moveTo>
                    <a:pt x="0" y="0"/>
                  </a:moveTo>
                  <a:lnTo>
                    <a:pt x="0" y="1486"/>
                  </a:lnTo>
                  <a:lnTo>
                    <a:pt x="1005" y="1501"/>
                  </a:lnTo>
                  <a:lnTo>
                    <a:pt x="1860" y="706"/>
                  </a:lnTo>
                  <a:lnTo>
                    <a:pt x="5085" y="721"/>
                  </a:lnTo>
                  <a:lnTo>
                    <a:pt x="4305" y="1456"/>
                  </a:lnTo>
                  <a:lnTo>
                    <a:pt x="6225" y="1456"/>
                  </a:lnTo>
                  <a:lnTo>
                    <a:pt x="6220" y="391"/>
                  </a:lnTo>
                </a:path>
              </a:pathLst>
            </a:custGeom>
            <a:noFill/>
            <a:ln w="38100" cmpd="sng">
              <a:solidFill>
                <a:srgbClr val="0000FF"/>
              </a:solidFill>
              <a:round/>
              <a:headEnd type="none" w="med" len="med"/>
              <a:tailEnd type="triangle" w="med" len="med"/>
            </a:ln>
          </p:spPr>
          <p:txBody>
            <a:bodyPr lIns="101882" tIns="50941" rIns="101882" bIns="50941">
              <a:prstTxWarp prst="textNoShape">
                <a:avLst/>
              </a:prstTxWarp>
            </a:bodyPr>
            <a:lstStyle/>
            <a:p>
              <a:endParaRPr lang="en-US"/>
            </a:p>
          </p:txBody>
        </p:sp>
        <p:sp>
          <p:nvSpPr>
            <p:cNvPr id="354537" name="Freeform 233"/>
            <p:cNvSpPr>
              <a:spLocks/>
            </p:cNvSpPr>
            <p:nvPr/>
          </p:nvSpPr>
          <p:spPr bwMode="auto">
            <a:xfrm>
              <a:off x="3079178" y="4358828"/>
              <a:ext cx="4631055" cy="1865736"/>
            </a:xfrm>
            <a:custGeom>
              <a:avLst/>
              <a:gdLst/>
              <a:ahLst/>
              <a:cxnLst>
                <a:cxn ang="0">
                  <a:pos x="0" y="0"/>
                </a:cxn>
                <a:cxn ang="0">
                  <a:pos x="0" y="1485"/>
                </a:cxn>
                <a:cxn ang="0">
                  <a:pos x="1005" y="1500"/>
                </a:cxn>
                <a:cxn ang="0">
                  <a:pos x="540" y="2010"/>
                </a:cxn>
                <a:cxn ang="0">
                  <a:pos x="3615" y="2010"/>
                </a:cxn>
                <a:cxn ang="0">
                  <a:pos x="4350" y="1275"/>
                </a:cxn>
                <a:cxn ang="0">
                  <a:pos x="5400" y="1290"/>
                </a:cxn>
                <a:cxn ang="0">
                  <a:pos x="5400" y="120"/>
                </a:cxn>
              </a:cxnLst>
              <a:rect l="0" t="0" r="r" b="b"/>
              <a:pathLst>
                <a:path w="5400" h="2010">
                  <a:moveTo>
                    <a:pt x="0" y="0"/>
                  </a:moveTo>
                  <a:lnTo>
                    <a:pt x="0" y="1485"/>
                  </a:lnTo>
                  <a:lnTo>
                    <a:pt x="1005" y="1500"/>
                  </a:lnTo>
                  <a:lnTo>
                    <a:pt x="540" y="2010"/>
                  </a:lnTo>
                  <a:lnTo>
                    <a:pt x="3615" y="2010"/>
                  </a:lnTo>
                  <a:lnTo>
                    <a:pt x="4350" y="1275"/>
                  </a:lnTo>
                  <a:lnTo>
                    <a:pt x="5400" y="1290"/>
                  </a:lnTo>
                  <a:lnTo>
                    <a:pt x="5400" y="120"/>
                  </a:lnTo>
                </a:path>
              </a:pathLst>
            </a:custGeom>
            <a:noFill/>
            <a:ln w="38100" cmpd="sng">
              <a:solidFill>
                <a:srgbClr val="FF0000"/>
              </a:solidFill>
              <a:round/>
              <a:headEnd type="none" w="med" len="med"/>
              <a:tailEnd type="triangle" w="med" len="med"/>
            </a:ln>
          </p:spPr>
          <p:txBody>
            <a:bodyPr lIns="101882" tIns="50941" rIns="101882" bIns="50941">
              <a:prstTxWarp prst="textNoShape">
                <a:avLst/>
              </a:prstTxWarp>
            </a:bodyPr>
            <a:lstStyle/>
            <a:p>
              <a:endParaRPr lang="en-US"/>
            </a:p>
          </p:txBody>
        </p:sp>
        <p:sp>
          <p:nvSpPr>
            <p:cNvPr id="354538" name="Oval 234"/>
            <p:cNvSpPr>
              <a:spLocks noChangeArrowheads="1"/>
            </p:cNvSpPr>
            <p:nvPr/>
          </p:nvSpPr>
          <p:spPr bwMode="auto">
            <a:xfrm>
              <a:off x="3014567" y="4554937"/>
              <a:ext cx="123983" cy="131339"/>
            </a:xfrm>
            <a:prstGeom prst="ellipse">
              <a:avLst/>
            </a:prstGeom>
            <a:solidFill>
              <a:srgbClr val="FF0000"/>
            </a:solidFill>
            <a:ln w="9525">
              <a:solidFill>
                <a:srgbClr val="FF0000"/>
              </a:solidFill>
              <a:round/>
              <a:headEnd/>
              <a:tailEnd/>
            </a:ln>
          </p:spPr>
          <p:txBody>
            <a:bodyPr lIns="101882" tIns="50941" rIns="101882" bIns="50941">
              <a:prstTxWarp prst="textNoShape">
                <a:avLst/>
              </a:prstTxWarp>
            </a:bodyPr>
            <a:lstStyle/>
            <a:p>
              <a:endParaRPr lang="en-US"/>
            </a:p>
          </p:txBody>
        </p:sp>
        <p:sp>
          <p:nvSpPr>
            <p:cNvPr id="354539" name="Text Box 235"/>
            <p:cNvSpPr txBox="1">
              <a:spLocks noChangeArrowheads="1"/>
            </p:cNvSpPr>
            <p:nvPr/>
          </p:nvSpPr>
          <p:spPr bwMode="auto">
            <a:xfrm>
              <a:off x="3550665" y="4448786"/>
              <a:ext cx="2584450" cy="699876"/>
            </a:xfrm>
            <a:prstGeom prst="rect">
              <a:avLst/>
            </a:prstGeom>
            <a:noFill/>
            <a:ln w="9525">
              <a:noFill/>
              <a:miter lim="800000"/>
              <a:headEnd/>
              <a:tailEnd/>
            </a:ln>
          </p:spPr>
          <p:txBody>
            <a:bodyPr lIns="101882" tIns="50941" rIns="101882" bIns="50941">
              <a:prstTxWarp prst="textNoShape">
                <a:avLst/>
              </a:prstTxWarp>
            </a:bodyPr>
            <a:lstStyle/>
            <a:p>
              <a:pPr algn="r" eaLnBrk="1" hangingPunct="1"/>
              <a:r>
                <a:rPr lang="en-US" sz="2200" dirty="0" err="1">
                  <a:solidFill>
                    <a:srgbClr val="FF0000"/>
                  </a:solidFill>
                  <a:latin typeface="Symbol" charset="2"/>
                </a:rPr>
                <a:t>l</a:t>
              </a:r>
              <a:r>
                <a:rPr lang="en-US" sz="2200" dirty="0" err="1">
                  <a:solidFill>
                    <a:srgbClr val="FF0000"/>
                  </a:solidFill>
                  <a:latin typeface="Arial" charset="0"/>
                </a:rPr>
                <a:t>'</a:t>
              </a:r>
              <a:r>
                <a:rPr lang="en-US" sz="2200" baseline="-25000" dirty="0" err="1">
                  <a:solidFill>
                    <a:srgbClr val="FF0000"/>
                  </a:solidFill>
                  <a:latin typeface="Arial" charset="0"/>
                </a:rPr>
                <a:t>in</a:t>
              </a:r>
              <a:r>
                <a:rPr lang="en-US" sz="2000" dirty="0">
                  <a:solidFill>
                    <a:srgbClr val="FF0000"/>
                  </a:solidFill>
                  <a:latin typeface="Arial" charset="0"/>
                </a:rPr>
                <a:t>:</a:t>
              </a:r>
              <a:r>
                <a:rPr lang="en-US" sz="1600" dirty="0">
                  <a:solidFill>
                    <a:srgbClr val="FF0000"/>
                  </a:solidFill>
                  <a:latin typeface="Arial" charset="0"/>
                </a:rPr>
                <a:t> </a:t>
              </a:r>
              <a:r>
                <a:rPr lang="en-US" dirty="0">
                  <a:solidFill>
                    <a:srgbClr val="FF0000"/>
                  </a:solidFill>
                  <a:latin typeface="Arial" charset="0"/>
                </a:rPr>
                <a:t>original data, </a:t>
              </a:r>
              <a:r>
                <a:rPr lang="en-US" i="1" dirty="0">
                  <a:solidFill>
                    <a:srgbClr val="FF0000"/>
                  </a:solidFill>
                  <a:latin typeface="Arial" charset="0"/>
                </a:rPr>
                <a:t>plus</a:t>
              </a:r>
              <a:r>
                <a:rPr lang="en-US" dirty="0">
                  <a:solidFill>
                    <a:srgbClr val="FF0000"/>
                  </a:solidFill>
                  <a:latin typeface="Arial" charset="0"/>
                </a:rPr>
                <a:t> retransmitted data</a:t>
              </a:r>
              <a:endParaRPr lang="en-US" dirty="0">
                <a:solidFill>
                  <a:schemeClr val="tx2"/>
                </a:solidFill>
              </a:endParaRPr>
            </a:p>
          </p:txBody>
        </p:sp>
        <p:sp>
          <p:nvSpPr>
            <p:cNvPr id="354541" name="Line 237"/>
            <p:cNvSpPr>
              <a:spLocks noChangeShapeType="1"/>
            </p:cNvSpPr>
            <p:nvPr/>
          </p:nvSpPr>
          <p:spPr bwMode="auto">
            <a:xfrm>
              <a:off x="3175222" y="4630502"/>
              <a:ext cx="565785" cy="0"/>
            </a:xfrm>
            <a:prstGeom prst="line">
              <a:avLst/>
            </a:prstGeom>
            <a:noFill/>
            <a:ln w="12700">
              <a:solidFill>
                <a:schemeClr val="tx1"/>
              </a:solidFill>
              <a:round/>
              <a:headEnd type="triangle" w="med" len="med"/>
              <a:tailEnd/>
            </a:ln>
            <a:effectLst/>
          </p:spPr>
          <p:txBody>
            <a:bodyPr wrap="none" lIns="101882" tIns="50941" rIns="101882" bIns="50941">
              <a:prstTxWarp prst="textNoShape">
                <a:avLst/>
              </a:prstTxWarp>
            </a:bodyPr>
            <a:lstStyle/>
            <a:p>
              <a:endParaRPr lang="en-US"/>
            </a:p>
          </p:txBody>
        </p:sp>
        <p:sp>
          <p:nvSpPr>
            <p:cNvPr id="354542" name="Line 238"/>
            <p:cNvSpPr>
              <a:spLocks noChangeShapeType="1"/>
            </p:cNvSpPr>
            <p:nvPr/>
          </p:nvSpPr>
          <p:spPr bwMode="auto">
            <a:xfrm>
              <a:off x="3169983" y="4366024"/>
              <a:ext cx="565785" cy="0"/>
            </a:xfrm>
            <a:prstGeom prst="line">
              <a:avLst/>
            </a:prstGeom>
            <a:noFill/>
            <a:ln w="12700">
              <a:solidFill>
                <a:schemeClr val="tx1"/>
              </a:solidFill>
              <a:round/>
              <a:headEnd type="triangle" w="med" len="med"/>
              <a:tailEnd/>
            </a:ln>
            <a:effectLst/>
          </p:spPr>
          <p:txBody>
            <a:bodyPr wrap="none" lIns="101882" tIns="50941" rIns="101882" bIns="50941">
              <a:prstTxWarp prst="textNoShape">
                <a:avLst/>
              </a:prstTxWarp>
            </a:bodyPr>
            <a:lstStyle/>
            <a:p>
              <a:endParaRPr lang="en-US"/>
            </a:p>
          </p:txBody>
        </p:sp>
        <p:sp>
          <p:nvSpPr>
            <p:cNvPr id="354543" name="Line 239"/>
            <p:cNvSpPr>
              <a:spLocks noChangeShapeType="1"/>
            </p:cNvSpPr>
            <p:nvPr/>
          </p:nvSpPr>
          <p:spPr bwMode="auto">
            <a:xfrm>
              <a:off x="7802784" y="4538744"/>
              <a:ext cx="565785" cy="0"/>
            </a:xfrm>
            <a:prstGeom prst="line">
              <a:avLst/>
            </a:prstGeom>
            <a:noFill/>
            <a:ln w="12700">
              <a:solidFill>
                <a:schemeClr val="tx1"/>
              </a:solidFill>
              <a:round/>
              <a:headEnd type="triangle" w="med" len="med"/>
              <a:tailEnd/>
            </a:ln>
            <a:effectLst/>
          </p:spPr>
          <p:txBody>
            <a:bodyPr wrap="none" lIns="101882" tIns="50941" rIns="101882" bIns="50941">
              <a:prstTxWarp prst="textNoShape">
                <a:avLst/>
              </a:prstTxWarp>
            </a:bodyPr>
            <a:lstStyle/>
            <a:p>
              <a:endParaRPr lang="en-US"/>
            </a:p>
          </p:txBody>
        </p:sp>
      </p:grpSp>
      <p:sp>
        <p:nvSpPr>
          <p:cNvPr id="13" name="Slide Number Placeholder 12"/>
          <p:cNvSpPr>
            <a:spLocks noGrp="1"/>
          </p:cNvSpPr>
          <p:nvPr>
            <p:ph type="sldNum" sz="quarter" idx="10"/>
          </p:nvPr>
        </p:nvSpPr>
        <p:spPr/>
        <p:txBody>
          <a:bodyPr/>
          <a:lstStyle/>
          <a:p>
            <a:fld id="{3D3B5F21-1A54-0B47-ADF7-1313D7E1CAF8}"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Rectangle 2"/>
          <p:cNvSpPr>
            <a:spLocks noGrp="1" noChangeArrowheads="1"/>
          </p:cNvSpPr>
          <p:nvPr>
            <p:ph type="title"/>
          </p:nvPr>
        </p:nvSpPr>
        <p:spPr>
          <a:xfrm>
            <a:off x="153931" y="634851"/>
            <a:ext cx="8549640" cy="1104688"/>
          </a:xfrm>
        </p:spPr>
        <p:txBody>
          <a:bodyPr/>
          <a:lstStyle/>
          <a:p>
            <a:r>
              <a:rPr lang="en-US" dirty="0"/>
              <a:t>Congestion </a:t>
            </a:r>
            <a:r>
              <a:rPr lang="en-US" dirty="0" smtClean="0"/>
              <a:t>Scenario 2a</a:t>
            </a:r>
            <a:endParaRPr lang="en-US" sz="4900" dirty="0"/>
          </a:p>
        </p:txBody>
      </p:sp>
      <p:grpSp>
        <p:nvGrpSpPr>
          <p:cNvPr id="12" name="Group 258"/>
          <p:cNvGrpSpPr>
            <a:grpSpLocks/>
          </p:cNvGrpSpPr>
          <p:nvPr/>
        </p:nvGrpSpPr>
        <p:grpSpPr bwMode="auto">
          <a:xfrm>
            <a:off x="7027214" y="5374227"/>
            <a:ext cx="2512854" cy="2337118"/>
            <a:chOff x="3074" y="686"/>
            <a:chExt cx="1439" cy="1299"/>
          </a:xfrm>
        </p:grpSpPr>
        <p:sp>
          <p:nvSpPr>
            <p:cNvPr id="355573" name="Line 245"/>
            <p:cNvSpPr>
              <a:spLocks noChangeShapeType="1"/>
            </p:cNvSpPr>
            <p:nvPr/>
          </p:nvSpPr>
          <p:spPr bwMode="auto">
            <a:xfrm>
              <a:off x="3384" y="686"/>
              <a:ext cx="0" cy="1081"/>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55574" name="Line 246"/>
            <p:cNvSpPr>
              <a:spLocks noChangeShapeType="1"/>
            </p:cNvSpPr>
            <p:nvPr/>
          </p:nvSpPr>
          <p:spPr bwMode="auto">
            <a:xfrm rot="5400000">
              <a:off x="3947" y="1204"/>
              <a:ext cx="0" cy="1133"/>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55575" name="Text Box 247"/>
            <p:cNvSpPr txBox="1">
              <a:spLocks noChangeArrowheads="1"/>
            </p:cNvSpPr>
            <p:nvPr/>
          </p:nvSpPr>
          <p:spPr bwMode="auto">
            <a:xfrm>
              <a:off x="3163" y="746"/>
              <a:ext cx="231" cy="145"/>
            </a:xfrm>
            <a:prstGeom prst="rect">
              <a:avLst/>
            </a:prstGeom>
            <a:noFill/>
            <a:ln w="9525">
              <a:noFill/>
              <a:miter lim="800000"/>
              <a:headEnd/>
              <a:tailEnd/>
            </a:ln>
            <a:effectLst/>
          </p:spPr>
          <p:txBody>
            <a:bodyPr wrap="none">
              <a:prstTxWarp prst="textNoShape">
                <a:avLst/>
              </a:prstTxWarp>
              <a:spAutoFit/>
            </a:bodyPr>
            <a:lstStyle/>
            <a:p>
              <a:pPr algn="l" eaLnBrk="1" hangingPunct="1"/>
              <a:r>
                <a:rPr lang="en-US" sz="1100" dirty="0">
                  <a:latin typeface="Arial" charset="0"/>
                  <a:ea typeface="Arial" charset="0"/>
                  <a:cs typeface="Arial" charset="0"/>
                </a:rPr>
                <a:t>R/2</a:t>
              </a:r>
            </a:p>
          </p:txBody>
        </p:sp>
        <p:sp>
          <p:nvSpPr>
            <p:cNvPr id="355576" name="Line 248"/>
            <p:cNvSpPr>
              <a:spLocks noChangeShapeType="1"/>
            </p:cNvSpPr>
            <p:nvPr/>
          </p:nvSpPr>
          <p:spPr bwMode="auto">
            <a:xfrm rot="5400000">
              <a:off x="3869" y="335"/>
              <a:ext cx="0" cy="977"/>
            </a:xfrm>
            <a:prstGeom prst="line">
              <a:avLst/>
            </a:prstGeom>
            <a:noFill/>
            <a:ln w="9525">
              <a:solidFill>
                <a:schemeClr val="tx1"/>
              </a:solidFill>
              <a:prstDash val="dash"/>
              <a:round/>
              <a:headEnd/>
              <a:tailEnd/>
            </a:ln>
            <a:effectLst/>
          </p:spPr>
          <p:txBody>
            <a:bodyPr>
              <a:prstTxWarp prst="textNoShape">
                <a:avLst/>
              </a:prstTxWarp>
            </a:bodyPr>
            <a:lstStyle/>
            <a:p>
              <a:endParaRPr lang="en-US"/>
            </a:p>
          </p:txBody>
        </p:sp>
        <p:sp>
          <p:nvSpPr>
            <p:cNvPr id="355577" name="Line 249"/>
            <p:cNvSpPr>
              <a:spLocks noChangeShapeType="1"/>
            </p:cNvSpPr>
            <p:nvPr/>
          </p:nvSpPr>
          <p:spPr bwMode="auto">
            <a:xfrm rot="10800000">
              <a:off x="4372" y="834"/>
              <a:ext cx="0" cy="932"/>
            </a:xfrm>
            <a:prstGeom prst="line">
              <a:avLst/>
            </a:prstGeom>
            <a:noFill/>
            <a:ln w="9525">
              <a:solidFill>
                <a:schemeClr val="tx1"/>
              </a:solidFill>
              <a:prstDash val="dash"/>
              <a:round/>
              <a:headEnd/>
              <a:tailEnd/>
            </a:ln>
            <a:effectLst/>
          </p:spPr>
          <p:txBody>
            <a:bodyPr>
              <a:prstTxWarp prst="textNoShape">
                <a:avLst/>
              </a:prstTxWarp>
            </a:bodyPr>
            <a:lstStyle/>
            <a:p>
              <a:endParaRPr lang="en-US"/>
            </a:p>
          </p:txBody>
        </p:sp>
        <p:sp>
          <p:nvSpPr>
            <p:cNvPr id="355578" name="Text Box 250"/>
            <p:cNvSpPr txBox="1">
              <a:spLocks noChangeArrowheads="1"/>
            </p:cNvSpPr>
            <p:nvPr/>
          </p:nvSpPr>
          <p:spPr bwMode="auto">
            <a:xfrm>
              <a:off x="4239" y="1750"/>
              <a:ext cx="231" cy="145"/>
            </a:xfrm>
            <a:prstGeom prst="rect">
              <a:avLst/>
            </a:prstGeom>
            <a:noFill/>
            <a:ln w="9525">
              <a:noFill/>
              <a:miter lim="800000"/>
              <a:headEnd/>
              <a:tailEnd/>
            </a:ln>
            <a:effectLst/>
          </p:spPr>
          <p:txBody>
            <a:bodyPr wrap="none">
              <a:prstTxWarp prst="textNoShape">
                <a:avLst/>
              </a:prstTxWarp>
              <a:spAutoFit/>
            </a:bodyPr>
            <a:lstStyle/>
            <a:p>
              <a:pPr algn="l" eaLnBrk="1" hangingPunct="1"/>
              <a:r>
                <a:rPr lang="en-US" sz="1100" dirty="0">
                  <a:latin typeface="Arial" charset="0"/>
                  <a:ea typeface="Arial" charset="0"/>
                  <a:cs typeface="Arial" charset="0"/>
                </a:rPr>
                <a:t>R/2</a:t>
              </a:r>
            </a:p>
          </p:txBody>
        </p:sp>
        <p:sp>
          <p:nvSpPr>
            <p:cNvPr id="355579" name="Line 251"/>
            <p:cNvSpPr>
              <a:spLocks noChangeShapeType="1"/>
            </p:cNvSpPr>
            <p:nvPr/>
          </p:nvSpPr>
          <p:spPr bwMode="auto">
            <a:xfrm flipV="1">
              <a:off x="3380" y="828"/>
              <a:ext cx="992" cy="941"/>
            </a:xfrm>
            <a:prstGeom prst="line">
              <a:avLst/>
            </a:prstGeom>
            <a:noFill/>
            <a:ln w="19050">
              <a:solidFill>
                <a:schemeClr val="accent2"/>
              </a:solidFill>
              <a:round/>
              <a:headEnd/>
              <a:tailEnd/>
            </a:ln>
            <a:effectLst/>
          </p:spPr>
          <p:txBody>
            <a:bodyPr>
              <a:prstTxWarp prst="textNoShape">
                <a:avLst/>
              </a:prstTxWarp>
            </a:bodyPr>
            <a:lstStyle/>
            <a:p>
              <a:endParaRPr lang="en-US"/>
            </a:p>
          </p:txBody>
        </p:sp>
        <p:grpSp>
          <p:nvGrpSpPr>
            <p:cNvPr id="13" name="Group 257"/>
            <p:cNvGrpSpPr>
              <a:grpSpLocks/>
            </p:cNvGrpSpPr>
            <p:nvPr/>
          </p:nvGrpSpPr>
          <p:grpSpPr bwMode="auto">
            <a:xfrm>
              <a:off x="3739" y="1763"/>
              <a:ext cx="263" cy="222"/>
              <a:chOff x="3655" y="1791"/>
              <a:chExt cx="263" cy="222"/>
            </a:xfrm>
          </p:grpSpPr>
          <p:sp>
            <p:nvSpPr>
              <p:cNvPr id="355581" name="Text Box 253"/>
              <p:cNvSpPr txBox="1">
                <a:spLocks noChangeArrowheads="1"/>
              </p:cNvSpPr>
              <p:nvPr/>
            </p:nvSpPr>
            <p:spPr bwMode="auto">
              <a:xfrm>
                <a:off x="3655" y="1791"/>
                <a:ext cx="263" cy="222"/>
              </a:xfrm>
              <a:prstGeom prst="rect">
                <a:avLst/>
              </a:prstGeom>
              <a:noFill/>
              <a:ln w="9525">
                <a:noFill/>
                <a:miter lim="800000"/>
                <a:headEnd/>
                <a:tailEnd/>
              </a:ln>
              <a:effectLst/>
            </p:spPr>
            <p:txBody>
              <a:bodyPr wrap="none">
                <a:prstTxWarp prst="textNoShape">
                  <a:avLst/>
                </a:prstTxWarp>
                <a:spAutoFit/>
              </a:bodyPr>
              <a:lstStyle/>
              <a:p>
                <a:pPr algn="l" eaLnBrk="1" hangingPunct="1"/>
                <a:r>
                  <a:rPr lang="en-US" sz="2000" dirty="0" err="1">
                    <a:latin typeface="Symbol" charset="2"/>
                    <a:ea typeface="Arial" charset="0"/>
                    <a:cs typeface="Arial" charset="0"/>
                  </a:rPr>
                  <a:t>l</a:t>
                </a:r>
                <a:r>
                  <a:rPr lang="en-US" sz="2000" baseline="-25000" dirty="0" err="1">
                    <a:latin typeface="Arial" charset="0"/>
                    <a:ea typeface="Arial" charset="0"/>
                    <a:cs typeface="Arial" charset="0"/>
                  </a:rPr>
                  <a:t>in</a:t>
                </a:r>
                <a:endParaRPr lang="en-US" sz="2000" baseline="-25000" dirty="0">
                  <a:latin typeface="Arial" charset="0"/>
                  <a:ea typeface="Arial" charset="0"/>
                  <a:cs typeface="Arial" charset="0"/>
                </a:endParaRPr>
              </a:p>
            </p:txBody>
          </p:sp>
          <p:sp>
            <p:nvSpPr>
              <p:cNvPr id="355582" name="Line 254"/>
              <p:cNvSpPr>
                <a:spLocks noChangeShapeType="1"/>
              </p:cNvSpPr>
              <p:nvPr/>
            </p:nvSpPr>
            <p:spPr bwMode="auto">
              <a:xfrm flipV="1">
                <a:off x="3810" y="1846"/>
                <a:ext cx="24" cy="24"/>
              </a:xfrm>
              <a:prstGeom prst="line">
                <a:avLst/>
              </a:prstGeom>
              <a:noFill/>
              <a:ln w="19050">
                <a:solidFill>
                  <a:schemeClr val="tx1"/>
                </a:solidFill>
                <a:round/>
                <a:headEnd/>
                <a:tailEnd/>
              </a:ln>
              <a:effectLst/>
            </p:spPr>
            <p:txBody>
              <a:bodyPr>
                <a:prstTxWarp prst="textNoShape">
                  <a:avLst/>
                </a:prstTxWarp>
              </a:bodyPr>
              <a:lstStyle/>
              <a:p>
                <a:endParaRPr lang="en-US"/>
              </a:p>
            </p:txBody>
          </p:sp>
        </p:grpSp>
        <p:sp>
          <p:nvSpPr>
            <p:cNvPr id="355583" name="Text Box 255"/>
            <p:cNvSpPr txBox="1">
              <a:spLocks noChangeArrowheads="1"/>
            </p:cNvSpPr>
            <p:nvPr/>
          </p:nvSpPr>
          <p:spPr bwMode="auto">
            <a:xfrm rot="16200000">
              <a:off x="2995" y="1179"/>
              <a:ext cx="389" cy="231"/>
            </a:xfrm>
            <a:prstGeom prst="rect">
              <a:avLst/>
            </a:prstGeom>
            <a:noFill/>
            <a:ln w="9525">
              <a:noFill/>
              <a:miter lim="800000"/>
              <a:headEnd/>
              <a:tailEnd/>
            </a:ln>
            <a:effectLst/>
          </p:spPr>
          <p:txBody>
            <a:bodyPr>
              <a:prstTxWarp prst="textNoShape">
                <a:avLst/>
              </a:prstTxWarp>
              <a:spAutoFit/>
            </a:bodyPr>
            <a:lstStyle/>
            <a:p>
              <a:pPr algn="l" eaLnBrk="1" hangingPunct="1"/>
              <a:r>
                <a:rPr lang="en-US" sz="2000" dirty="0">
                  <a:latin typeface="Symbol" charset="2"/>
                  <a:ea typeface="Arial" charset="0"/>
                  <a:cs typeface="Arial" charset="0"/>
                </a:rPr>
                <a:t>l</a:t>
              </a:r>
              <a:r>
                <a:rPr lang="en-US" sz="2000" baseline="-25000" dirty="0">
                  <a:latin typeface="Arial" charset="0"/>
                  <a:ea typeface="Arial" charset="0"/>
                  <a:cs typeface="Arial" charset="0"/>
                </a:rPr>
                <a:t>out</a:t>
              </a:r>
            </a:p>
          </p:txBody>
        </p:sp>
      </p:grpSp>
      <p:grpSp>
        <p:nvGrpSpPr>
          <p:cNvPr id="255" name="Group 254"/>
          <p:cNvGrpSpPr/>
          <p:nvPr/>
        </p:nvGrpSpPr>
        <p:grpSpPr>
          <a:xfrm>
            <a:off x="1049566" y="1626235"/>
            <a:ext cx="7868602" cy="3418416"/>
            <a:chOff x="1122840" y="4166157"/>
            <a:chExt cx="7868602" cy="3418416"/>
          </a:xfrm>
        </p:grpSpPr>
        <p:sp>
          <p:nvSpPr>
            <p:cNvPr id="355332" name="Oval 4"/>
            <p:cNvSpPr>
              <a:spLocks noChangeArrowheads="1"/>
            </p:cNvSpPr>
            <p:nvPr/>
          </p:nvSpPr>
          <p:spPr bwMode="auto">
            <a:xfrm>
              <a:off x="4175285" y="6317960"/>
              <a:ext cx="1435418" cy="343640"/>
            </a:xfrm>
            <a:prstGeom prst="ellipse">
              <a:avLst/>
            </a:prstGeom>
            <a:solidFill>
              <a:srgbClr val="808080"/>
            </a:solidFill>
            <a:ln w="12700">
              <a:solidFill>
                <a:schemeClr val="tx1"/>
              </a:solidFill>
              <a:round/>
              <a:headEnd/>
              <a:tailEnd/>
            </a:ln>
          </p:spPr>
          <p:txBody>
            <a:bodyPr wrap="none" lIns="101882" tIns="50941" rIns="101882" bIns="50941" anchor="ctr">
              <a:prstTxWarp prst="textNoShape">
                <a:avLst/>
              </a:prstTxWarp>
            </a:bodyPr>
            <a:lstStyle/>
            <a:p>
              <a:endParaRPr lang="en-US"/>
            </a:p>
          </p:txBody>
        </p:sp>
        <p:sp>
          <p:nvSpPr>
            <p:cNvPr id="355333" name="Line 5"/>
            <p:cNvSpPr>
              <a:spLocks noChangeShapeType="1"/>
            </p:cNvSpPr>
            <p:nvPr/>
          </p:nvSpPr>
          <p:spPr bwMode="auto">
            <a:xfrm>
              <a:off x="4175284" y="6290972"/>
              <a:ext cx="0" cy="212302"/>
            </a:xfrm>
            <a:prstGeom prst="line">
              <a:avLst/>
            </a:prstGeom>
            <a:noFill/>
            <a:ln w="12700">
              <a:solidFill>
                <a:srgbClr val="000000"/>
              </a:solidFill>
              <a:round/>
              <a:headEnd/>
              <a:tailEnd/>
            </a:ln>
          </p:spPr>
          <p:txBody>
            <a:bodyPr wrap="none" lIns="101882" tIns="50941" rIns="101882" bIns="50941" anchor="ctr">
              <a:prstTxWarp prst="textNoShape">
                <a:avLst/>
              </a:prstTxWarp>
            </a:bodyPr>
            <a:lstStyle/>
            <a:p>
              <a:endParaRPr lang="en-US"/>
            </a:p>
          </p:txBody>
        </p:sp>
        <p:sp>
          <p:nvSpPr>
            <p:cNvPr id="355334" name="Line 6"/>
            <p:cNvSpPr>
              <a:spLocks noChangeShapeType="1"/>
            </p:cNvSpPr>
            <p:nvPr/>
          </p:nvSpPr>
          <p:spPr bwMode="auto">
            <a:xfrm>
              <a:off x="5610702" y="6290972"/>
              <a:ext cx="0" cy="212302"/>
            </a:xfrm>
            <a:prstGeom prst="line">
              <a:avLst/>
            </a:prstGeom>
            <a:noFill/>
            <a:ln w="12700">
              <a:solidFill>
                <a:srgbClr val="808080"/>
              </a:solidFill>
              <a:round/>
              <a:headEnd/>
              <a:tailEnd/>
            </a:ln>
          </p:spPr>
          <p:txBody>
            <a:bodyPr wrap="none" lIns="101882" tIns="50941" rIns="101882" bIns="50941" anchor="ctr">
              <a:prstTxWarp prst="textNoShape">
                <a:avLst/>
              </a:prstTxWarp>
            </a:bodyPr>
            <a:lstStyle/>
            <a:p>
              <a:endParaRPr lang="en-US"/>
            </a:p>
          </p:txBody>
        </p:sp>
        <p:sp>
          <p:nvSpPr>
            <p:cNvPr id="355335" name="Rectangle 7"/>
            <p:cNvSpPr>
              <a:spLocks noChangeArrowheads="1"/>
            </p:cNvSpPr>
            <p:nvPr/>
          </p:nvSpPr>
          <p:spPr bwMode="auto">
            <a:xfrm>
              <a:off x="4175284" y="6290972"/>
              <a:ext cx="340518" cy="208703"/>
            </a:xfrm>
            <a:prstGeom prst="rect">
              <a:avLst/>
            </a:prstGeom>
            <a:solidFill>
              <a:srgbClr val="808080"/>
            </a:solidFill>
            <a:ln w="12700">
              <a:noFill/>
              <a:miter lim="800000"/>
              <a:headEnd/>
              <a:tailEnd/>
            </a:ln>
          </p:spPr>
          <p:txBody>
            <a:bodyPr lIns="101882" tIns="50941" rIns="101882" bIns="50941" anchor="ctr">
              <a:prstTxWarp prst="textNoShape">
                <a:avLst/>
              </a:prstTxWarp>
            </a:bodyPr>
            <a:lstStyle/>
            <a:p>
              <a:pPr eaLnBrk="1" hangingPunct="1"/>
              <a:endParaRPr lang="en-US" sz="2200" dirty="0"/>
            </a:p>
          </p:txBody>
        </p:sp>
        <p:sp>
          <p:nvSpPr>
            <p:cNvPr id="355336" name="Rectangle 8"/>
            <p:cNvSpPr>
              <a:spLocks noChangeArrowheads="1"/>
            </p:cNvSpPr>
            <p:nvPr/>
          </p:nvSpPr>
          <p:spPr bwMode="auto">
            <a:xfrm>
              <a:off x="5175885" y="6276579"/>
              <a:ext cx="434817" cy="208703"/>
            </a:xfrm>
            <a:prstGeom prst="rect">
              <a:avLst/>
            </a:prstGeom>
            <a:solidFill>
              <a:srgbClr val="808080"/>
            </a:solidFill>
            <a:ln w="12700">
              <a:noFill/>
              <a:miter lim="800000"/>
              <a:headEnd/>
              <a:tailEnd/>
            </a:ln>
          </p:spPr>
          <p:txBody>
            <a:bodyPr lIns="101882" tIns="50941" rIns="101882" bIns="50941" anchor="ctr">
              <a:prstTxWarp prst="textNoShape">
                <a:avLst/>
              </a:prstTxWarp>
            </a:bodyPr>
            <a:lstStyle/>
            <a:p>
              <a:pPr eaLnBrk="1" hangingPunct="1"/>
              <a:endParaRPr lang="en-US" sz="2200" dirty="0"/>
            </a:p>
          </p:txBody>
        </p:sp>
        <p:sp>
          <p:nvSpPr>
            <p:cNvPr id="355337" name="Oval 9"/>
            <p:cNvSpPr>
              <a:spLocks noChangeArrowheads="1"/>
            </p:cNvSpPr>
            <p:nvPr/>
          </p:nvSpPr>
          <p:spPr bwMode="auto">
            <a:xfrm>
              <a:off x="4170046" y="6066077"/>
              <a:ext cx="1437164" cy="399415"/>
            </a:xfrm>
            <a:prstGeom prst="ellipse">
              <a:avLst/>
            </a:prstGeom>
            <a:solidFill>
              <a:srgbClr val="808080"/>
            </a:solidFill>
            <a:ln w="12700">
              <a:solidFill>
                <a:schemeClr val="tx1"/>
              </a:solidFill>
              <a:round/>
              <a:headEnd/>
              <a:tailEnd/>
            </a:ln>
          </p:spPr>
          <p:txBody>
            <a:bodyPr wrap="none" lIns="101882" tIns="50941" rIns="101882" bIns="50941" anchor="ctr">
              <a:prstTxWarp prst="textNoShape">
                <a:avLst/>
              </a:prstTxWarp>
            </a:bodyPr>
            <a:lstStyle/>
            <a:p>
              <a:endParaRPr lang="en-US"/>
            </a:p>
          </p:txBody>
        </p:sp>
        <p:grpSp>
          <p:nvGrpSpPr>
            <p:cNvPr id="2" name="Group 10"/>
            <p:cNvGrpSpPr>
              <a:grpSpLocks/>
            </p:cNvGrpSpPr>
            <p:nvPr/>
          </p:nvGrpSpPr>
          <p:grpSpPr bwMode="auto">
            <a:xfrm>
              <a:off x="4507072" y="6130847"/>
              <a:ext cx="712470" cy="233892"/>
              <a:chOff x="2848" y="848"/>
              <a:chExt cx="140" cy="98"/>
            </a:xfrm>
          </p:grpSpPr>
          <p:sp>
            <p:nvSpPr>
              <p:cNvPr id="355339" name="Line 11"/>
              <p:cNvSpPr>
                <a:spLocks noChangeShapeType="1"/>
              </p:cNvSpPr>
              <p:nvPr/>
            </p:nvSpPr>
            <p:spPr bwMode="auto">
              <a:xfrm flipV="1">
                <a:off x="2848" y="848"/>
                <a:ext cx="50" cy="2"/>
              </a:xfrm>
              <a:prstGeom prst="line">
                <a:avLst/>
              </a:prstGeom>
              <a:noFill/>
              <a:ln w="28575">
                <a:solidFill>
                  <a:schemeClr val="bg1"/>
                </a:solidFill>
                <a:round/>
                <a:headEnd/>
                <a:tailEnd/>
              </a:ln>
            </p:spPr>
            <p:txBody>
              <a:bodyPr wrap="none" anchor="ctr">
                <a:prstTxWarp prst="textNoShape">
                  <a:avLst/>
                </a:prstTxWarp>
              </a:bodyPr>
              <a:lstStyle/>
              <a:p>
                <a:endParaRPr lang="en-US"/>
              </a:p>
            </p:txBody>
          </p:sp>
          <p:sp>
            <p:nvSpPr>
              <p:cNvPr id="355340" name="Line 12"/>
              <p:cNvSpPr>
                <a:spLocks noChangeShapeType="1"/>
              </p:cNvSpPr>
              <p:nvPr/>
            </p:nvSpPr>
            <p:spPr bwMode="auto">
              <a:xfrm>
                <a:off x="2944" y="946"/>
                <a:ext cx="44" cy="0"/>
              </a:xfrm>
              <a:prstGeom prst="line">
                <a:avLst/>
              </a:prstGeom>
              <a:noFill/>
              <a:ln w="28575">
                <a:solidFill>
                  <a:schemeClr val="bg1"/>
                </a:solidFill>
                <a:round/>
                <a:headEnd/>
                <a:tailEnd/>
              </a:ln>
            </p:spPr>
            <p:txBody>
              <a:bodyPr wrap="none" anchor="ctr">
                <a:prstTxWarp prst="textNoShape">
                  <a:avLst/>
                </a:prstTxWarp>
              </a:bodyPr>
              <a:lstStyle/>
              <a:p>
                <a:endParaRPr lang="en-US"/>
              </a:p>
            </p:txBody>
          </p:sp>
          <p:sp>
            <p:nvSpPr>
              <p:cNvPr id="355341" name="Line 13"/>
              <p:cNvSpPr>
                <a:spLocks noChangeShapeType="1"/>
              </p:cNvSpPr>
              <p:nvPr/>
            </p:nvSpPr>
            <p:spPr bwMode="auto">
              <a:xfrm>
                <a:off x="2894" y="850"/>
                <a:ext cx="52" cy="96"/>
              </a:xfrm>
              <a:prstGeom prst="line">
                <a:avLst/>
              </a:prstGeom>
              <a:noFill/>
              <a:ln w="28575">
                <a:solidFill>
                  <a:schemeClr val="bg1"/>
                </a:solidFill>
                <a:round/>
                <a:headEnd/>
                <a:tailEnd/>
              </a:ln>
            </p:spPr>
            <p:txBody>
              <a:bodyPr wrap="none" anchor="ctr">
                <a:prstTxWarp prst="textNoShape">
                  <a:avLst/>
                </a:prstTxWarp>
              </a:bodyPr>
              <a:lstStyle/>
              <a:p>
                <a:endParaRPr lang="en-US"/>
              </a:p>
            </p:txBody>
          </p:sp>
        </p:grpSp>
        <p:sp>
          <p:nvSpPr>
            <p:cNvPr id="355342" name="Line 14"/>
            <p:cNvSpPr>
              <a:spLocks noChangeShapeType="1"/>
            </p:cNvSpPr>
            <p:nvPr/>
          </p:nvSpPr>
          <p:spPr bwMode="auto">
            <a:xfrm>
              <a:off x="4507072" y="6355743"/>
              <a:ext cx="254953" cy="5398"/>
            </a:xfrm>
            <a:prstGeom prst="line">
              <a:avLst/>
            </a:prstGeom>
            <a:noFill/>
            <a:ln w="28575">
              <a:solidFill>
                <a:schemeClr val="bg1"/>
              </a:solidFill>
              <a:round/>
              <a:headEnd/>
              <a:tailEnd/>
            </a:ln>
          </p:spPr>
          <p:txBody>
            <a:bodyPr wrap="none" lIns="101882" tIns="50941" rIns="101882" bIns="50941" anchor="ctr">
              <a:prstTxWarp prst="textNoShape">
                <a:avLst/>
              </a:prstTxWarp>
            </a:bodyPr>
            <a:lstStyle/>
            <a:p>
              <a:endParaRPr lang="en-US"/>
            </a:p>
          </p:txBody>
        </p:sp>
        <p:sp>
          <p:nvSpPr>
            <p:cNvPr id="355343" name="Line 15"/>
            <p:cNvSpPr>
              <a:spLocks noChangeShapeType="1"/>
            </p:cNvSpPr>
            <p:nvPr/>
          </p:nvSpPr>
          <p:spPr bwMode="auto">
            <a:xfrm flipV="1">
              <a:off x="4996022" y="6129047"/>
              <a:ext cx="223520" cy="0"/>
            </a:xfrm>
            <a:prstGeom prst="line">
              <a:avLst/>
            </a:prstGeom>
            <a:noFill/>
            <a:ln w="28575">
              <a:solidFill>
                <a:schemeClr val="bg1"/>
              </a:solidFill>
              <a:round/>
              <a:headEnd/>
              <a:tailEnd/>
            </a:ln>
          </p:spPr>
          <p:txBody>
            <a:bodyPr wrap="none" lIns="101882" tIns="50941" rIns="101882" bIns="50941" anchor="ctr">
              <a:prstTxWarp prst="textNoShape">
                <a:avLst/>
              </a:prstTxWarp>
            </a:bodyPr>
            <a:lstStyle/>
            <a:p>
              <a:endParaRPr lang="en-US"/>
            </a:p>
          </p:txBody>
        </p:sp>
        <p:sp>
          <p:nvSpPr>
            <p:cNvPr id="355344" name="Line 16"/>
            <p:cNvSpPr>
              <a:spLocks noChangeShapeType="1"/>
            </p:cNvSpPr>
            <p:nvPr/>
          </p:nvSpPr>
          <p:spPr bwMode="auto">
            <a:xfrm flipV="1">
              <a:off x="4741069" y="6129048"/>
              <a:ext cx="265430" cy="226695"/>
            </a:xfrm>
            <a:prstGeom prst="line">
              <a:avLst/>
            </a:prstGeom>
            <a:noFill/>
            <a:ln w="28575">
              <a:solidFill>
                <a:schemeClr val="bg1"/>
              </a:solidFill>
              <a:round/>
              <a:headEnd/>
              <a:tailEnd/>
            </a:ln>
          </p:spPr>
          <p:txBody>
            <a:bodyPr wrap="none" lIns="101882" tIns="50941" rIns="101882" bIns="50941" anchor="ctr">
              <a:prstTxWarp prst="textNoShape">
                <a:avLst/>
              </a:prstTxWarp>
            </a:bodyPr>
            <a:lstStyle/>
            <a:p>
              <a:endParaRPr lang="en-US"/>
            </a:p>
          </p:txBody>
        </p:sp>
        <p:sp>
          <p:nvSpPr>
            <p:cNvPr id="355345" name="Text Box 17"/>
            <p:cNvSpPr txBox="1">
              <a:spLocks noChangeArrowheads="1"/>
            </p:cNvSpPr>
            <p:nvPr/>
          </p:nvSpPr>
          <p:spPr bwMode="auto">
            <a:xfrm>
              <a:off x="3315253" y="7007040"/>
              <a:ext cx="2350453" cy="577533"/>
            </a:xfrm>
            <a:prstGeom prst="rect">
              <a:avLst/>
            </a:prstGeom>
            <a:noFill/>
            <a:ln w="9525">
              <a:noFill/>
              <a:miter lim="800000"/>
              <a:headEnd/>
              <a:tailEnd/>
            </a:ln>
          </p:spPr>
          <p:txBody>
            <a:bodyPr lIns="101882" tIns="50941" rIns="101882" bIns="50941">
              <a:prstTxWarp prst="textNoShape">
                <a:avLst/>
              </a:prstTxWarp>
            </a:bodyPr>
            <a:lstStyle/>
            <a:p>
              <a:pPr algn="ctr" eaLnBrk="1" hangingPunct="1"/>
              <a:r>
                <a:rPr lang="en-US" dirty="0" smtClean="0">
                  <a:solidFill>
                    <a:schemeClr val="tx2"/>
                  </a:solidFill>
                  <a:latin typeface="Arial" charset="0"/>
                </a:rPr>
                <a:t>shared </a:t>
              </a:r>
              <a:r>
                <a:rPr lang="en-US" dirty="0">
                  <a:solidFill>
                    <a:schemeClr val="tx2"/>
                  </a:solidFill>
                  <a:latin typeface="Arial" charset="0"/>
                </a:rPr>
                <a:t>output </a:t>
              </a:r>
              <a:r>
                <a:rPr lang="en-US" dirty="0" smtClean="0">
                  <a:solidFill>
                    <a:schemeClr val="tx2"/>
                  </a:solidFill>
                  <a:latin typeface="Arial" charset="0"/>
                </a:rPr>
                <a:t>finite link </a:t>
              </a:r>
              <a:r>
                <a:rPr lang="en-US" dirty="0">
                  <a:solidFill>
                    <a:schemeClr val="tx2"/>
                  </a:solidFill>
                  <a:latin typeface="Arial" charset="0"/>
                </a:rPr>
                <a:t>buffers</a:t>
              </a:r>
              <a:endParaRPr lang="en-US" dirty="0">
                <a:solidFill>
                  <a:schemeClr val="tx2"/>
                </a:solidFill>
              </a:endParaRPr>
            </a:p>
          </p:txBody>
        </p:sp>
        <p:sp>
          <p:nvSpPr>
            <p:cNvPr id="355346" name="Line 18"/>
            <p:cNvSpPr>
              <a:spLocks noChangeShapeType="1"/>
            </p:cNvSpPr>
            <p:nvPr/>
          </p:nvSpPr>
          <p:spPr bwMode="auto">
            <a:xfrm flipH="1">
              <a:off x="2666524" y="5785407"/>
              <a:ext cx="1248568" cy="1266613"/>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sp>
          <p:nvSpPr>
            <p:cNvPr id="355347" name="Line 19"/>
            <p:cNvSpPr>
              <a:spLocks noChangeShapeType="1"/>
            </p:cNvSpPr>
            <p:nvPr/>
          </p:nvSpPr>
          <p:spPr bwMode="auto">
            <a:xfrm flipH="1">
              <a:off x="3323114" y="5785407"/>
              <a:ext cx="591978" cy="1799"/>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grpSp>
          <p:nvGrpSpPr>
            <p:cNvPr id="3" name="Group 20"/>
            <p:cNvGrpSpPr>
              <a:grpSpLocks/>
            </p:cNvGrpSpPr>
            <p:nvPr/>
          </p:nvGrpSpPr>
          <p:grpSpPr bwMode="auto">
            <a:xfrm>
              <a:off x="2280603" y="4716702"/>
              <a:ext cx="1323658" cy="1316990"/>
              <a:chOff x="5850" y="13487"/>
              <a:chExt cx="2023" cy="1840"/>
            </a:xfrm>
          </p:grpSpPr>
          <p:sp>
            <p:nvSpPr>
              <p:cNvPr id="355349" name="Freeform 21"/>
              <p:cNvSpPr>
                <a:spLocks/>
              </p:cNvSpPr>
              <p:nvPr/>
            </p:nvSpPr>
            <p:spPr bwMode="auto">
              <a:xfrm>
                <a:off x="5850" y="13632"/>
                <a:ext cx="2023" cy="1695"/>
              </a:xfrm>
              <a:custGeom>
                <a:avLst/>
                <a:gdLst/>
                <a:ahLst/>
                <a:cxnLst>
                  <a:cxn ang="0">
                    <a:pos x="570" y="121"/>
                  </a:cxn>
                  <a:cxn ang="0">
                    <a:pos x="575" y="120"/>
                  </a:cxn>
                  <a:cxn ang="0">
                    <a:pos x="586" y="116"/>
                  </a:cxn>
                  <a:cxn ang="0">
                    <a:pos x="607" y="108"/>
                  </a:cxn>
                  <a:cxn ang="0">
                    <a:pos x="636" y="101"/>
                  </a:cxn>
                  <a:cxn ang="0">
                    <a:pos x="672" y="90"/>
                  </a:cxn>
                  <a:cxn ang="0">
                    <a:pos x="718" y="79"/>
                  </a:cxn>
                  <a:cxn ang="0">
                    <a:pos x="771" y="67"/>
                  </a:cxn>
                  <a:cxn ang="0">
                    <a:pos x="834" y="55"/>
                  </a:cxn>
                  <a:cxn ang="0">
                    <a:pos x="904" y="43"/>
                  </a:cxn>
                  <a:cxn ang="0">
                    <a:pos x="982" y="33"/>
                  </a:cxn>
                  <a:cxn ang="0">
                    <a:pos x="1071" y="22"/>
                  </a:cxn>
                  <a:cxn ang="0">
                    <a:pos x="1166" y="13"/>
                  </a:cxn>
                  <a:cxn ang="0">
                    <a:pos x="1271" y="7"/>
                  </a:cxn>
                  <a:cxn ang="0">
                    <a:pos x="1384" y="1"/>
                  </a:cxn>
                  <a:cxn ang="0">
                    <a:pos x="1506" y="0"/>
                  </a:cxn>
                  <a:cxn ang="0">
                    <a:pos x="1636" y="1"/>
                  </a:cxn>
                  <a:cxn ang="0">
                    <a:pos x="1692" y="233"/>
                  </a:cxn>
                  <a:cxn ang="0">
                    <a:pos x="1713" y="243"/>
                  </a:cxn>
                  <a:cxn ang="0">
                    <a:pos x="1758" y="274"/>
                  </a:cxn>
                  <a:cxn ang="0">
                    <a:pos x="1806" y="329"/>
                  </a:cxn>
                  <a:cxn ang="0">
                    <a:pos x="1836" y="409"/>
                  </a:cxn>
                  <a:cxn ang="0">
                    <a:pos x="1955" y="948"/>
                  </a:cxn>
                  <a:cxn ang="0">
                    <a:pos x="2003" y="1171"/>
                  </a:cxn>
                  <a:cxn ang="0">
                    <a:pos x="2011" y="1188"/>
                  </a:cxn>
                  <a:cxn ang="0">
                    <a:pos x="2022" y="1231"/>
                  </a:cxn>
                  <a:cxn ang="0">
                    <a:pos x="2021" y="1297"/>
                  </a:cxn>
                  <a:cxn ang="0">
                    <a:pos x="1992" y="1380"/>
                  </a:cxn>
                  <a:cxn ang="0">
                    <a:pos x="0" y="1328"/>
                  </a:cxn>
                  <a:cxn ang="0">
                    <a:pos x="199" y="1223"/>
                  </a:cxn>
                  <a:cxn ang="0">
                    <a:pos x="200" y="232"/>
                  </a:cxn>
                  <a:cxn ang="0">
                    <a:pos x="210" y="226"/>
                  </a:cxn>
                  <a:cxn ang="0">
                    <a:pos x="230" y="214"/>
                  </a:cxn>
                  <a:cxn ang="0">
                    <a:pos x="259" y="201"/>
                  </a:cxn>
                  <a:cxn ang="0">
                    <a:pos x="297" y="189"/>
                  </a:cxn>
                  <a:cxn ang="0">
                    <a:pos x="344" y="183"/>
                  </a:cxn>
                  <a:cxn ang="0">
                    <a:pos x="399" y="181"/>
                  </a:cxn>
                  <a:cxn ang="0">
                    <a:pos x="464" y="191"/>
                  </a:cxn>
                  <a:cxn ang="0">
                    <a:pos x="548" y="225"/>
                  </a:cxn>
                </a:cxnLst>
                <a:rect l="0" t="0" r="r" b="b"/>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prstTxWarp prst="textNoShape">
                  <a:avLst/>
                </a:prstTxWarp>
              </a:bodyPr>
              <a:lstStyle/>
              <a:p>
                <a:endParaRPr lang="en-US"/>
              </a:p>
            </p:txBody>
          </p:sp>
          <p:sp>
            <p:nvSpPr>
              <p:cNvPr id="355350" name="Freeform 22"/>
              <p:cNvSpPr>
                <a:spLocks/>
              </p:cNvSpPr>
              <p:nvPr/>
            </p:nvSpPr>
            <p:spPr bwMode="auto">
              <a:xfrm>
                <a:off x="6551" y="13597"/>
                <a:ext cx="650" cy="735"/>
              </a:xfrm>
              <a:custGeom>
                <a:avLst/>
                <a:gdLst/>
                <a:ahLst/>
                <a:cxnLst>
                  <a:cxn ang="0">
                    <a:pos x="645" y="27"/>
                  </a:cxn>
                  <a:cxn ang="0">
                    <a:pos x="642" y="26"/>
                  </a:cxn>
                  <a:cxn ang="0">
                    <a:pos x="631" y="23"/>
                  </a:cxn>
                  <a:cxn ang="0">
                    <a:pos x="615" y="19"/>
                  </a:cxn>
                  <a:cxn ang="0">
                    <a:pos x="592" y="15"/>
                  </a:cxn>
                  <a:cxn ang="0">
                    <a:pos x="565" y="10"/>
                  </a:cxn>
                  <a:cxn ang="0">
                    <a:pos x="533" y="6"/>
                  </a:cxn>
                  <a:cxn ang="0">
                    <a:pos x="496" y="3"/>
                  </a:cxn>
                  <a:cxn ang="0">
                    <a:pos x="456" y="1"/>
                  </a:cxn>
                  <a:cxn ang="0">
                    <a:pos x="411" y="0"/>
                  </a:cxn>
                  <a:cxn ang="0">
                    <a:pos x="364" y="2"/>
                  </a:cxn>
                  <a:cxn ang="0">
                    <a:pos x="315" y="6"/>
                  </a:cxn>
                  <a:cxn ang="0">
                    <a:pos x="262" y="15"/>
                  </a:cxn>
                  <a:cxn ang="0">
                    <a:pos x="209" y="26"/>
                  </a:cxn>
                  <a:cxn ang="0">
                    <a:pos x="154" y="42"/>
                  </a:cxn>
                  <a:cxn ang="0">
                    <a:pos x="98" y="61"/>
                  </a:cxn>
                  <a:cxn ang="0">
                    <a:pos x="42" y="87"/>
                  </a:cxn>
                  <a:cxn ang="0">
                    <a:pos x="38" y="101"/>
                  </a:cxn>
                  <a:cxn ang="0">
                    <a:pos x="28" y="141"/>
                  </a:cxn>
                  <a:cxn ang="0">
                    <a:pos x="17" y="203"/>
                  </a:cxn>
                  <a:cxn ang="0">
                    <a:pos x="6" y="283"/>
                  </a:cxn>
                  <a:cxn ang="0">
                    <a:pos x="0" y="378"/>
                  </a:cxn>
                  <a:cxn ang="0">
                    <a:pos x="5" y="484"/>
                  </a:cxn>
                  <a:cxn ang="0">
                    <a:pos x="21" y="599"/>
                  </a:cxn>
                  <a:cxn ang="0">
                    <a:pos x="54" y="716"/>
                  </a:cxn>
                  <a:cxn ang="0">
                    <a:pos x="58" y="716"/>
                  </a:cxn>
                  <a:cxn ang="0">
                    <a:pos x="66" y="715"/>
                  </a:cxn>
                  <a:cxn ang="0">
                    <a:pos x="80" y="713"/>
                  </a:cxn>
                  <a:cxn ang="0">
                    <a:pos x="99" y="712"/>
                  </a:cxn>
                  <a:cxn ang="0">
                    <a:pos x="124" y="710"/>
                  </a:cxn>
                  <a:cxn ang="0">
                    <a:pos x="153" y="708"/>
                  </a:cxn>
                  <a:cxn ang="0">
                    <a:pos x="188" y="707"/>
                  </a:cxn>
                  <a:cxn ang="0">
                    <a:pos x="225" y="706"/>
                  </a:cxn>
                  <a:cxn ang="0">
                    <a:pos x="267" y="705"/>
                  </a:cxn>
                  <a:cxn ang="0">
                    <a:pos x="313" y="706"/>
                  </a:cxn>
                  <a:cxn ang="0">
                    <a:pos x="362" y="707"/>
                  </a:cxn>
                  <a:cxn ang="0">
                    <a:pos x="415" y="709"/>
                  </a:cxn>
                  <a:cxn ang="0">
                    <a:pos x="470" y="713"/>
                  </a:cxn>
                  <a:cxn ang="0">
                    <a:pos x="528" y="719"/>
                  </a:cxn>
                  <a:cxn ang="0">
                    <a:pos x="588" y="726"/>
                  </a:cxn>
                  <a:cxn ang="0">
                    <a:pos x="650" y="735"/>
                  </a:cxn>
                  <a:cxn ang="0">
                    <a:pos x="647" y="713"/>
                  </a:cxn>
                  <a:cxn ang="0">
                    <a:pos x="641" y="655"/>
                  </a:cxn>
                  <a:cxn ang="0">
                    <a:pos x="631" y="568"/>
                  </a:cxn>
                  <a:cxn ang="0">
                    <a:pos x="623" y="462"/>
                  </a:cxn>
                  <a:cxn ang="0">
                    <a:pos x="618" y="345"/>
                  </a:cxn>
                  <a:cxn ang="0">
                    <a:pos x="618" y="229"/>
                  </a:cxn>
                  <a:cxn ang="0">
                    <a:pos x="627" y="119"/>
                  </a:cxn>
                  <a:cxn ang="0">
                    <a:pos x="645" y="27"/>
                  </a:cxn>
                </a:cxnLst>
                <a:rect l="0" t="0" r="r" b="b"/>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prstTxWarp prst="textNoShape">
                  <a:avLst/>
                </a:prstTxWarp>
              </a:bodyPr>
              <a:lstStyle/>
              <a:p>
                <a:endParaRPr lang="en-US"/>
              </a:p>
            </p:txBody>
          </p:sp>
          <p:sp>
            <p:nvSpPr>
              <p:cNvPr id="355351" name="Freeform 23"/>
              <p:cNvSpPr>
                <a:spLocks/>
              </p:cNvSpPr>
              <p:nvPr/>
            </p:nvSpPr>
            <p:spPr bwMode="auto">
              <a:xfrm>
                <a:off x="6623" y="13797"/>
                <a:ext cx="1071" cy="731"/>
              </a:xfrm>
              <a:custGeom>
                <a:avLst/>
                <a:gdLst/>
                <a:ahLst/>
                <a:cxnLst>
                  <a:cxn ang="0">
                    <a:pos x="6" y="552"/>
                  </a:cxn>
                  <a:cxn ang="0">
                    <a:pos x="0" y="642"/>
                  </a:cxn>
                  <a:cxn ang="0">
                    <a:pos x="698" y="731"/>
                  </a:cxn>
                  <a:cxn ang="0">
                    <a:pos x="703" y="729"/>
                  </a:cxn>
                  <a:cxn ang="0">
                    <a:pos x="717" y="722"/>
                  </a:cxn>
                  <a:cxn ang="0">
                    <a:pos x="740" y="710"/>
                  </a:cxn>
                  <a:cxn ang="0">
                    <a:pos x="768" y="694"/>
                  </a:cxn>
                  <a:cxn ang="0">
                    <a:pos x="801" y="672"/>
                  </a:cxn>
                  <a:cxn ang="0">
                    <a:pos x="838" y="645"/>
                  </a:cxn>
                  <a:cxn ang="0">
                    <a:pos x="876" y="614"/>
                  </a:cxn>
                  <a:cxn ang="0">
                    <a:pos x="915" y="577"/>
                  </a:cxn>
                  <a:cxn ang="0">
                    <a:pos x="953" y="536"/>
                  </a:cxn>
                  <a:cxn ang="0">
                    <a:pos x="988" y="491"/>
                  </a:cxn>
                  <a:cxn ang="0">
                    <a:pos x="1018" y="439"/>
                  </a:cxn>
                  <a:cxn ang="0">
                    <a:pos x="1043" y="383"/>
                  </a:cxn>
                  <a:cxn ang="0">
                    <a:pos x="1061" y="322"/>
                  </a:cxn>
                  <a:cxn ang="0">
                    <a:pos x="1071" y="255"/>
                  </a:cxn>
                  <a:cxn ang="0">
                    <a:pos x="1070" y="185"/>
                  </a:cxn>
                  <a:cxn ang="0">
                    <a:pos x="1057" y="108"/>
                  </a:cxn>
                  <a:cxn ang="0">
                    <a:pos x="1055" y="104"/>
                  </a:cxn>
                  <a:cxn ang="0">
                    <a:pos x="1049" y="92"/>
                  </a:cxn>
                  <a:cxn ang="0">
                    <a:pos x="1037" y="76"/>
                  </a:cxn>
                  <a:cxn ang="0">
                    <a:pos x="1022" y="57"/>
                  </a:cxn>
                  <a:cxn ang="0">
                    <a:pos x="1002" y="37"/>
                  </a:cxn>
                  <a:cxn ang="0">
                    <a:pos x="979" y="20"/>
                  </a:cxn>
                  <a:cxn ang="0">
                    <a:pos x="951" y="7"/>
                  </a:cxn>
                  <a:cxn ang="0">
                    <a:pos x="919" y="0"/>
                  </a:cxn>
                  <a:cxn ang="0">
                    <a:pos x="924" y="12"/>
                  </a:cxn>
                  <a:cxn ang="0">
                    <a:pos x="934" y="44"/>
                  </a:cxn>
                  <a:cxn ang="0">
                    <a:pos x="947" y="94"/>
                  </a:cxn>
                  <a:cxn ang="0">
                    <a:pos x="958" y="159"/>
                  </a:cxn>
                  <a:cxn ang="0">
                    <a:pos x="961" y="238"/>
                  </a:cxn>
                  <a:cxn ang="0">
                    <a:pos x="953" y="324"/>
                  </a:cxn>
                  <a:cxn ang="0">
                    <a:pos x="928" y="418"/>
                  </a:cxn>
                  <a:cxn ang="0">
                    <a:pos x="884" y="516"/>
                  </a:cxn>
                  <a:cxn ang="0">
                    <a:pos x="883" y="518"/>
                  </a:cxn>
                  <a:cxn ang="0">
                    <a:pos x="879" y="521"/>
                  </a:cxn>
                  <a:cxn ang="0">
                    <a:pos x="872" y="526"/>
                  </a:cxn>
                  <a:cxn ang="0">
                    <a:pos x="862" y="534"/>
                  </a:cxn>
                  <a:cxn ang="0">
                    <a:pos x="851" y="541"/>
                  </a:cxn>
                  <a:cxn ang="0">
                    <a:pos x="837" y="550"/>
                  </a:cxn>
                  <a:cxn ang="0">
                    <a:pos x="819" y="559"/>
                  </a:cxn>
                  <a:cxn ang="0">
                    <a:pos x="800" y="567"/>
                  </a:cxn>
                  <a:cxn ang="0">
                    <a:pos x="778" y="575"/>
                  </a:cxn>
                  <a:cxn ang="0">
                    <a:pos x="754" y="582"/>
                  </a:cxn>
                  <a:cxn ang="0">
                    <a:pos x="727" y="588"/>
                  </a:cxn>
                  <a:cxn ang="0">
                    <a:pos x="697" y="592"/>
                  </a:cxn>
                  <a:cxn ang="0">
                    <a:pos x="666" y="593"/>
                  </a:cxn>
                  <a:cxn ang="0">
                    <a:pos x="631" y="592"/>
                  </a:cxn>
                  <a:cxn ang="0">
                    <a:pos x="593" y="589"/>
                  </a:cxn>
                  <a:cxn ang="0">
                    <a:pos x="555" y="581"/>
                  </a:cxn>
                  <a:cxn ang="0">
                    <a:pos x="555" y="677"/>
                  </a:cxn>
                  <a:cxn ang="0">
                    <a:pos x="24" y="623"/>
                  </a:cxn>
                  <a:cxn ang="0">
                    <a:pos x="6" y="552"/>
                  </a:cxn>
                </a:cxnLst>
                <a:rect l="0" t="0" r="r" b="b"/>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prstTxWarp prst="textNoShape">
                  <a:avLst/>
                </a:prstTxWarp>
              </a:bodyPr>
              <a:lstStyle/>
              <a:p>
                <a:endParaRPr lang="en-US"/>
              </a:p>
            </p:txBody>
          </p:sp>
          <p:sp>
            <p:nvSpPr>
              <p:cNvPr id="355352" name="Freeform 24"/>
              <p:cNvSpPr>
                <a:spLocks/>
              </p:cNvSpPr>
              <p:nvPr/>
            </p:nvSpPr>
            <p:spPr bwMode="auto">
              <a:xfrm>
                <a:off x="6486" y="14516"/>
                <a:ext cx="787" cy="253"/>
              </a:xfrm>
              <a:custGeom>
                <a:avLst/>
                <a:gdLst/>
                <a:ahLst/>
                <a:cxnLst>
                  <a:cxn ang="0">
                    <a:pos x="787" y="91"/>
                  </a:cxn>
                  <a:cxn ang="0">
                    <a:pos x="12" y="0"/>
                  </a:cxn>
                  <a:cxn ang="0">
                    <a:pos x="0" y="91"/>
                  </a:cxn>
                  <a:cxn ang="0">
                    <a:pos x="764" y="253"/>
                  </a:cxn>
                  <a:cxn ang="0">
                    <a:pos x="787" y="91"/>
                  </a:cxn>
                </a:cxnLst>
                <a:rect l="0" t="0" r="r" b="b"/>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prstTxWarp prst="textNoShape">
                  <a:avLst/>
                </a:prstTxWarp>
              </a:bodyPr>
              <a:lstStyle/>
              <a:p>
                <a:endParaRPr lang="en-US"/>
              </a:p>
            </p:txBody>
          </p:sp>
          <p:sp>
            <p:nvSpPr>
              <p:cNvPr id="355353" name="Freeform 25"/>
              <p:cNvSpPr>
                <a:spLocks/>
              </p:cNvSpPr>
              <p:nvPr/>
            </p:nvSpPr>
            <p:spPr bwMode="auto">
              <a:xfrm>
                <a:off x="6879" y="14597"/>
                <a:ext cx="336" cy="115"/>
              </a:xfrm>
              <a:custGeom>
                <a:avLst/>
                <a:gdLst/>
                <a:ahLst/>
                <a:cxnLst>
                  <a:cxn ang="0">
                    <a:pos x="336" y="50"/>
                  </a:cxn>
                  <a:cxn ang="0">
                    <a:pos x="4" y="0"/>
                  </a:cxn>
                  <a:cxn ang="0">
                    <a:pos x="0" y="48"/>
                  </a:cxn>
                  <a:cxn ang="0">
                    <a:pos x="327" y="115"/>
                  </a:cxn>
                  <a:cxn ang="0">
                    <a:pos x="336" y="50"/>
                  </a:cxn>
                </a:cxnLst>
                <a:rect l="0" t="0" r="r" b="b"/>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prstTxWarp prst="textNoShape">
                  <a:avLst/>
                </a:prstTxWarp>
              </a:bodyPr>
              <a:lstStyle/>
              <a:p>
                <a:endParaRPr lang="en-US"/>
              </a:p>
            </p:txBody>
          </p:sp>
          <p:sp>
            <p:nvSpPr>
              <p:cNvPr id="355354" name="Freeform 26"/>
              <p:cNvSpPr>
                <a:spLocks/>
              </p:cNvSpPr>
              <p:nvPr/>
            </p:nvSpPr>
            <p:spPr bwMode="auto">
              <a:xfrm>
                <a:off x="6536" y="14540"/>
                <a:ext cx="225" cy="85"/>
              </a:xfrm>
              <a:custGeom>
                <a:avLst/>
                <a:gdLst/>
                <a:ahLst/>
                <a:cxnLst>
                  <a:cxn ang="0">
                    <a:pos x="225" y="39"/>
                  </a:cxn>
                  <a:cxn ang="0">
                    <a:pos x="0" y="0"/>
                  </a:cxn>
                  <a:cxn ang="0">
                    <a:pos x="3" y="41"/>
                  </a:cxn>
                  <a:cxn ang="0">
                    <a:pos x="218" y="85"/>
                  </a:cxn>
                  <a:cxn ang="0">
                    <a:pos x="225" y="39"/>
                  </a:cxn>
                </a:cxnLst>
                <a:rect l="0" t="0" r="r" b="b"/>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prstTxWarp prst="textNoShape">
                  <a:avLst/>
                </a:prstTxWarp>
              </a:bodyPr>
              <a:lstStyle/>
              <a:p>
                <a:endParaRPr lang="en-US"/>
              </a:p>
            </p:txBody>
          </p:sp>
          <p:sp>
            <p:nvSpPr>
              <p:cNvPr id="355355" name="Freeform 27"/>
              <p:cNvSpPr>
                <a:spLocks/>
              </p:cNvSpPr>
              <p:nvPr/>
            </p:nvSpPr>
            <p:spPr bwMode="auto">
              <a:xfrm>
                <a:off x="5972" y="14624"/>
                <a:ext cx="1325" cy="439"/>
              </a:xfrm>
              <a:custGeom>
                <a:avLst/>
                <a:gdLst/>
                <a:ahLst/>
                <a:cxnLst>
                  <a:cxn ang="0">
                    <a:pos x="0" y="132"/>
                  </a:cxn>
                  <a:cxn ang="0">
                    <a:pos x="3" y="132"/>
                  </a:cxn>
                  <a:cxn ang="0">
                    <a:pos x="10" y="130"/>
                  </a:cxn>
                  <a:cxn ang="0">
                    <a:pos x="24" y="128"/>
                  </a:cxn>
                  <a:cxn ang="0">
                    <a:pos x="42" y="125"/>
                  </a:cxn>
                  <a:cxn ang="0">
                    <a:pos x="62" y="121"/>
                  </a:cxn>
                  <a:cxn ang="0">
                    <a:pos x="86" y="116"/>
                  </a:cxn>
                  <a:cxn ang="0">
                    <a:pos x="113" y="109"/>
                  </a:cxn>
                  <a:cxn ang="0">
                    <a:pos x="141" y="102"/>
                  </a:cxn>
                  <a:cxn ang="0">
                    <a:pos x="170" y="94"/>
                  </a:cxn>
                  <a:cxn ang="0">
                    <a:pos x="199" y="85"/>
                  </a:cxn>
                  <a:cxn ang="0">
                    <a:pos x="228" y="74"/>
                  </a:cxn>
                  <a:cxn ang="0">
                    <a:pos x="257" y="62"/>
                  </a:cxn>
                  <a:cxn ang="0">
                    <a:pos x="285" y="48"/>
                  </a:cxn>
                  <a:cxn ang="0">
                    <a:pos x="309" y="34"/>
                  </a:cxn>
                  <a:cxn ang="0">
                    <a:pos x="333" y="18"/>
                  </a:cxn>
                  <a:cxn ang="0">
                    <a:pos x="352" y="0"/>
                  </a:cxn>
                  <a:cxn ang="0">
                    <a:pos x="1325" y="223"/>
                  </a:cxn>
                  <a:cxn ang="0">
                    <a:pos x="1323" y="225"/>
                  </a:cxn>
                  <a:cxn ang="0">
                    <a:pos x="1318" y="230"/>
                  </a:cxn>
                  <a:cxn ang="0">
                    <a:pos x="1309" y="239"/>
                  </a:cxn>
                  <a:cxn ang="0">
                    <a:pos x="1297" y="250"/>
                  </a:cxn>
                  <a:cxn ang="0">
                    <a:pos x="1282" y="263"/>
                  </a:cxn>
                  <a:cxn ang="0">
                    <a:pos x="1265" y="278"/>
                  </a:cxn>
                  <a:cxn ang="0">
                    <a:pos x="1247" y="295"/>
                  </a:cxn>
                  <a:cxn ang="0">
                    <a:pos x="1225" y="312"/>
                  </a:cxn>
                  <a:cxn ang="0">
                    <a:pos x="1202" y="331"/>
                  </a:cxn>
                  <a:cxn ang="0">
                    <a:pos x="1179" y="349"/>
                  </a:cxn>
                  <a:cxn ang="0">
                    <a:pos x="1154" y="367"/>
                  </a:cxn>
                  <a:cxn ang="0">
                    <a:pos x="1128" y="385"/>
                  </a:cxn>
                  <a:cxn ang="0">
                    <a:pos x="1102" y="401"/>
                  </a:cxn>
                  <a:cxn ang="0">
                    <a:pos x="1077" y="415"/>
                  </a:cxn>
                  <a:cxn ang="0">
                    <a:pos x="1051" y="428"/>
                  </a:cxn>
                  <a:cxn ang="0">
                    <a:pos x="1026" y="439"/>
                  </a:cxn>
                  <a:cxn ang="0">
                    <a:pos x="0" y="132"/>
                  </a:cxn>
                </a:cxnLst>
                <a:rect l="0" t="0" r="r" b="b"/>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prstTxWarp prst="textNoShape">
                  <a:avLst/>
                </a:prstTxWarp>
              </a:bodyPr>
              <a:lstStyle/>
              <a:p>
                <a:endParaRPr lang="en-US"/>
              </a:p>
            </p:txBody>
          </p:sp>
          <p:sp>
            <p:nvSpPr>
              <p:cNvPr id="355356" name="Freeform 28"/>
              <p:cNvSpPr>
                <a:spLocks/>
              </p:cNvSpPr>
              <p:nvPr/>
            </p:nvSpPr>
            <p:spPr bwMode="auto">
              <a:xfrm>
                <a:off x="7292" y="14577"/>
                <a:ext cx="472" cy="209"/>
              </a:xfrm>
              <a:custGeom>
                <a:avLst/>
                <a:gdLst/>
                <a:ahLst/>
                <a:cxnLst>
                  <a:cxn ang="0">
                    <a:pos x="47" y="209"/>
                  </a:cxn>
                  <a:cxn ang="0">
                    <a:pos x="472" y="84"/>
                  </a:cxn>
                  <a:cxn ang="0">
                    <a:pos x="215" y="0"/>
                  </a:cxn>
                  <a:cxn ang="0">
                    <a:pos x="5" y="24"/>
                  </a:cxn>
                  <a:cxn ang="0">
                    <a:pos x="0" y="197"/>
                  </a:cxn>
                  <a:cxn ang="0">
                    <a:pos x="47" y="209"/>
                  </a:cxn>
                </a:cxnLst>
                <a:rect l="0" t="0" r="r" b="b"/>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prstTxWarp prst="textNoShape">
                  <a:avLst/>
                </a:prstTxWarp>
              </a:bodyPr>
              <a:lstStyle/>
              <a:p>
                <a:endParaRPr lang="en-US"/>
              </a:p>
            </p:txBody>
          </p:sp>
          <p:sp>
            <p:nvSpPr>
              <p:cNvPr id="355357" name="Freeform 29"/>
              <p:cNvSpPr>
                <a:spLocks/>
              </p:cNvSpPr>
              <p:nvPr/>
            </p:nvSpPr>
            <p:spPr bwMode="auto">
              <a:xfrm>
                <a:off x="6073" y="13679"/>
                <a:ext cx="251" cy="999"/>
              </a:xfrm>
              <a:custGeom>
                <a:avLst/>
                <a:gdLst/>
                <a:ahLst/>
                <a:cxnLst>
                  <a:cxn ang="0">
                    <a:pos x="251" y="23"/>
                  </a:cxn>
                  <a:cxn ang="0">
                    <a:pos x="250" y="22"/>
                  </a:cxn>
                  <a:cxn ang="0">
                    <a:pos x="246" y="20"/>
                  </a:cxn>
                  <a:cxn ang="0">
                    <a:pos x="239" y="18"/>
                  </a:cxn>
                  <a:cxn ang="0">
                    <a:pos x="230" y="15"/>
                  </a:cxn>
                  <a:cxn ang="0">
                    <a:pos x="218" y="11"/>
                  </a:cxn>
                  <a:cxn ang="0">
                    <a:pos x="205" y="7"/>
                  </a:cxn>
                  <a:cxn ang="0">
                    <a:pos x="190" y="4"/>
                  </a:cxn>
                  <a:cxn ang="0">
                    <a:pos x="173" y="1"/>
                  </a:cxn>
                  <a:cxn ang="0">
                    <a:pos x="155" y="0"/>
                  </a:cxn>
                  <a:cxn ang="0">
                    <a:pos x="134" y="0"/>
                  </a:cxn>
                  <a:cxn ang="0">
                    <a:pos x="114" y="2"/>
                  </a:cxn>
                  <a:cxn ang="0">
                    <a:pos x="92" y="5"/>
                  </a:cxn>
                  <a:cxn ang="0">
                    <a:pos x="70" y="12"/>
                  </a:cxn>
                  <a:cxn ang="0">
                    <a:pos x="47" y="20"/>
                  </a:cxn>
                  <a:cxn ang="0">
                    <a:pos x="23" y="32"/>
                  </a:cxn>
                  <a:cxn ang="0">
                    <a:pos x="0" y="47"/>
                  </a:cxn>
                  <a:cxn ang="0">
                    <a:pos x="0" y="999"/>
                  </a:cxn>
                  <a:cxn ang="0">
                    <a:pos x="1" y="999"/>
                  </a:cxn>
                  <a:cxn ang="0">
                    <a:pos x="6" y="999"/>
                  </a:cxn>
                  <a:cxn ang="0">
                    <a:pos x="14" y="998"/>
                  </a:cxn>
                  <a:cxn ang="0">
                    <a:pos x="23" y="997"/>
                  </a:cxn>
                  <a:cxn ang="0">
                    <a:pos x="35" y="995"/>
                  </a:cxn>
                  <a:cxn ang="0">
                    <a:pos x="49" y="993"/>
                  </a:cxn>
                  <a:cxn ang="0">
                    <a:pos x="65" y="990"/>
                  </a:cxn>
                  <a:cxn ang="0">
                    <a:pos x="83" y="985"/>
                  </a:cxn>
                  <a:cxn ang="0">
                    <a:pos x="102" y="980"/>
                  </a:cxn>
                  <a:cxn ang="0">
                    <a:pos x="121" y="973"/>
                  </a:cxn>
                  <a:cxn ang="0">
                    <a:pos x="143" y="966"/>
                  </a:cxn>
                  <a:cxn ang="0">
                    <a:pos x="164" y="956"/>
                  </a:cxn>
                  <a:cxn ang="0">
                    <a:pos x="186" y="945"/>
                  </a:cxn>
                  <a:cxn ang="0">
                    <a:pos x="208" y="934"/>
                  </a:cxn>
                  <a:cxn ang="0">
                    <a:pos x="230" y="919"/>
                  </a:cxn>
                  <a:cxn ang="0">
                    <a:pos x="251" y="903"/>
                  </a:cxn>
                  <a:cxn ang="0">
                    <a:pos x="251" y="23"/>
                  </a:cxn>
                </a:cxnLst>
                <a:rect l="0" t="0" r="r" b="b"/>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prstTxWarp prst="textNoShape">
                  <a:avLst/>
                </a:prstTxWarp>
              </a:bodyPr>
              <a:lstStyle/>
              <a:p>
                <a:endParaRPr lang="en-US"/>
              </a:p>
            </p:txBody>
          </p:sp>
          <p:sp>
            <p:nvSpPr>
              <p:cNvPr id="355358" name="Freeform 30"/>
              <p:cNvSpPr>
                <a:spLocks/>
              </p:cNvSpPr>
              <p:nvPr/>
            </p:nvSpPr>
            <p:spPr bwMode="auto">
              <a:xfrm>
                <a:off x="6080" y="13687"/>
                <a:ext cx="215" cy="843"/>
              </a:xfrm>
              <a:custGeom>
                <a:avLst/>
                <a:gdLst/>
                <a:ahLst/>
                <a:cxnLst>
                  <a:cxn ang="0">
                    <a:pos x="215" y="20"/>
                  </a:cxn>
                  <a:cxn ang="0">
                    <a:pos x="214" y="19"/>
                  </a:cxn>
                  <a:cxn ang="0">
                    <a:pos x="211" y="18"/>
                  </a:cxn>
                  <a:cxn ang="0">
                    <a:pos x="205" y="15"/>
                  </a:cxn>
                  <a:cxn ang="0">
                    <a:pos x="197" y="12"/>
                  </a:cxn>
                  <a:cxn ang="0">
                    <a:pos x="187" y="9"/>
                  </a:cxn>
                  <a:cxn ang="0">
                    <a:pos x="176" y="6"/>
                  </a:cxn>
                  <a:cxn ang="0">
                    <a:pos x="163" y="4"/>
                  </a:cxn>
                  <a:cxn ang="0">
                    <a:pos x="149" y="1"/>
                  </a:cxn>
                  <a:cxn ang="0">
                    <a:pos x="133" y="0"/>
                  </a:cxn>
                  <a:cxn ang="0">
                    <a:pos x="115" y="0"/>
                  </a:cxn>
                  <a:cxn ang="0">
                    <a:pos x="98" y="1"/>
                  </a:cxn>
                  <a:cxn ang="0">
                    <a:pos x="79" y="5"/>
                  </a:cxn>
                  <a:cxn ang="0">
                    <a:pos x="60" y="10"/>
                  </a:cxn>
                  <a:cxn ang="0">
                    <a:pos x="40" y="18"/>
                  </a:cxn>
                  <a:cxn ang="0">
                    <a:pos x="21" y="27"/>
                  </a:cxn>
                  <a:cxn ang="0">
                    <a:pos x="0" y="40"/>
                  </a:cxn>
                  <a:cxn ang="0">
                    <a:pos x="0" y="843"/>
                  </a:cxn>
                  <a:cxn ang="0">
                    <a:pos x="1" y="843"/>
                  </a:cxn>
                  <a:cxn ang="0">
                    <a:pos x="6" y="843"/>
                  </a:cxn>
                  <a:cxn ang="0">
                    <a:pos x="12" y="842"/>
                  </a:cxn>
                  <a:cxn ang="0">
                    <a:pos x="21" y="841"/>
                  </a:cxn>
                  <a:cxn ang="0">
                    <a:pos x="30" y="840"/>
                  </a:cxn>
                  <a:cxn ang="0">
                    <a:pos x="43" y="838"/>
                  </a:cxn>
                  <a:cxn ang="0">
                    <a:pos x="56" y="835"/>
                  </a:cxn>
                  <a:cxn ang="0">
                    <a:pos x="71" y="831"/>
                  </a:cxn>
                  <a:cxn ang="0">
                    <a:pos x="87" y="826"/>
                  </a:cxn>
                  <a:cxn ang="0">
                    <a:pos x="105" y="821"/>
                  </a:cxn>
                  <a:cxn ang="0">
                    <a:pos x="123" y="814"/>
                  </a:cxn>
                  <a:cxn ang="0">
                    <a:pos x="141" y="806"/>
                  </a:cxn>
                  <a:cxn ang="0">
                    <a:pos x="159" y="797"/>
                  </a:cxn>
                  <a:cxn ang="0">
                    <a:pos x="179" y="786"/>
                  </a:cxn>
                  <a:cxn ang="0">
                    <a:pos x="197" y="774"/>
                  </a:cxn>
                  <a:cxn ang="0">
                    <a:pos x="215" y="760"/>
                  </a:cxn>
                  <a:cxn ang="0">
                    <a:pos x="215" y="20"/>
                  </a:cxn>
                </a:cxnLst>
                <a:rect l="0" t="0" r="r" b="b"/>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prstTxWarp prst="textNoShape">
                  <a:avLst/>
                </a:prstTxWarp>
              </a:bodyPr>
              <a:lstStyle/>
              <a:p>
                <a:endParaRPr lang="en-US"/>
              </a:p>
            </p:txBody>
          </p:sp>
          <p:sp>
            <p:nvSpPr>
              <p:cNvPr id="355359" name="Freeform 31"/>
              <p:cNvSpPr>
                <a:spLocks/>
              </p:cNvSpPr>
              <p:nvPr/>
            </p:nvSpPr>
            <p:spPr bwMode="auto">
              <a:xfrm>
                <a:off x="6087" y="13696"/>
                <a:ext cx="180" cy="685"/>
              </a:xfrm>
              <a:custGeom>
                <a:avLst/>
                <a:gdLst/>
                <a:ahLst/>
                <a:cxnLst>
                  <a:cxn ang="0">
                    <a:pos x="180" y="16"/>
                  </a:cxn>
                  <a:cxn ang="0">
                    <a:pos x="179" y="16"/>
                  </a:cxn>
                  <a:cxn ang="0">
                    <a:pos x="176" y="14"/>
                  </a:cxn>
                  <a:cxn ang="0">
                    <a:pos x="172" y="12"/>
                  </a:cxn>
                  <a:cxn ang="0">
                    <a:pos x="165" y="10"/>
                  </a:cxn>
                  <a:cxn ang="0">
                    <a:pos x="157" y="8"/>
                  </a:cxn>
                  <a:cxn ang="0">
                    <a:pos x="147" y="4"/>
                  </a:cxn>
                  <a:cxn ang="0">
                    <a:pos x="136" y="2"/>
                  </a:cxn>
                  <a:cxn ang="0">
                    <a:pos x="125" y="0"/>
                  </a:cxn>
                  <a:cxn ang="0">
                    <a:pos x="111" y="0"/>
                  </a:cxn>
                  <a:cxn ang="0">
                    <a:pos x="97" y="0"/>
                  </a:cxn>
                  <a:cxn ang="0">
                    <a:pos x="81" y="1"/>
                  </a:cxn>
                  <a:cxn ang="0">
                    <a:pos x="66" y="3"/>
                  </a:cxn>
                  <a:cxn ang="0">
                    <a:pos x="50" y="8"/>
                  </a:cxn>
                  <a:cxn ang="0">
                    <a:pos x="33" y="14"/>
                  </a:cxn>
                  <a:cxn ang="0">
                    <a:pos x="17" y="23"/>
                  </a:cxn>
                  <a:cxn ang="0">
                    <a:pos x="0" y="33"/>
                  </a:cxn>
                  <a:cxn ang="0">
                    <a:pos x="0" y="685"/>
                  </a:cxn>
                  <a:cxn ang="0">
                    <a:pos x="1" y="685"/>
                  </a:cxn>
                  <a:cxn ang="0">
                    <a:pos x="4" y="685"/>
                  </a:cxn>
                  <a:cxn ang="0">
                    <a:pos x="9" y="684"/>
                  </a:cxn>
                  <a:cxn ang="0">
                    <a:pos x="17" y="683"/>
                  </a:cxn>
                  <a:cxn ang="0">
                    <a:pos x="26" y="682"/>
                  </a:cxn>
                  <a:cxn ang="0">
                    <a:pos x="35" y="681"/>
                  </a:cxn>
                  <a:cxn ang="0">
                    <a:pos x="47" y="678"/>
                  </a:cxn>
                  <a:cxn ang="0">
                    <a:pos x="60" y="676"/>
                  </a:cxn>
                  <a:cxn ang="0">
                    <a:pos x="73" y="671"/>
                  </a:cxn>
                  <a:cxn ang="0">
                    <a:pos x="87" y="667"/>
                  </a:cxn>
                  <a:cxn ang="0">
                    <a:pos x="102" y="662"/>
                  </a:cxn>
                  <a:cxn ang="0">
                    <a:pos x="118" y="655"/>
                  </a:cxn>
                  <a:cxn ang="0">
                    <a:pos x="133" y="648"/>
                  </a:cxn>
                  <a:cxn ang="0">
                    <a:pos x="149" y="639"/>
                  </a:cxn>
                  <a:cxn ang="0">
                    <a:pos x="165" y="628"/>
                  </a:cxn>
                  <a:cxn ang="0">
                    <a:pos x="180" y="617"/>
                  </a:cxn>
                  <a:cxn ang="0">
                    <a:pos x="180" y="16"/>
                  </a:cxn>
                </a:cxnLst>
                <a:rect l="0" t="0" r="r" b="b"/>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prstTxWarp prst="textNoShape">
                  <a:avLst/>
                </a:prstTxWarp>
              </a:bodyPr>
              <a:lstStyle/>
              <a:p>
                <a:endParaRPr lang="en-US"/>
              </a:p>
            </p:txBody>
          </p:sp>
          <p:sp>
            <p:nvSpPr>
              <p:cNvPr id="355360" name="Freeform 32"/>
              <p:cNvSpPr>
                <a:spLocks/>
              </p:cNvSpPr>
              <p:nvPr/>
            </p:nvSpPr>
            <p:spPr bwMode="auto">
              <a:xfrm>
                <a:off x="6093" y="13704"/>
                <a:ext cx="146" cy="530"/>
              </a:xfrm>
              <a:custGeom>
                <a:avLst/>
                <a:gdLst/>
                <a:ahLst/>
                <a:cxnLst>
                  <a:cxn ang="0">
                    <a:pos x="146" y="14"/>
                  </a:cxn>
                  <a:cxn ang="0">
                    <a:pos x="143" y="12"/>
                  </a:cxn>
                  <a:cxn ang="0">
                    <a:pos x="134" y="8"/>
                  </a:cxn>
                  <a:cxn ang="0">
                    <a:pos x="120" y="4"/>
                  </a:cxn>
                  <a:cxn ang="0">
                    <a:pos x="101" y="1"/>
                  </a:cxn>
                  <a:cxn ang="0">
                    <a:pos x="79" y="0"/>
                  </a:cxn>
                  <a:cxn ang="0">
                    <a:pos x="54" y="3"/>
                  </a:cxn>
                  <a:cxn ang="0">
                    <a:pos x="27" y="11"/>
                  </a:cxn>
                  <a:cxn ang="0">
                    <a:pos x="0" y="27"/>
                  </a:cxn>
                  <a:cxn ang="0">
                    <a:pos x="0" y="530"/>
                  </a:cxn>
                  <a:cxn ang="0">
                    <a:pos x="3" y="530"/>
                  </a:cxn>
                  <a:cxn ang="0">
                    <a:pos x="14" y="529"/>
                  </a:cxn>
                  <a:cxn ang="0">
                    <a:pos x="29" y="526"/>
                  </a:cxn>
                  <a:cxn ang="0">
                    <a:pos x="49" y="521"/>
                  </a:cxn>
                  <a:cxn ang="0">
                    <a:pos x="71" y="514"/>
                  </a:cxn>
                  <a:cxn ang="0">
                    <a:pos x="96" y="505"/>
                  </a:cxn>
                  <a:cxn ang="0">
                    <a:pos x="121" y="492"/>
                  </a:cxn>
                  <a:cxn ang="0">
                    <a:pos x="146" y="475"/>
                  </a:cxn>
                  <a:cxn ang="0">
                    <a:pos x="146" y="14"/>
                  </a:cxn>
                </a:cxnLst>
                <a:rect l="0" t="0" r="r" b="b"/>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prstTxWarp prst="textNoShape">
                  <a:avLst/>
                </a:prstTxWarp>
              </a:bodyPr>
              <a:lstStyle/>
              <a:p>
                <a:endParaRPr lang="en-US"/>
              </a:p>
            </p:txBody>
          </p:sp>
          <p:sp>
            <p:nvSpPr>
              <p:cNvPr id="355361" name="Freeform 33"/>
              <p:cNvSpPr>
                <a:spLocks/>
              </p:cNvSpPr>
              <p:nvPr/>
            </p:nvSpPr>
            <p:spPr bwMode="auto">
              <a:xfrm>
                <a:off x="6101" y="13712"/>
                <a:ext cx="109" cy="373"/>
              </a:xfrm>
              <a:custGeom>
                <a:avLst/>
                <a:gdLst/>
                <a:ahLst/>
                <a:cxnLst>
                  <a:cxn ang="0">
                    <a:pos x="109" y="10"/>
                  </a:cxn>
                  <a:cxn ang="0">
                    <a:pos x="107" y="9"/>
                  </a:cxn>
                  <a:cxn ang="0">
                    <a:pos x="100" y="6"/>
                  </a:cxn>
                  <a:cxn ang="0">
                    <a:pos x="89" y="2"/>
                  </a:cxn>
                  <a:cxn ang="0">
                    <a:pos x="75" y="0"/>
                  </a:cxn>
                  <a:cxn ang="0">
                    <a:pos x="59" y="0"/>
                  </a:cxn>
                  <a:cxn ang="0">
                    <a:pos x="39" y="2"/>
                  </a:cxn>
                  <a:cxn ang="0">
                    <a:pos x="20" y="9"/>
                  </a:cxn>
                  <a:cxn ang="0">
                    <a:pos x="0" y="21"/>
                  </a:cxn>
                  <a:cxn ang="0">
                    <a:pos x="0" y="373"/>
                  </a:cxn>
                  <a:cxn ang="0">
                    <a:pos x="2" y="373"/>
                  </a:cxn>
                  <a:cxn ang="0">
                    <a:pos x="9" y="372"/>
                  </a:cxn>
                  <a:cxn ang="0">
                    <a:pos x="21" y="369"/>
                  </a:cxn>
                  <a:cxn ang="0">
                    <a:pos x="36" y="366"/>
                  </a:cxn>
                  <a:cxn ang="0">
                    <a:pos x="53" y="362"/>
                  </a:cxn>
                  <a:cxn ang="0">
                    <a:pos x="72" y="354"/>
                  </a:cxn>
                  <a:cxn ang="0">
                    <a:pos x="90" y="343"/>
                  </a:cxn>
                  <a:cxn ang="0">
                    <a:pos x="109" y="331"/>
                  </a:cxn>
                  <a:cxn ang="0">
                    <a:pos x="109" y="10"/>
                  </a:cxn>
                </a:cxnLst>
                <a:rect l="0" t="0" r="r" b="b"/>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prstTxWarp prst="textNoShape">
                  <a:avLst/>
                </a:prstTxWarp>
              </a:bodyPr>
              <a:lstStyle/>
              <a:p>
                <a:endParaRPr lang="en-US"/>
              </a:p>
            </p:txBody>
          </p:sp>
          <p:sp>
            <p:nvSpPr>
              <p:cNvPr id="355362" name="Freeform 34"/>
              <p:cNvSpPr>
                <a:spLocks/>
              </p:cNvSpPr>
              <p:nvPr/>
            </p:nvSpPr>
            <p:spPr bwMode="auto">
              <a:xfrm>
                <a:off x="6107" y="13721"/>
                <a:ext cx="75" cy="216"/>
              </a:xfrm>
              <a:custGeom>
                <a:avLst/>
                <a:gdLst/>
                <a:ahLst/>
                <a:cxnLst>
                  <a:cxn ang="0">
                    <a:pos x="75" y="6"/>
                  </a:cxn>
                  <a:cxn ang="0">
                    <a:pos x="73" y="5"/>
                  </a:cxn>
                  <a:cxn ang="0">
                    <a:pos x="69" y="4"/>
                  </a:cxn>
                  <a:cxn ang="0">
                    <a:pos x="61" y="2"/>
                  </a:cxn>
                  <a:cxn ang="0">
                    <a:pos x="52" y="0"/>
                  </a:cxn>
                  <a:cxn ang="0">
                    <a:pos x="41" y="0"/>
                  </a:cxn>
                  <a:cxn ang="0">
                    <a:pos x="28" y="1"/>
                  </a:cxn>
                  <a:cxn ang="0">
                    <a:pos x="14" y="6"/>
                  </a:cxn>
                  <a:cxn ang="0">
                    <a:pos x="0" y="14"/>
                  </a:cxn>
                  <a:cxn ang="0">
                    <a:pos x="0" y="216"/>
                  </a:cxn>
                  <a:cxn ang="0">
                    <a:pos x="2" y="216"/>
                  </a:cxn>
                  <a:cxn ang="0">
                    <a:pos x="7" y="215"/>
                  </a:cxn>
                  <a:cxn ang="0">
                    <a:pos x="15" y="214"/>
                  </a:cxn>
                  <a:cxn ang="0">
                    <a:pos x="25" y="211"/>
                  </a:cxn>
                  <a:cxn ang="0">
                    <a:pos x="37" y="208"/>
                  </a:cxn>
                  <a:cxn ang="0">
                    <a:pos x="50" y="203"/>
                  </a:cxn>
                  <a:cxn ang="0">
                    <a:pos x="63" y="195"/>
                  </a:cxn>
                  <a:cxn ang="0">
                    <a:pos x="75" y="187"/>
                  </a:cxn>
                  <a:cxn ang="0">
                    <a:pos x="75" y="6"/>
                  </a:cxn>
                </a:cxnLst>
                <a:rect l="0" t="0" r="r" b="b"/>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prstTxWarp prst="textNoShape">
                  <a:avLst/>
                </a:prstTxWarp>
              </a:bodyPr>
              <a:lstStyle/>
              <a:p>
                <a:endParaRPr lang="en-US"/>
              </a:p>
            </p:txBody>
          </p:sp>
          <p:sp>
            <p:nvSpPr>
              <p:cNvPr id="355363" name="Freeform 35"/>
              <p:cNvSpPr>
                <a:spLocks/>
              </p:cNvSpPr>
              <p:nvPr/>
            </p:nvSpPr>
            <p:spPr bwMode="auto">
              <a:xfrm>
                <a:off x="7013" y="14340"/>
                <a:ext cx="110" cy="111"/>
              </a:xfrm>
              <a:custGeom>
                <a:avLst/>
                <a:gdLst/>
                <a:ahLst/>
                <a:cxnLst>
                  <a:cxn ang="0">
                    <a:pos x="55" y="111"/>
                  </a:cxn>
                  <a:cxn ang="0">
                    <a:pos x="66" y="110"/>
                  </a:cxn>
                  <a:cxn ang="0">
                    <a:pos x="76" y="106"/>
                  </a:cxn>
                  <a:cxn ang="0">
                    <a:pos x="85" y="101"/>
                  </a:cxn>
                  <a:cxn ang="0">
                    <a:pos x="94" y="94"/>
                  </a:cxn>
                  <a:cxn ang="0">
                    <a:pos x="100" y="86"/>
                  </a:cxn>
                  <a:cxn ang="0">
                    <a:pos x="106" y="77"/>
                  </a:cxn>
                  <a:cxn ang="0">
                    <a:pos x="109" y="66"/>
                  </a:cxn>
                  <a:cxn ang="0">
                    <a:pos x="110" y="56"/>
                  </a:cxn>
                  <a:cxn ang="0">
                    <a:pos x="109" y="44"/>
                  </a:cxn>
                  <a:cxn ang="0">
                    <a:pos x="106" y="34"/>
                  </a:cxn>
                  <a:cxn ang="0">
                    <a:pos x="100" y="24"/>
                  </a:cxn>
                  <a:cxn ang="0">
                    <a:pos x="94" y="17"/>
                  </a:cxn>
                  <a:cxn ang="0">
                    <a:pos x="85" y="9"/>
                  </a:cxn>
                  <a:cxn ang="0">
                    <a:pos x="76" y="5"/>
                  </a:cxn>
                  <a:cxn ang="0">
                    <a:pos x="66" y="2"/>
                  </a:cxn>
                  <a:cxn ang="0">
                    <a:pos x="55" y="0"/>
                  </a:cxn>
                  <a:cxn ang="0">
                    <a:pos x="44" y="2"/>
                  </a:cxn>
                  <a:cxn ang="0">
                    <a:pos x="33" y="5"/>
                  </a:cxn>
                  <a:cxn ang="0">
                    <a:pos x="25" y="9"/>
                  </a:cxn>
                  <a:cxn ang="0">
                    <a:pos x="16" y="17"/>
                  </a:cxn>
                  <a:cxn ang="0">
                    <a:pos x="10" y="24"/>
                  </a:cxn>
                  <a:cxn ang="0">
                    <a:pos x="4" y="34"/>
                  </a:cxn>
                  <a:cxn ang="0">
                    <a:pos x="1" y="44"/>
                  </a:cxn>
                  <a:cxn ang="0">
                    <a:pos x="0" y="56"/>
                  </a:cxn>
                  <a:cxn ang="0">
                    <a:pos x="1" y="66"/>
                  </a:cxn>
                  <a:cxn ang="0">
                    <a:pos x="4" y="77"/>
                  </a:cxn>
                  <a:cxn ang="0">
                    <a:pos x="10" y="86"/>
                  </a:cxn>
                  <a:cxn ang="0">
                    <a:pos x="16" y="94"/>
                  </a:cxn>
                  <a:cxn ang="0">
                    <a:pos x="25" y="101"/>
                  </a:cxn>
                  <a:cxn ang="0">
                    <a:pos x="33" y="106"/>
                  </a:cxn>
                  <a:cxn ang="0">
                    <a:pos x="44" y="110"/>
                  </a:cxn>
                  <a:cxn ang="0">
                    <a:pos x="55" y="111"/>
                  </a:cxn>
                </a:cxnLst>
                <a:rect l="0" t="0" r="r" b="b"/>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prstTxWarp prst="textNoShape">
                  <a:avLst/>
                </a:prstTxWarp>
              </a:bodyPr>
              <a:lstStyle/>
              <a:p>
                <a:endParaRPr lang="en-US"/>
              </a:p>
            </p:txBody>
          </p:sp>
          <p:sp>
            <p:nvSpPr>
              <p:cNvPr id="355364" name="Freeform 36"/>
              <p:cNvSpPr>
                <a:spLocks/>
              </p:cNvSpPr>
              <p:nvPr/>
            </p:nvSpPr>
            <p:spPr bwMode="auto">
              <a:xfrm>
                <a:off x="6676" y="14343"/>
                <a:ext cx="55" cy="55"/>
              </a:xfrm>
              <a:custGeom>
                <a:avLst/>
                <a:gdLst/>
                <a:ahLst/>
                <a:cxnLst>
                  <a:cxn ang="0">
                    <a:pos x="27" y="55"/>
                  </a:cxn>
                  <a:cxn ang="0">
                    <a:pos x="38" y="53"/>
                  </a:cxn>
                  <a:cxn ang="0">
                    <a:pos x="48" y="46"/>
                  </a:cxn>
                  <a:cxn ang="0">
                    <a:pos x="53" y="37"/>
                  </a:cxn>
                  <a:cxn ang="0">
                    <a:pos x="55" y="27"/>
                  </a:cxn>
                  <a:cxn ang="0">
                    <a:pos x="53" y="16"/>
                  </a:cxn>
                  <a:cxn ang="0">
                    <a:pos x="48" y="7"/>
                  </a:cxn>
                  <a:cxn ang="0">
                    <a:pos x="38" y="2"/>
                  </a:cxn>
                  <a:cxn ang="0">
                    <a:pos x="27" y="0"/>
                  </a:cxn>
                  <a:cxn ang="0">
                    <a:pos x="16" y="2"/>
                  </a:cxn>
                  <a:cxn ang="0">
                    <a:pos x="8" y="7"/>
                  </a:cxn>
                  <a:cxn ang="0">
                    <a:pos x="2" y="16"/>
                  </a:cxn>
                  <a:cxn ang="0">
                    <a:pos x="0" y="27"/>
                  </a:cxn>
                  <a:cxn ang="0">
                    <a:pos x="2" y="37"/>
                  </a:cxn>
                  <a:cxn ang="0">
                    <a:pos x="8" y="46"/>
                  </a:cxn>
                  <a:cxn ang="0">
                    <a:pos x="16" y="53"/>
                  </a:cxn>
                  <a:cxn ang="0">
                    <a:pos x="27" y="55"/>
                  </a:cxn>
                </a:cxnLst>
                <a:rect l="0" t="0" r="r" b="b"/>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5365" name="Freeform 37"/>
              <p:cNvSpPr>
                <a:spLocks/>
              </p:cNvSpPr>
              <p:nvPr/>
            </p:nvSpPr>
            <p:spPr bwMode="auto">
              <a:xfrm>
                <a:off x="6770" y="14345"/>
                <a:ext cx="55" cy="55"/>
              </a:xfrm>
              <a:custGeom>
                <a:avLst/>
                <a:gdLst/>
                <a:ahLst/>
                <a:cxnLst>
                  <a:cxn ang="0">
                    <a:pos x="28" y="55"/>
                  </a:cxn>
                  <a:cxn ang="0">
                    <a:pos x="39" y="53"/>
                  </a:cxn>
                  <a:cxn ang="0">
                    <a:pos x="47" y="47"/>
                  </a:cxn>
                  <a:cxn ang="0">
                    <a:pos x="53" y="39"/>
                  </a:cxn>
                  <a:cxn ang="0">
                    <a:pos x="55" y="28"/>
                  </a:cxn>
                  <a:cxn ang="0">
                    <a:pos x="53" y="17"/>
                  </a:cxn>
                  <a:cxn ang="0">
                    <a:pos x="47" y="8"/>
                  </a:cxn>
                  <a:cxn ang="0">
                    <a:pos x="39" y="2"/>
                  </a:cxn>
                  <a:cxn ang="0">
                    <a:pos x="28" y="0"/>
                  </a:cxn>
                  <a:cxn ang="0">
                    <a:pos x="17" y="2"/>
                  </a:cxn>
                  <a:cxn ang="0">
                    <a:pos x="9" y="8"/>
                  </a:cxn>
                  <a:cxn ang="0">
                    <a:pos x="2" y="17"/>
                  </a:cxn>
                  <a:cxn ang="0">
                    <a:pos x="0" y="28"/>
                  </a:cxn>
                  <a:cxn ang="0">
                    <a:pos x="2" y="39"/>
                  </a:cxn>
                  <a:cxn ang="0">
                    <a:pos x="9" y="47"/>
                  </a:cxn>
                  <a:cxn ang="0">
                    <a:pos x="17" y="53"/>
                  </a:cxn>
                  <a:cxn ang="0">
                    <a:pos x="28" y="55"/>
                  </a:cxn>
                </a:cxnLst>
                <a:rect l="0" t="0" r="r" b="b"/>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5366" name="Freeform 38"/>
              <p:cNvSpPr>
                <a:spLocks/>
              </p:cNvSpPr>
              <p:nvPr/>
            </p:nvSpPr>
            <p:spPr bwMode="auto">
              <a:xfrm>
                <a:off x="6401" y="13591"/>
                <a:ext cx="156" cy="752"/>
              </a:xfrm>
              <a:custGeom>
                <a:avLst/>
                <a:gdLst/>
                <a:ahLst/>
                <a:cxnLst>
                  <a:cxn ang="0">
                    <a:pos x="48" y="15"/>
                  </a:cxn>
                  <a:cxn ang="0">
                    <a:pos x="44" y="30"/>
                  </a:cxn>
                  <a:cxn ang="0">
                    <a:pos x="33" y="73"/>
                  </a:cxn>
                  <a:cxn ang="0">
                    <a:pos x="19" y="140"/>
                  </a:cxn>
                  <a:cxn ang="0">
                    <a:pos x="7" y="229"/>
                  </a:cxn>
                  <a:cxn ang="0">
                    <a:pos x="0" y="337"/>
                  </a:cxn>
                  <a:cxn ang="0">
                    <a:pos x="1" y="462"/>
                  </a:cxn>
                  <a:cxn ang="0">
                    <a:pos x="14" y="602"/>
                  </a:cxn>
                  <a:cxn ang="0">
                    <a:pos x="43" y="752"/>
                  </a:cxn>
                  <a:cxn ang="0">
                    <a:pos x="150" y="746"/>
                  </a:cxn>
                  <a:cxn ang="0">
                    <a:pos x="146" y="724"/>
                  </a:cxn>
                  <a:cxn ang="0">
                    <a:pos x="135" y="663"/>
                  </a:cxn>
                  <a:cxn ang="0">
                    <a:pos x="123" y="574"/>
                  </a:cxn>
                  <a:cxn ang="0">
                    <a:pos x="111" y="463"/>
                  </a:cxn>
                  <a:cxn ang="0">
                    <a:pos x="104" y="342"/>
                  </a:cxn>
                  <a:cxn ang="0">
                    <a:pos x="107" y="220"/>
                  </a:cxn>
                  <a:cxn ang="0">
                    <a:pos x="124" y="106"/>
                  </a:cxn>
                  <a:cxn ang="0">
                    <a:pos x="156" y="9"/>
                  </a:cxn>
                  <a:cxn ang="0">
                    <a:pos x="156" y="8"/>
                  </a:cxn>
                  <a:cxn ang="0">
                    <a:pos x="156" y="6"/>
                  </a:cxn>
                  <a:cxn ang="0">
                    <a:pos x="154" y="4"/>
                  </a:cxn>
                  <a:cxn ang="0">
                    <a:pos x="147" y="0"/>
                  </a:cxn>
                  <a:cxn ang="0">
                    <a:pos x="134" y="0"/>
                  </a:cxn>
                  <a:cxn ang="0">
                    <a:pos x="115" y="1"/>
                  </a:cxn>
                  <a:cxn ang="0">
                    <a:pos x="87" y="7"/>
                  </a:cxn>
                  <a:cxn ang="0">
                    <a:pos x="48" y="15"/>
                  </a:cxn>
                </a:cxnLst>
                <a:rect l="0" t="0" r="r" b="b"/>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prstTxWarp prst="textNoShape">
                  <a:avLst/>
                </a:prstTxWarp>
              </a:bodyPr>
              <a:lstStyle/>
              <a:p>
                <a:endParaRPr lang="en-US"/>
              </a:p>
            </p:txBody>
          </p:sp>
          <p:sp>
            <p:nvSpPr>
              <p:cNvPr id="355367" name="Freeform 39"/>
              <p:cNvSpPr>
                <a:spLocks/>
              </p:cNvSpPr>
              <p:nvPr/>
            </p:nvSpPr>
            <p:spPr bwMode="auto">
              <a:xfrm>
                <a:off x="7205" y="13498"/>
                <a:ext cx="212" cy="839"/>
              </a:xfrm>
              <a:custGeom>
                <a:avLst/>
                <a:gdLst/>
                <a:ahLst/>
                <a:cxnLst>
                  <a:cxn ang="0">
                    <a:pos x="212" y="6"/>
                  </a:cxn>
                  <a:cxn ang="0">
                    <a:pos x="206" y="11"/>
                  </a:cxn>
                  <a:cxn ang="0">
                    <a:pos x="192" y="33"/>
                  </a:cxn>
                  <a:cxn ang="0">
                    <a:pos x="174" y="77"/>
                  </a:cxn>
                  <a:cxn ang="0">
                    <a:pos x="156" y="148"/>
                  </a:cxn>
                  <a:cxn ang="0">
                    <a:pos x="141" y="254"/>
                  </a:cxn>
                  <a:cxn ang="0">
                    <a:pos x="133" y="401"/>
                  </a:cxn>
                  <a:cxn ang="0">
                    <a:pos x="137" y="593"/>
                  </a:cxn>
                  <a:cxn ang="0">
                    <a:pos x="158" y="839"/>
                  </a:cxn>
                  <a:cxn ang="0">
                    <a:pos x="38" y="839"/>
                  </a:cxn>
                  <a:cxn ang="0">
                    <a:pos x="34" y="814"/>
                  </a:cxn>
                  <a:cxn ang="0">
                    <a:pos x="24" y="746"/>
                  </a:cxn>
                  <a:cxn ang="0">
                    <a:pos x="12" y="645"/>
                  </a:cxn>
                  <a:cxn ang="0">
                    <a:pos x="3" y="521"/>
                  </a:cxn>
                  <a:cxn ang="0">
                    <a:pos x="0" y="384"/>
                  </a:cxn>
                  <a:cxn ang="0">
                    <a:pos x="6" y="244"/>
                  </a:cxn>
                  <a:cxn ang="0">
                    <a:pos x="29" y="114"/>
                  </a:cxn>
                  <a:cxn ang="0">
                    <a:pos x="68" y="0"/>
                  </a:cxn>
                  <a:cxn ang="0">
                    <a:pos x="212" y="6"/>
                  </a:cxn>
                </a:cxnLst>
                <a:rect l="0" t="0" r="r" b="b"/>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prstTxWarp prst="textNoShape">
                  <a:avLst/>
                </a:prstTxWarp>
              </a:bodyPr>
              <a:lstStyle/>
              <a:p>
                <a:endParaRPr lang="en-US"/>
              </a:p>
            </p:txBody>
          </p:sp>
          <p:sp>
            <p:nvSpPr>
              <p:cNvPr id="355368" name="Freeform 40"/>
              <p:cNvSpPr>
                <a:spLocks/>
              </p:cNvSpPr>
              <p:nvPr/>
            </p:nvSpPr>
            <p:spPr bwMode="auto">
              <a:xfrm>
                <a:off x="6406" y="13636"/>
                <a:ext cx="137" cy="656"/>
              </a:xfrm>
              <a:custGeom>
                <a:avLst/>
                <a:gdLst/>
                <a:ahLst/>
                <a:cxnLst>
                  <a:cxn ang="0">
                    <a:pos x="43" y="12"/>
                  </a:cxn>
                  <a:cxn ang="0">
                    <a:pos x="39" y="25"/>
                  </a:cxn>
                  <a:cxn ang="0">
                    <a:pos x="30" y="62"/>
                  </a:cxn>
                  <a:cxn ang="0">
                    <a:pos x="19" y="122"/>
                  </a:cxn>
                  <a:cxn ang="0">
                    <a:pos x="7" y="199"/>
                  </a:cxn>
                  <a:cxn ang="0">
                    <a:pos x="0" y="294"/>
                  </a:cxn>
                  <a:cxn ang="0">
                    <a:pos x="1" y="403"/>
                  </a:cxn>
                  <a:cxn ang="0">
                    <a:pos x="12" y="524"/>
                  </a:cxn>
                  <a:cxn ang="0">
                    <a:pos x="38" y="656"/>
                  </a:cxn>
                  <a:cxn ang="0">
                    <a:pos x="132" y="650"/>
                  </a:cxn>
                  <a:cxn ang="0">
                    <a:pos x="127" y="631"/>
                  </a:cxn>
                  <a:cxn ang="0">
                    <a:pos x="119" y="578"/>
                  </a:cxn>
                  <a:cxn ang="0">
                    <a:pos x="107" y="499"/>
                  </a:cxn>
                  <a:cxn ang="0">
                    <a:pos x="97" y="403"/>
                  </a:cxn>
                  <a:cxn ang="0">
                    <a:pos x="92" y="297"/>
                  </a:cxn>
                  <a:cxn ang="0">
                    <a:pos x="94" y="192"/>
                  </a:cxn>
                  <a:cxn ang="0">
                    <a:pos x="108" y="91"/>
                  </a:cxn>
                  <a:cxn ang="0">
                    <a:pos x="137" y="7"/>
                  </a:cxn>
                  <a:cxn ang="0">
                    <a:pos x="137" y="6"/>
                  </a:cxn>
                  <a:cxn ang="0">
                    <a:pos x="137" y="4"/>
                  </a:cxn>
                  <a:cxn ang="0">
                    <a:pos x="135" y="2"/>
                  </a:cxn>
                  <a:cxn ang="0">
                    <a:pos x="129" y="0"/>
                  </a:cxn>
                  <a:cxn ang="0">
                    <a:pos x="119" y="0"/>
                  </a:cxn>
                  <a:cxn ang="0">
                    <a:pos x="101" y="1"/>
                  </a:cxn>
                  <a:cxn ang="0">
                    <a:pos x="77" y="5"/>
                  </a:cxn>
                  <a:cxn ang="0">
                    <a:pos x="43" y="12"/>
                  </a:cxn>
                </a:cxnLst>
                <a:rect l="0" t="0" r="r" b="b"/>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prstTxWarp prst="textNoShape">
                  <a:avLst/>
                </a:prstTxWarp>
              </a:bodyPr>
              <a:lstStyle/>
              <a:p>
                <a:endParaRPr lang="en-US"/>
              </a:p>
            </p:txBody>
          </p:sp>
          <p:sp>
            <p:nvSpPr>
              <p:cNvPr id="355369" name="Freeform 41"/>
              <p:cNvSpPr>
                <a:spLocks/>
              </p:cNvSpPr>
              <p:nvPr/>
            </p:nvSpPr>
            <p:spPr bwMode="auto">
              <a:xfrm>
                <a:off x="6412" y="13680"/>
                <a:ext cx="116" cy="560"/>
              </a:xfrm>
              <a:custGeom>
                <a:avLst/>
                <a:gdLst/>
                <a:ahLst/>
                <a:cxnLst>
                  <a:cxn ang="0">
                    <a:pos x="36" y="11"/>
                  </a:cxn>
                  <a:cxn ang="0">
                    <a:pos x="33" y="21"/>
                  </a:cxn>
                  <a:cxn ang="0">
                    <a:pos x="24" y="53"/>
                  </a:cxn>
                  <a:cxn ang="0">
                    <a:pos x="15" y="103"/>
                  </a:cxn>
                  <a:cxn ang="0">
                    <a:pos x="5" y="169"/>
                  </a:cxn>
                  <a:cxn ang="0">
                    <a:pos x="0" y="250"/>
                  </a:cxn>
                  <a:cxn ang="0">
                    <a:pos x="1" y="344"/>
                  </a:cxn>
                  <a:cxn ang="0">
                    <a:pos x="10" y="448"/>
                  </a:cxn>
                  <a:cxn ang="0">
                    <a:pos x="32" y="560"/>
                  </a:cxn>
                  <a:cxn ang="0">
                    <a:pos x="112" y="555"/>
                  </a:cxn>
                  <a:cxn ang="0">
                    <a:pos x="108" y="538"/>
                  </a:cxn>
                  <a:cxn ang="0">
                    <a:pos x="101" y="493"/>
                  </a:cxn>
                  <a:cxn ang="0">
                    <a:pos x="91" y="426"/>
                  </a:cxn>
                  <a:cxn ang="0">
                    <a:pos x="82" y="344"/>
                  </a:cxn>
                  <a:cxn ang="0">
                    <a:pos x="77" y="255"/>
                  </a:cxn>
                  <a:cxn ang="0">
                    <a:pos x="79" y="164"/>
                  </a:cxn>
                  <a:cxn ang="0">
                    <a:pos x="91" y="79"/>
                  </a:cxn>
                  <a:cxn ang="0">
                    <a:pos x="116" y="6"/>
                  </a:cxn>
                  <a:cxn ang="0">
                    <a:pos x="116" y="5"/>
                  </a:cxn>
                  <a:cxn ang="0">
                    <a:pos x="116" y="4"/>
                  </a:cxn>
                  <a:cxn ang="0">
                    <a:pos x="114" y="2"/>
                  </a:cxn>
                  <a:cxn ang="0">
                    <a:pos x="109" y="0"/>
                  </a:cxn>
                  <a:cxn ang="0">
                    <a:pos x="100" y="0"/>
                  </a:cxn>
                  <a:cxn ang="0">
                    <a:pos x="86" y="1"/>
                  </a:cxn>
                  <a:cxn ang="0">
                    <a:pos x="65" y="4"/>
                  </a:cxn>
                  <a:cxn ang="0">
                    <a:pos x="36" y="11"/>
                  </a:cxn>
                </a:cxnLst>
                <a:rect l="0" t="0" r="r" b="b"/>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prstTxWarp prst="textNoShape">
                  <a:avLst/>
                </a:prstTxWarp>
              </a:bodyPr>
              <a:lstStyle/>
              <a:p>
                <a:endParaRPr lang="en-US"/>
              </a:p>
            </p:txBody>
          </p:sp>
          <p:sp>
            <p:nvSpPr>
              <p:cNvPr id="355370" name="Freeform 42"/>
              <p:cNvSpPr>
                <a:spLocks/>
              </p:cNvSpPr>
              <p:nvPr/>
            </p:nvSpPr>
            <p:spPr bwMode="auto">
              <a:xfrm>
                <a:off x="6417" y="13724"/>
                <a:ext cx="97" cy="463"/>
              </a:xfrm>
              <a:custGeom>
                <a:avLst/>
                <a:gdLst/>
                <a:ahLst/>
                <a:cxnLst>
                  <a:cxn ang="0">
                    <a:pos x="30" y="9"/>
                  </a:cxn>
                  <a:cxn ang="0">
                    <a:pos x="27" y="17"/>
                  </a:cxn>
                  <a:cxn ang="0">
                    <a:pos x="20" y="44"/>
                  </a:cxn>
                  <a:cxn ang="0">
                    <a:pos x="12" y="85"/>
                  </a:cxn>
                  <a:cxn ang="0">
                    <a:pos x="4" y="140"/>
                  </a:cxn>
                  <a:cxn ang="0">
                    <a:pos x="0" y="207"/>
                  </a:cxn>
                  <a:cxn ang="0">
                    <a:pos x="0" y="285"/>
                  </a:cxn>
                  <a:cxn ang="0">
                    <a:pos x="9" y="370"/>
                  </a:cxn>
                  <a:cxn ang="0">
                    <a:pos x="26" y="463"/>
                  </a:cxn>
                  <a:cxn ang="0">
                    <a:pos x="93" y="460"/>
                  </a:cxn>
                  <a:cxn ang="0">
                    <a:pos x="89" y="446"/>
                  </a:cxn>
                  <a:cxn ang="0">
                    <a:pos x="83" y="408"/>
                  </a:cxn>
                  <a:cxn ang="0">
                    <a:pos x="75" y="353"/>
                  </a:cxn>
                  <a:cxn ang="0">
                    <a:pos x="68" y="285"/>
                  </a:cxn>
                  <a:cxn ang="0">
                    <a:pos x="65" y="211"/>
                  </a:cxn>
                  <a:cxn ang="0">
                    <a:pos x="67" y="136"/>
                  </a:cxn>
                  <a:cxn ang="0">
                    <a:pos x="76" y="65"/>
                  </a:cxn>
                  <a:cxn ang="0">
                    <a:pos x="97" y="5"/>
                  </a:cxn>
                  <a:cxn ang="0">
                    <a:pos x="97" y="4"/>
                  </a:cxn>
                  <a:cxn ang="0">
                    <a:pos x="97" y="3"/>
                  </a:cxn>
                  <a:cxn ang="0">
                    <a:pos x="95" y="1"/>
                  </a:cxn>
                  <a:cxn ang="0">
                    <a:pos x="91" y="0"/>
                  </a:cxn>
                  <a:cxn ang="0">
                    <a:pos x="84" y="0"/>
                  </a:cxn>
                  <a:cxn ang="0">
                    <a:pos x="71" y="0"/>
                  </a:cxn>
                  <a:cxn ang="0">
                    <a:pos x="54" y="3"/>
                  </a:cxn>
                  <a:cxn ang="0">
                    <a:pos x="30" y="9"/>
                  </a:cxn>
                </a:cxnLst>
                <a:rect l="0" t="0" r="r" b="b"/>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prstTxWarp prst="textNoShape">
                  <a:avLst/>
                </a:prstTxWarp>
              </a:bodyPr>
              <a:lstStyle/>
              <a:p>
                <a:endParaRPr lang="en-US"/>
              </a:p>
            </p:txBody>
          </p:sp>
          <p:sp>
            <p:nvSpPr>
              <p:cNvPr id="355371" name="Freeform 43"/>
              <p:cNvSpPr>
                <a:spLocks/>
              </p:cNvSpPr>
              <p:nvPr/>
            </p:nvSpPr>
            <p:spPr bwMode="auto">
              <a:xfrm>
                <a:off x="6422" y="13768"/>
                <a:ext cx="77" cy="367"/>
              </a:xfrm>
              <a:custGeom>
                <a:avLst/>
                <a:gdLst/>
                <a:ahLst/>
                <a:cxnLst>
                  <a:cxn ang="0">
                    <a:pos x="24" y="8"/>
                  </a:cxn>
                  <a:cxn ang="0">
                    <a:pos x="22" y="15"/>
                  </a:cxn>
                  <a:cxn ang="0">
                    <a:pos x="17" y="36"/>
                  </a:cxn>
                  <a:cxn ang="0">
                    <a:pos x="10" y="68"/>
                  </a:cxn>
                  <a:cxn ang="0">
                    <a:pos x="4" y="112"/>
                  </a:cxn>
                  <a:cxn ang="0">
                    <a:pos x="0" y="164"/>
                  </a:cxn>
                  <a:cxn ang="0">
                    <a:pos x="0" y="226"/>
                  </a:cxn>
                  <a:cxn ang="0">
                    <a:pos x="7" y="294"/>
                  </a:cxn>
                  <a:cxn ang="0">
                    <a:pos x="21" y="367"/>
                  </a:cxn>
                  <a:cxn ang="0">
                    <a:pos x="74" y="364"/>
                  </a:cxn>
                  <a:cxn ang="0">
                    <a:pos x="71" y="353"/>
                  </a:cxn>
                  <a:cxn ang="0">
                    <a:pos x="66" y="323"/>
                  </a:cxn>
                  <a:cxn ang="0">
                    <a:pos x="60" y="280"/>
                  </a:cxn>
                  <a:cxn ang="0">
                    <a:pos x="54" y="226"/>
                  </a:cxn>
                  <a:cxn ang="0">
                    <a:pos x="51" y="168"/>
                  </a:cxn>
                  <a:cxn ang="0">
                    <a:pos x="53" y="107"/>
                  </a:cxn>
                  <a:cxn ang="0">
                    <a:pos x="61" y="52"/>
                  </a:cxn>
                  <a:cxn ang="0">
                    <a:pos x="77" y="5"/>
                  </a:cxn>
                  <a:cxn ang="0">
                    <a:pos x="77" y="5"/>
                  </a:cxn>
                  <a:cxn ang="0">
                    <a:pos x="77" y="2"/>
                  </a:cxn>
                  <a:cxn ang="0">
                    <a:pos x="76" y="1"/>
                  </a:cxn>
                  <a:cxn ang="0">
                    <a:pos x="72" y="0"/>
                  </a:cxn>
                  <a:cxn ang="0">
                    <a:pos x="66" y="0"/>
                  </a:cxn>
                  <a:cxn ang="0">
                    <a:pos x="56" y="1"/>
                  </a:cxn>
                  <a:cxn ang="0">
                    <a:pos x="43" y="4"/>
                  </a:cxn>
                  <a:cxn ang="0">
                    <a:pos x="24" y="8"/>
                  </a:cxn>
                </a:cxnLst>
                <a:rect l="0" t="0" r="r" b="b"/>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prstTxWarp prst="textNoShape">
                  <a:avLst/>
                </a:prstTxWarp>
              </a:bodyPr>
              <a:lstStyle/>
              <a:p>
                <a:endParaRPr lang="en-US"/>
              </a:p>
            </p:txBody>
          </p:sp>
          <p:sp>
            <p:nvSpPr>
              <p:cNvPr id="355372" name="Freeform 44"/>
              <p:cNvSpPr>
                <a:spLocks/>
              </p:cNvSpPr>
              <p:nvPr/>
            </p:nvSpPr>
            <p:spPr bwMode="auto">
              <a:xfrm>
                <a:off x="6428" y="13813"/>
                <a:ext cx="56" cy="271"/>
              </a:xfrm>
              <a:custGeom>
                <a:avLst/>
                <a:gdLst/>
                <a:ahLst/>
                <a:cxnLst>
                  <a:cxn ang="0">
                    <a:pos x="17" y="5"/>
                  </a:cxn>
                  <a:cxn ang="0">
                    <a:pos x="16" y="10"/>
                  </a:cxn>
                  <a:cxn ang="0">
                    <a:pos x="12" y="25"/>
                  </a:cxn>
                  <a:cxn ang="0">
                    <a:pos x="6" y="49"/>
                  </a:cxn>
                  <a:cxn ang="0">
                    <a:pos x="2" y="82"/>
                  </a:cxn>
                  <a:cxn ang="0">
                    <a:pos x="0" y="122"/>
                  </a:cxn>
                  <a:cxn ang="0">
                    <a:pos x="0" y="166"/>
                  </a:cxn>
                  <a:cxn ang="0">
                    <a:pos x="4" y="217"/>
                  </a:cxn>
                  <a:cxn ang="0">
                    <a:pos x="15" y="271"/>
                  </a:cxn>
                  <a:cxn ang="0">
                    <a:pos x="54" y="268"/>
                  </a:cxn>
                  <a:cxn ang="0">
                    <a:pos x="52" y="261"/>
                  </a:cxn>
                  <a:cxn ang="0">
                    <a:pos x="48" y="238"/>
                  </a:cxn>
                  <a:cxn ang="0">
                    <a:pos x="44" y="206"/>
                  </a:cxn>
                  <a:cxn ang="0">
                    <a:pos x="40" y="166"/>
                  </a:cxn>
                  <a:cxn ang="0">
                    <a:pos x="37" y="123"/>
                  </a:cxn>
                  <a:cxn ang="0">
                    <a:pos x="39" y="78"/>
                  </a:cxn>
                  <a:cxn ang="0">
                    <a:pos x="44" y="37"/>
                  </a:cxn>
                  <a:cxn ang="0">
                    <a:pos x="56" y="3"/>
                  </a:cxn>
                  <a:cxn ang="0">
                    <a:pos x="56" y="3"/>
                  </a:cxn>
                  <a:cxn ang="0">
                    <a:pos x="56" y="2"/>
                  </a:cxn>
                  <a:cxn ang="0">
                    <a:pos x="55" y="1"/>
                  </a:cxn>
                  <a:cxn ang="0">
                    <a:pos x="52" y="0"/>
                  </a:cxn>
                  <a:cxn ang="0">
                    <a:pos x="48" y="0"/>
                  </a:cxn>
                  <a:cxn ang="0">
                    <a:pos x="42" y="0"/>
                  </a:cxn>
                  <a:cxn ang="0">
                    <a:pos x="31" y="2"/>
                  </a:cxn>
                  <a:cxn ang="0">
                    <a:pos x="17" y="5"/>
                  </a:cxn>
                </a:cxnLst>
                <a:rect l="0" t="0" r="r" b="b"/>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prstTxWarp prst="textNoShape">
                  <a:avLst/>
                </a:prstTxWarp>
              </a:bodyPr>
              <a:lstStyle/>
              <a:p>
                <a:endParaRPr lang="en-US"/>
              </a:p>
            </p:txBody>
          </p:sp>
          <p:sp>
            <p:nvSpPr>
              <p:cNvPr id="355373" name="Freeform 45"/>
              <p:cNvSpPr>
                <a:spLocks/>
              </p:cNvSpPr>
              <p:nvPr/>
            </p:nvSpPr>
            <p:spPr bwMode="auto">
              <a:xfrm>
                <a:off x="7211" y="13549"/>
                <a:ext cx="186" cy="732"/>
              </a:xfrm>
              <a:custGeom>
                <a:avLst/>
                <a:gdLst/>
                <a:ahLst/>
                <a:cxnLst>
                  <a:cxn ang="0">
                    <a:pos x="186" y="6"/>
                  </a:cxn>
                  <a:cxn ang="0">
                    <a:pos x="182" y="11"/>
                  </a:cxn>
                  <a:cxn ang="0">
                    <a:pos x="169" y="29"/>
                  </a:cxn>
                  <a:cxn ang="0">
                    <a:pos x="153" y="67"/>
                  </a:cxn>
                  <a:cxn ang="0">
                    <a:pos x="137" y="130"/>
                  </a:cxn>
                  <a:cxn ang="0">
                    <a:pos x="124" y="221"/>
                  </a:cxn>
                  <a:cxn ang="0">
                    <a:pos x="117" y="350"/>
                  </a:cxn>
                  <a:cxn ang="0">
                    <a:pos x="122" y="517"/>
                  </a:cxn>
                  <a:cxn ang="0">
                    <a:pos x="139" y="732"/>
                  </a:cxn>
                  <a:cxn ang="0">
                    <a:pos x="34" y="732"/>
                  </a:cxn>
                  <a:cxn ang="0">
                    <a:pos x="31" y="711"/>
                  </a:cxn>
                  <a:cxn ang="0">
                    <a:pos x="22" y="651"/>
                  </a:cxn>
                  <a:cxn ang="0">
                    <a:pos x="12" y="563"/>
                  </a:cxn>
                  <a:cxn ang="0">
                    <a:pos x="3" y="454"/>
                  </a:cxn>
                  <a:cxn ang="0">
                    <a:pos x="0" y="335"/>
                  </a:cxn>
                  <a:cxn ang="0">
                    <a:pos x="6" y="213"/>
                  </a:cxn>
                  <a:cxn ang="0">
                    <a:pos x="25" y="98"/>
                  </a:cxn>
                  <a:cxn ang="0">
                    <a:pos x="60" y="0"/>
                  </a:cxn>
                  <a:cxn ang="0">
                    <a:pos x="186" y="6"/>
                  </a:cxn>
                </a:cxnLst>
                <a:rect l="0" t="0" r="r" b="b"/>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prstTxWarp prst="textNoShape">
                  <a:avLst/>
                </a:prstTxWarp>
              </a:bodyPr>
              <a:lstStyle/>
              <a:p>
                <a:endParaRPr lang="en-US"/>
              </a:p>
            </p:txBody>
          </p:sp>
          <p:sp>
            <p:nvSpPr>
              <p:cNvPr id="355374" name="Freeform 46"/>
              <p:cNvSpPr>
                <a:spLocks/>
              </p:cNvSpPr>
              <p:nvPr/>
            </p:nvSpPr>
            <p:spPr bwMode="auto">
              <a:xfrm>
                <a:off x="7219" y="13600"/>
                <a:ext cx="158" cy="625"/>
              </a:xfrm>
              <a:custGeom>
                <a:avLst/>
                <a:gdLst/>
                <a:ahLst/>
                <a:cxnLst>
                  <a:cxn ang="0">
                    <a:pos x="158" y="4"/>
                  </a:cxn>
                  <a:cxn ang="0">
                    <a:pos x="153" y="9"/>
                  </a:cxn>
                  <a:cxn ang="0">
                    <a:pos x="144" y="25"/>
                  </a:cxn>
                  <a:cxn ang="0">
                    <a:pos x="130" y="57"/>
                  </a:cxn>
                  <a:cxn ang="0">
                    <a:pos x="116" y="110"/>
                  </a:cxn>
                  <a:cxn ang="0">
                    <a:pos x="105" y="189"/>
                  </a:cxn>
                  <a:cxn ang="0">
                    <a:pos x="100" y="298"/>
                  </a:cxn>
                  <a:cxn ang="0">
                    <a:pos x="103" y="441"/>
                  </a:cxn>
                  <a:cxn ang="0">
                    <a:pos x="118" y="625"/>
                  </a:cxn>
                  <a:cxn ang="0">
                    <a:pos x="29" y="625"/>
                  </a:cxn>
                  <a:cxn ang="0">
                    <a:pos x="25" y="607"/>
                  </a:cxn>
                  <a:cxn ang="0">
                    <a:pos x="18" y="556"/>
                  </a:cxn>
                  <a:cxn ang="0">
                    <a:pos x="9" y="480"/>
                  </a:cxn>
                  <a:cxn ang="0">
                    <a:pos x="2" y="387"/>
                  </a:cxn>
                  <a:cxn ang="0">
                    <a:pos x="0" y="286"/>
                  </a:cxn>
                  <a:cxn ang="0">
                    <a:pos x="5" y="182"/>
                  </a:cxn>
                  <a:cxn ang="0">
                    <a:pos x="21" y="84"/>
                  </a:cxn>
                  <a:cxn ang="0">
                    <a:pos x="51" y="0"/>
                  </a:cxn>
                  <a:cxn ang="0">
                    <a:pos x="158" y="4"/>
                  </a:cxn>
                </a:cxnLst>
                <a:rect l="0" t="0" r="r" b="b"/>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prstTxWarp prst="textNoShape">
                  <a:avLst/>
                </a:prstTxWarp>
              </a:bodyPr>
              <a:lstStyle/>
              <a:p>
                <a:endParaRPr lang="en-US"/>
              </a:p>
            </p:txBody>
          </p:sp>
          <p:sp>
            <p:nvSpPr>
              <p:cNvPr id="355375" name="Freeform 47"/>
              <p:cNvSpPr>
                <a:spLocks/>
              </p:cNvSpPr>
              <p:nvPr/>
            </p:nvSpPr>
            <p:spPr bwMode="auto">
              <a:xfrm>
                <a:off x="7225" y="13651"/>
                <a:ext cx="131" cy="517"/>
              </a:xfrm>
              <a:custGeom>
                <a:avLst/>
                <a:gdLst/>
                <a:ahLst/>
                <a:cxnLst>
                  <a:cxn ang="0">
                    <a:pos x="131" y="4"/>
                  </a:cxn>
                  <a:cxn ang="0">
                    <a:pos x="128" y="7"/>
                  </a:cxn>
                  <a:cxn ang="0">
                    <a:pos x="119" y="21"/>
                  </a:cxn>
                  <a:cxn ang="0">
                    <a:pos x="109" y="47"/>
                  </a:cxn>
                  <a:cxn ang="0">
                    <a:pos x="97" y="91"/>
                  </a:cxn>
                  <a:cxn ang="0">
                    <a:pos x="88" y="156"/>
                  </a:cxn>
                  <a:cxn ang="0">
                    <a:pos x="84" y="247"/>
                  </a:cxn>
                  <a:cxn ang="0">
                    <a:pos x="86" y="366"/>
                  </a:cxn>
                  <a:cxn ang="0">
                    <a:pos x="99" y="517"/>
                  </a:cxn>
                  <a:cxn ang="0">
                    <a:pos x="25" y="517"/>
                  </a:cxn>
                  <a:cxn ang="0">
                    <a:pos x="23" y="502"/>
                  </a:cxn>
                  <a:cxn ang="0">
                    <a:pos x="16" y="460"/>
                  </a:cxn>
                  <a:cxn ang="0">
                    <a:pos x="9" y="397"/>
                  </a:cxn>
                  <a:cxn ang="0">
                    <a:pos x="2" y="320"/>
                  </a:cxn>
                  <a:cxn ang="0">
                    <a:pos x="0" y="236"/>
                  </a:cxn>
                  <a:cxn ang="0">
                    <a:pos x="4" y="151"/>
                  </a:cxn>
                  <a:cxn ang="0">
                    <a:pos x="18" y="70"/>
                  </a:cxn>
                  <a:cxn ang="0">
                    <a:pos x="43" y="0"/>
                  </a:cxn>
                  <a:cxn ang="0">
                    <a:pos x="131" y="4"/>
                  </a:cxn>
                </a:cxnLst>
                <a:rect l="0" t="0" r="r" b="b"/>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prstTxWarp prst="textNoShape">
                  <a:avLst/>
                </a:prstTxWarp>
              </a:bodyPr>
              <a:lstStyle/>
              <a:p>
                <a:endParaRPr lang="en-US"/>
              </a:p>
            </p:txBody>
          </p:sp>
          <p:sp>
            <p:nvSpPr>
              <p:cNvPr id="355376" name="Freeform 48"/>
              <p:cNvSpPr>
                <a:spLocks/>
              </p:cNvSpPr>
              <p:nvPr/>
            </p:nvSpPr>
            <p:spPr bwMode="auto">
              <a:xfrm>
                <a:off x="7233" y="13701"/>
                <a:ext cx="104" cy="411"/>
              </a:xfrm>
              <a:custGeom>
                <a:avLst/>
                <a:gdLst/>
                <a:ahLst/>
                <a:cxnLst>
                  <a:cxn ang="0">
                    <a:pos x="104" y="4"/>
                  </a:cxn>
                  <a:cxn ang="0">
                    <a:pos x="101" y="7"/>
                  </a:cxn>
                  <a:cxn ang="0">
                    <a:pos x="94" y="17"/>
                  </a:cxn>
                  <a:cxn ang="0">
                    <a:pos x="86" y="38"/>
                  </a:cxn>
                  <a:cxn ang="0">
                    <a:pos x="76" y="73"/>
                  </a:cxn>
                  <a:cxn ang="0">
                    <a:pos x="69" y="125"/>
                  </a:cxn>
                  <a:cxn ang="0">
                    <a:pos x="65" y="196"/>
                  </a:cxn>
                  <a:cxn ang="0">
                    <a:pos x="67" y="291"/>
                  </a:cxn>
                  <a:cxn ang="0">
                    <a:pos x="77" y="411"/>
                  </a:cxn>
                  <a:cxn ang="0">
                    <a:pos x="19" y="411"/>
                  </a:cxn>
                  <a:cxn ang="0">
                    <a:pos x="17" y="399"/>
                  </a:cxn>
                  <a:cxn ang="0">
                    <a:pos x="11" y="365"/>
                  </a:cxn>
                  <a:cxn ang="0">
                    <a:pos x="6" y="316"/>
                  </a:cxn>
                  <a:cxn ang="0">
                    <a:pos x="2" y="255"/>
                  </a:cxn>
                  <a:cxn ang="0">
                    <a:pos x="0" y="188"/>
                  </a:cxn>
                  <a:cxn ang="0">
                    <a:pos x="4" y="120"/>
                  </a:cxn>
                  <a:cxn ang="0">
                    <a:pos x="15" y="55"/>
                  </a:cxn>
                  <a:cxn ang="0">
                    <a:pos x="34" y="0"/>
                  </a:cxn>
                  <a:cxn ang="0">
                    <a:pos x="104" y="4"/>
                  </a:cxn>
                </a:cxnLst>
                <a:rect l="0" t="0" r="r" b="b"/>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prstTxWarp prst="textNoShape">
                  <a:avLst/>
                </a:prstTxWarp>
              </a:bodyPr>
              <a:lstStyle/>
              <a:p>
                <a:endParaRPr lang="en-US"/>
              </a:p>
            </p:txBody>
          </p:sp>
          <p:sp>
            <p:nvSpPr>
              <p:cNvPr id="355377" name="Freeform 49"/>
              <p:cNvSpPr>
                <a:spLocks/>
              </p:cNvSpPr>
              <p:nvPr/>
            </p:nvSpPr>
            <p:spPr bwMode="auto">
              <a:xfrm>
                <a:off x="7240" y="13752"/>
                <a:ext cx="76" cy="302"/>
              </a:xfrm>
              <a:custGeom>
                <a:avLst/>
                <a:gdLst/>
                <a:ahLst/>
                <a:cxnLst>
                  <a:cxn ang="0">
                    <a:pos x="76" y="2"/>
                  </a:cxn>
                  <a:cxn ang="0">
                    <a:pos x="74" y="4"/>
                  </a:cxn>
                  <a:cxn ang="0">
                    <a:pos x="70" y="12"/>
                  </a:cxn>
                  <a:cxn ang="0">
                    <a:pos x="62" y="28"/>
                  </a:cxn>
                  <a:cxn ang="0">
                    <a:pos x="56" y="53"/>
                  </a:cxn>
                  <a:cxn ang="0">
                    <a:pos x="51" y="92"/>
                  </a:cxn>
                  <a:cxn ang="0">
                    <a:pos x="49" y="145"/>
                  </a:cxn>
                  <a:cxn ang="0">
                    <a:pos x="50" y="214"/>
                  </a:cxn>
                  <a:cxn ang="0">
                    <a:pos x="57" y="302"/>
                  </a:cxn>
                  <a:cxn ang="0">
                    <a:pos x="14" y="302"/>
                  </a:cxn>
                  <a:cxn ang="0">
                    <a:pos x="13" y="294"/>
                  </a:cxn>
                  <a:cxn ang="0">
                    <a:pos x="9" y="269"/>
                  </a:cxn>
                  <a:cxn ang="0">
                    <a:pos x="4" y="232"/>
                  </a:cxn>
                  <a:cxn ang="0">
                    <a:pos x="1" y="188"/>
                  </a:cxn>
                  <a:cxn ang="0">
                    <a:pos x="0" y="138"/>
                  </a:cxn>
                  <a:cxn ang="0">
                    <a:pos x="2" y="89"/>
                  </a:cxn>
                  <a:cxn ang="0">
                    <a:pos x="10" y="41"/>
                  </a:cxn>
                  <a:cxn ang="0">
                    <a:pos x="25" y="0"/>
                  </a:cxn>
                  <a:cxn ang="0">
                    <a:pos x="76" y="2"/>
                  </a:cxn>
                </a:cxnLst>
                <a:rect l="0" t="0" r="r" b="b"/>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prstTxWarp prst="textNoShape">
                  <a:avLst/>
                </a:prstTxWarp>
              </a:bodyPr>
              <a:lstStyle/>
              <a:p>
                <a:endParaRPr lang="en-US"/>
              </a:p>
            </p:txBody>
          </p:sp>
          <p:sp>
            <p:nvSpPr>
              <p:cNvPr id="355378" name="Rectangle 50"/>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prstTxWarp prst="textNoShape">
                  <a:avLst/>
                </a:prstTxWarp>
              </a:bodyPr>
              <a:lstStyle/>
              <a:p>
                <a:endParaRPr lang="en-US"/>
              </a:p>
            </p:txBody>
          </p:sp>
          <p:sp>
            <p:nvSpPr>
              <p:cNvPr id="355379" name="Freeform 51"/>
              <p:cNvSpPr>
                <a:spLocks/>
              </p:cNvSpPr>
              <p:nvPr/>
            </p:nvSpPr>
            <p:spPr bwMode="auto">
              <a:xfrm>
                <a:off x="6579" y="13664"/>
                <a:ext cx="375" cy="440"/>
              </a:xfrm>
              <a:custGeom>
                <a:avLst/>
                <a:gdLst/>
                <a:ahLst/>
                <a:cxnLst>
                  <a:cxn ang="0">
                    <a:pos x="35" y="41"/>
                  </a:cxn>
                  <a:cxn ang="0">
                    <a:pos x="32" y="49"/>
                  </a:cxn>
                  <a:cxn ang="0">
                    <a:pos x="25" y="74"/>
                  </a:cxn>
                  <a:cxn ang="0">
                    <a:pos x="17" y="112"/>
                  </a:cxn>
                  <a:cxn ang="0">
                    <a:pos x="8" y="163"/>
                  </a:cxn>
                  <a:cxn ang="0">
                    <a:pos x="2" y="223"/>
                  </a:cxn>
                  <a:cxn ang="0">
                    <a:pos x="0" y="290"/>
                  </a:cxn>
                  <a:cxn ang="0">
                    <a:pos x="7" y="363"/>
                  </a:cxn>
                  <a:cxn ang="0">
                    <a:pos x="23" y="440"/>
                  </a:cxn>
                  <a:cxn ang="0">
                    <a:pos x="23" y="437"/>
                  </a:cxn>
                  <a:cxn ang="0">
                    <a:pos x="23" y="427"/>
                  </a:cxn>
                  <a:cxn ang="0">
                    <a:pos x="23" y="411"/>
                  </a:cxn>
                  <a:cxn ang="0">
                    <a:pos x="23" y="391"/>
                  </a:cxn>
                  <a:cxn ang="0">
                    <a:pos x="25" y="367"/>
                  </a:cxn>
                  <a:cxn ang="0">
                    <a:pos x="28" y="341"/>
                  </a:cxn>
                  <a:cxn ang="0">
                    <a:pos x="33" y="312"/>
                  </a:cxn>
                  <a:cxn ang="0">
                    <a:pos x="39" y="281"/>
                  </a:cxn>
                  <a:cxn ang="0">
                    <a:pos x="49" y="251"/>
                  </a:cxn>
                  <a:cxn ang="0">
                    <a:pos x="61" y="222"/>
                  </a:cxn>
                  <a:cxn ang="0">
                    <a:pos x="75" y="194"/>
                  </a:cxn>
                  <a:cxn ang="0">
                    <a:pos x="93" y="168"/>
                  </a:cxn>
                  <a:cxn ang="0">
                    <a:pos x="116" y="145"/>
                  </a:cxn>
                  <a:cxn ang="0">
                    <a:pos x="141" y="127"/>
                  </a:cxn>
                  <a:cxn ang="0">
                    <a:pos x="173" y="114"/>
                  </a:cxn>
                  <a:cxn ang="0">
                    <a:pos x="208" y="106"/>
                  </a:cxn>
                  <a:cxn ang="0">
                    <a:pos x="210" y="104"/>
                  </a:cxn>
                  <a:cxn ang="0">
                    <a:pos x="217" y="100"/>
                  </a:cxn>
                  <a:cxn ang="0">
                    <a:pos x="227" y="92"/>
                  </a:cxn>
                  <a:cxn ang="0">
                    <a:pos x="245" y="82"/>
                  </a:cxn>
                  <a:cxn ang="0">
                    <a:pos x="267" y="69"/>
                  </a:cxn>
                  <a:cxn ang="0">
                    <a:pos x="296" y="54"/>
                  </a:cxn>
                  <a:cxn ang="0">
                    <a:pos x="332" y="36"/>
                  </a:cxn>
                  <a:cxn ang="0">
                    <a:pos x="375" y="17"/>
                  </a:cxn>
                  <a:cxn ang="0">
                    <a:pos x="373" y="16"/>
                  </a:cxn>
                  <a:cxn ang="0">
                    <a:pos x="366" y="15"/>
                  </a:cxn>
                  <a:cxn ang="0">
                    <a:pos x="357" y="13"/>
                  </a:cxn>
                  <a:cxn ang="0">
                    <a:pos x="343" y="10"/>
                  </a:cxn>
                  <a:cxn ang="0">
                    <a:pos x="326" y="7"/>
                  </a:cxn>
                  <a:cxn ang="0">
                    <a:pos x="307" y="5"/>
                  </a:cxn>
                  <a:cxn ang="0">
                    <a:pos x="285" y="3"/>
                  </a:cxn>
                  <a:cxn ang="0">
                    <a:pos x="261" y="1"/>
                  </a:cxn>
                  <a:cxn ang="0">
                    <a:pos x="235" y="0"/>
                  </a:cxn>
                  <a:cxn ang="0">
                    <a:pos x="208" y="1"/>
                  </a:cxn>
                  <a:cxn ang="0">
                    <a:pos x="180" y="2"/>
                  </a:cxn>
                  <a:cxn ang="0">
                    <a:pos x="151" y="5"/>
                  </a:cxn>
                  <a:cxn ang="0">
                    <a:pos x="122" y="10"/>
                  </a:cxn>
                  <a:cxn ang="0">
                    <a:pos x="92" y="18"/>
                  </a:cxn>
                  <a:cxn ang="0">
                    <a:pos x="63" y="28"/>
                  </a:cxn>
                  <a:cxn ang="0">
                    <a:pos x="35" y="41"/>
                  </a:cxn>
                </a:cxnLst>
                <a:rect l="0" t="0" r="r" b="b"/>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prstTxWarp prst="textNoShape">
                  <a:avLst/>
                </a:prstTxWarp>
              </a:bodyPr>
              <a:lstStyle/>
              <a:p>
                <a:endParaRPr lang="en-US"/>
              </a:p>
            </p:txBody>
          </p:sp>
          <p:sp>
            <p:nvSpPr>
              <p:cNvPr id="355380" name="Freeform 52"/>
              <p:cNvSpPr>
                <a:spLocks/>
              </p:cNvSpPr>
              <p:nvPr/>
            </p:nvSpPr>
            <p:spPr bwMode="auto">
              <a:xfrm>
                <a:off x="6061" y="13991"/>
                <a:ext cx="305" cy="83"/>
              </a:xfrm>
              <a:custGeom>
                <a:avLst/>
                <a:gdLst/>
                <a:ahLst/>
                <a:cxnLst>
                  <a:cxn ang="0">
                    <a:pos x="0" y="53"/>
                  </a:cxn>
                  <a:cxn ang="0">
                    <a:pos x="0" y="52"/>
                  </a:cxn>
                  <a:cxn ang="0">
                    <a:pos x="2" y="48"/>
                  </a:cxn>
                  <a:cxn ang="0">
                    <a:pos x="5" y="44"/>
                  </a:cxn>
                  <a:cxn ang="0">
                    <a:pos x="11" y="37"/>
                  </a:cxn>
                  <a:cxn ang="0">
                    <a:pos x="18" y="31"/>
                  </a:cxn>
                  <a:cxn ang="0">
                    <a:pos x="27" y="25"/>
                  </a:cxn>
                  <a:cxn ang="0">
                    <a:pos x="39" y="18"/>
                  </a:cxn>
                  <a:cxn ang="0">
                    <a:pos x="54" y="12"/>
                  </a:cxn>
                  <a:cxn ang="0">
                    <a:pos x="72" y="6"/>
                  </a:cxn>
                  <a:cxn ang="0">
                    <a:pos x="92" y="2"/>
                  </a:cxn>
                  <a:cxn ang="0">
                    <a:pos x="118" y="0"/>
                  </a:cxn>
                  <a:cxn ang="0">
                    <a:pos x="146" y="0"/>
                  </a:cxn>
                  <a:cxn ang="0">
                    <a:pos x="180" y="2"/>
                  </a:cxn>
                  <a:cxn ang="0">
                    <a:pos x="216" y="7"/>
                  </a:cxn>
                  <a:cxn ang="0">
                    <a:pos x="258" y="16"/>
                  </a:cxn>
                  <a:cxn ang="0">
                    <a:pos x="305" y="29"/>
                  </a:cxn>
                  <a:cxn ang="0">
                    <a:pos x="299" y="47"/>
                  </a:cxn>
                  <a:cxn ang="0">
                    <a:pos x="297" y="46"/>
                  </a:cxn>
                  <a:cxn ang="0">
                    <a:pos x="289" y="44"/>
                  </a:cxn>
                  <a:cxn ang="0">
                    <a:pos x="277" y="41"/>
                  </a:cxn>
                  <a:cxn ang="0">
                    <a:pos x="262" y="36"/>
                  </a:cxn>
                  <a:cxn ang="0">
                    <a:pos x="244" y="32"/>
                  </a:cxn>
                  <a:cxn ang="0">
                    <a:pos x="224" y="28"/>
                  </a:cxn>
                  <a:cxn ang="0">
                    <a:pos x="201" y="25"/>
                  </a:cxn>
                  <a:cxn ang="0">
                    <a:pos x="176" y="22"/>
                  </a:cxn>
                  <a:cxn ang="0">
                    <a:pos x="152" y="21"/>
                  </a:cxn>
                  <a:cxn ang="0">
                    <a:pos x="126" y="21"/>
                  </a:cxn>
                  <a:cxn ang="0">
                    <a:pos x="101" y="23"/>
                  </a:cxn>
                  <a:cxn ang="0">
                    <a:pos x="77" y="29"/>
                  </a:cxn>
                  <a:cxn ang="0">
                    <a:pos x="55" y="37"/>
                  </a:cxn>
                  <a:cxn ang="0">
                    <a:pos x="33" y="48"/>
                  </a:cxn>
                  <a:cxn ang="0">
                    <a:pos x="15" y="63"/>
                  </a:cxn>
                  <a:cxn ang="0">
                    <a:pos x="0" y="83"/>
                  </a:cxn>
                  <a:cxn ang="0">
                    <a:pos x="0" y="53"/>
                  </a:cxn>
                </a:cxnLst>
                <a:rect l="0" t="0" r="r" b="b"/>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5381" name="Freeform 53"/>
              <p:cNvSpPr>
                <a:spLocks/>
              </p:cNvSpPr>
              <p:nvPr/>
            </p:nvSpPr>
            <p:spPr bwMode="auto">
              <a:xfrm>
                <a:off x="6061" y="13793"/>
                <a:ext cx="305" cy="83"/>
              </a:xfrm>
              <a:custGeom>
                <a:avLst/>
                <a:gdLst/>
                <a:ahLst/>
                <a:cxnLst>
                  <a:cxn ang="0">
                    <a:pos x="0" y="53"/>
                  </a:cxn>
                  <a:cxn ang="0">
                    <a:pos x="0" y="52"/>
                  </a:cxn>
                  <a:cxn ang="0">
                    <a:pos x="2" y="49"/>
                  </a:cxn>
                  <a:cxn ang="0">
                    <a:pos x="5" y="44"/>
                  </a:cxn>
                  <a:cxn ang="0">
                    <a:pos x="11" y="38"/>
                  </a:cxn>
                  <a:cxn ang="0">
                    <a:pos x="18" y="31"/>
                  </a:cxn>
                  <a:cxn ang="0">
                    <a:pos x="27" y="25"/>
                  </a:cxn>
                  <a:cxn ang="0">
                    <a:pos x="39" y="17"/>
                  </a:cxn>
                  <a:cxn ang="0">
                    <a:pos x="54" y="12"/>
                  </a:cxn>
                  <a:cxn ang="0">
                    <a:pos x="72" y="7"/>
                  </a:cxn>
                  <a:cxn ang="0">
                    <a:pos x="92" y="2"/>
                  </a:cxn>
                  <a:cxn ang="0">
                    <a:pos x="118" y="0"/>
                  </a:cxn>
                  <a:cxn ang="0">
                    <a:pos x="146" y="0"/>
                  </a:cxn>
                  <a:cxn ang="0">
                    <a:pos x="180" y="2"/>
                  </a:cxn>
                  <a:cxn ang="0">
                    <a:pos x="216" y="8"/>
                  </a:cxn>
                  <a:cxn ang="0">
                    <a:pos x="258" y="16"/>
                  </a:cxn>
                  <a:cxn ang="0">
                    <a:pos x="305" y="29"/>
                  </a:cxn>
                  <a:cxn ang="0">
                    <a:pos x="299" y="47"/>
                  </a:cxn>
                  <a:cxn ang="0">
                    <a:pos x="297" y="45"/>
                  </a:cxn>
                  <a:cxn ang="0">
                    <a:pos x="289" y="43"/>
                  </a:cxn>
                  <a:cxn ang="0">
                    <a:pos x="277" y="40"/>
                  </a:cxn>
                  <a:cxn ang="0">
                    <a:pos x="262" y="36"/>
                  </a:cxn>
                  <a:cxn ang="0">
                    <a:pos x="244" y="33"/>
                  </a:cxn>
                  <a:cxn ang="0">
                    <a:pos x="224" y="28"/>
                  </a:cxn>
                  <a:cxn ang="0">
                    <a:pos x="201" y="25"/>
                  </a:cxn>
                  <a:cxn ang="0">
                    <a:pos x="176" y="22"/>
                  </a:cxn>
                  <a:cxn ang="0">
                    <a:pos x="152" y="21"/>
                  </a:cxn>
                  <a:cxn ang="0">
                    <a:pos x="126" y="22"/>
                  </a:cxn>
                  <a:cxn ang="0">
                    <a:pos x="101" y="24"/>
                  </a:cxn>
                  <a:cxn ang="0">
                    <a:pos x="77" y="29"/>
                  </a:cxn>
                  <a:cxn ang="0">
                    <a:pos x="55" y="38"/>
                  </a:cxn>
                  <a:cxn ang="0">
                    <a:pos x="33" y="49"/>
                  </a:cxn>
                  <a:cxn ang="0">
                    <a:pos x="15" y="64"/>
                  </a:cxn>
                  <a:cxn ang="0">
                    <a:pos x="0" y="83"/>
                  </a:cxn>
                  <a:cxn ang="0">
                    <a:pos x="0" y="53"/>
                  </a:cxn>
                </a:cxnLst>
                <a:rect l="0" t="0" r="r" b="b"/>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5382" name="Freeform 54"/>
              <p:cNvSpPr>
                <a:spLocks/>
              </p:cNvSpPr>
              <p:nvPr/>
            </p:nvSpPr>
            <p:spPr bwMode="auto">
              <a:xfrm>
                <a:off x="6348" y="13696"/>
                <a:ext cx="496" cy="917"/>
              </a:xfrm>
              <a:custGeom>
                <a:avLst/>
                <a:gdLst/>
                <a:ahLst/>
                <a:cxnLst>
                  <a:cxn ang="0">
                    <a:pos x="0" y="0"/>
                  </a:cxn>
                  <a:cxn ang="0">
                    <a:pos x="0" y="886"/>
                  </a:cxn>
                  <a:cxn ang="0">
                    <a:pos x="150" y="917"/>
                  </a:cxn>
                  <a:cxn ang="0">
                    <a:pos x="143" y="797"/>
                  </a:cxn>
                  <a:cxn ang="0">
                    <a:pos x="496" y="851"/>
                  </a:cxn>
                  <a:cxn ang="0">
                    <a:pos x="490" y="803"/>
                  </a:cxn>
                  <a:cxn ang="0">
                    <a:pos x="245" y="773"/>
                  </a:cxn>
                  <a:cxn ang="0">
                    <a:pos x="239" y="670"/>
                  </a:cxn>
                  <a:cxn ang="0">
                    <a:pos x="72" y="670"/>
                  </a:cxn>
                  <a:cxn ang="0">
                    <a:pos x="68" y="657"/>
                  </a:cxn>
                  <a:cxn ang="0">
                    <a:pos x="56" y="620"/>
                  </a:cxn>
                  <a:cxn ang="0">
                    <a:pos x="41" y="559"/>
                  </a:cxn>
                  <a:cxn ang="0">
                    <a:pos x="26" y="480"/>
                  </a:cxn>
                  <a:cxn ang="0">
                    <a:pos x="15" y="385"/>
                  </a:cxn>
                  <a:cxn ang="0">
                    <a:pos x="11" y="276"/>
                  </a:cxn>
                  <a:cxn ang="0">
                    <a:pos x="20" y="158"/>
                  </a:cxn>
                  <a:cxn ang="0">
                    <a:pos x="42" y="30"/>
                  </a:cxn>
                  <a:cxn ang="0">
                    <a:pos x="0" y="0"/>
                  </a:cxn>
                </a:cxnLst>
                <a:rect l="0" t="0" r="r" b="b"/>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prstTxWarp prst="textNoShape">
                  <a:avLst/>
                </a:prstTxWarp>
              </a:bodyPr>
              <a:lstStyle/>
              <a:p>
                <a:endParaRPr lang="en-US"/>
              </a:p>
            </p:txBody>
          </p:sp>
          <p:sp>
            <p:nvSpPr>
              <p:cNvPr id="355383" name="Freeform 55"/>
              <p:cNvSpPr>
                <a:spLocks/>
              </p:cNvSpPr>
              <p:nvPr/>
            </p:nvSpPr>
            <p:spPr bwMode="auto">
              <a:xfrm>
                <a:off x="6593" y="13487"/>
                <a:ext cx="638" cy="125"/>
              </a:xfrm>
              <a:custGeom>
                <a:avLst/>
                <a:gdLst/>
                <a:ahLst/>
                <a:cxnLst>
                  <a:cxn ang="0">
                    <a:pos x="0" y="125"/>
                  </a:cxn>
                  <a:cxn ang="0">
                    <a:pos x="4" y="124"/>
                  </a:cxn>
                  <a:cxn ang="0">
                    <a:pos x="14" y="119"/>
                  </a:cxn>
                  <a:cxn ang="0">
                    <a:pos x="31" y="114"/>
                  </a:cxn>
                  <a:cxn ang="0">
                    <a:pos x="53" y="106"/>
                  </a:cxn>
                  <a:cxn ang="0">
                    <a:pos x="81" y="98"/>
                  </a:cxn>
                  <a:cxn ang="0">
                    <a:pos x="113" y="89"/>
                  </a:cxn>
                  <a:cxn ang="0">
                    <a:pos x="151" y="81"/>
                  </a:cxn>
                  <a:cxn ang="0">
                    <a:pos x="192" y="73"/>
                  </a:cxn>
                  <a:cxn ang="0">
                    <a:pos x="237" y="65"/>
                  </a:cxn>
                  <a:cxn ang="0">
                    <a:pos x="286" y="60"/>
                  </a:cxn>
                  <a:cxn ang="0">
                    <a:pos x="337" y="56"/>
                  </a:cxn>
                  <a:cxn ang="0">
                    <a:pos x="390" y="55"/>
                  </a:cxn>
                  <a:cxn ang="0">
                    <a:pos x="446" y="56"/>
                  </a:cxn>
                  <a:cxn ang="0">
                    <a:pos x="503" y="61"/>
                  </a:cxn>
                  <a:cxn ang="0">
                    <a:pos x="561" y="70"/>
                  </a:cxn>
                  <a:cxn ang="0">
                    <a:pos x="620" y="83"/>
                  </a:cxn>
                  <a:cxn ang="0">
                    <a:pos x="638" y="0"/>
                  </a:cxn>
                  <a:cxn ang="0">
                    <a:pos x="634" y="0"/>
                  </a:cxn>
                  <a:cxn ang="0">
                    <a:pos x="620" y="0"/>
                  </a:cxn>
                  <a:cxn ang="0">
                    <a:pos x="599" y="0"/>
                  </a:cxn>
                  <a:cxn ang="0">
                    <a:pos x="571" y="1"/>
                  </a:cxn>
                  <a:cxn ang="0">
                    <a:pos x="536" y="2"/>
                  </a:cxn>
                  <a:cxn ang="0">
                    <a:pos x="496" y="3"/>
                  </a:cxn>
                  <a:cxn ang="0">
                    <a:pos x="452" y="6"/>
                  </a:cxn>
                  <a:cxn ang="0">
                    <a:pos x="405" y="8"/>
                  </a:cxn>
                  <a:cxn ang="0">
                    <a:pos x="354" y="13"/>
                  </a:cxn>
                  <a:cxn ang="0">
                    <a:pos x="302" y="17"/>
                  </a:cxn>
                  <a:cxn ang="0">
                    <a:pos x="249" y="22"/>
                  </a:cxn>
                  <a:cxn ang="0">
                    <a:pos x="196" y="30"/>
                  </a:cxn>
                  <a:cxn ang="0">
                    <a:pos x="144" y="37"/>
                  </a:cxn>
                  <a:cxn ang="0">
                    <a:pos x="93" y="47"/>
                  </a:cxn>
                  <a:cxn ang="0">
                    <a:pos x="45" y="58"/>
                  </a:cxn>
                  <a:cxn ang="0">
                    <a:pos x="0" y="71"/>
                  </a:cxn>
                  <a:cxn ang="0">
                    <a:pos x="0" y="125"/>
                  </a:cxn>
                </a:cxnLst>
                <a:rect l="0" t="0" r="r" b="b"/>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prstTxWarp prst="textNoShape">
                  <a:avLst/>
                </a:prstTxWarp>
              </a:bodyPr>
              <a:lstStyle/>
              <a:p>
                <a:endParaRPr lang="en-US"/>
              </a:p>
            </p:txBody>
          </p:sp>
          <p:sp>
            <p:nvSpPr>
              <p:cNvPr id="355384" name="Freeform 56"/>
              <p:cNvSpPr>
                <a:spLocks/>
              </p:cNvSpPr>
              <p:nvPr/>
            </p:nvSpPr>
            <p:spPr bwMode="auto">
              <a:xfrm>
                <a:off x="6217" y="14634"/>
                <a:ext cx="1075" cy="356"/>
              </a:xfrm>
              <a:custGeom>
                <a:avLst/>
                <a:gdLst/>
                <a:ahLst/>
                <a:cxnLst>
                  <a:cxn ang="0">
                    <a:pos x="454" y="344"/>
                  </a:cxn>
                  <a:cxn ang="0">
                    <a:pos x="456" y="343"/>
                  </a:cxn>
                  <a:cxn ang="0">
                    <a:pos x="463" y="341"/>
                  </a:cxn>
                  <a:cxn ang="0">
                    <a:pos x="472" y="337"/>
                  </a:cxn>
                  <a:cxn ang="0">
                    <a:pos x="485" y="332"/>
                  </a:cxn>
                  <a:cxn ang="0">
                    <a:pos x="501" y="325"/>
                  </a:cxn>
                  <a:cxn ang="0">
                    <a:pos x="518" y="317"/>
                  </a:cxn>
                  <a:cxn ang="0">
                    <a:pos x="538" y="308"/>
                  </a:cxn>
                  <a:cxn ang="0">
                    <a:pos x="558" y="298"/>
                  </a:cxn>
                  <a:cxn ang="0">
                    <a:pos x="580" y="287"/>
                  </a:cxn>
                  <a:cxn ang="0">
                    <a:pos x="600" y="274"/>
                  </a:cxn>
                  <a:cxn ang="0">
                    <a:pos x="621" y="262"/>
                  </a:cxn>
                  <a:cxn ang="0">
                    <a:pos x="640" y="248"/>
                  </a:cxn>
                  <a:cxn ang="0">
                    <a:pos x="658" y="234"/>
                  </a:cxn>
                  <a:cxn ang="0">
                    <a:pos x="674" y="219"/>
                  </a:cxn>
                  <a:cxn ang="0">
                    <a:pos x="688" y="204"/>
                  </a:cxn>
                  <a:cxn ang="0">
                    <a:pos x="699" y="189"/>
                  </a:cxn>
                  <a:cxn ang="0">
                    <a:pos x="0" y="18"/>
                  </a:cxn>
                  <a:cxn ang="0">
                    <a:pos x="54" y="0"/>
                  </a:cxn>
                  <a:cxn ang="0">
                    <a:pos x="1075" y="251"/>
                  </a:cxn>
                  <a:cxn ang="0">
                    <a:pos x="1033" y="274"/>
                  </a:cxn>
                  <a:cxn ang="0">
                    <a:pos x="738" y="199"/>
                  </a:cxn>
                  <a:cxn ang="0">
                    <a:pos x="737" y="200"/>
                  </a:cxn>
                  <a:cxn ang="0">
                    <a:pos x="735" y="203"/>
                  </a:cxn>
                  <a:cxn ang="0">
                    <a:pos x="730" y="207"/>
                  </a:cxn>
                  <a:cxn ang="0">
                    <a:pos x="724" y="214"/>
                  </a:cxn>
                  <a:cxn ang="0">
                    <a:pos x="716" y="222"/>
                  </a:cxn>
                  <a:cxn ang="0">
                    <a:pos x="706" y="231"/>
                  </a:cxn>
                  <a:cxn ang="0">
                    <a:pos x="694" y="242"/>
                  </a:cxn>
                  <a:cxn ang="0">
                    <a:pos x="679" y="253"/>
                  </a:cxn>
                  <a:cxn ang="0">
                    <a:pos x="662" y="265"/>
                  </a:cxn>
                  <a:cxn ang="0">
                    <a:pos x="643" y="278"/>
                  </a:cxn>
                  <a:cxn ang="0">
                    <a:pos x="621" y="291"/>
                  </a:cxn>
                  <a:cxn ang="0">
                    <a:pos x="597" y="303"/>
                  </a:cxn>
                  <a:cxn ang="0">
                    <a:pos x="570" y="317"/>
                  </a:cxn>
                  <a:cxn ang="0">
                    <a:pos x="540" y="330"/>
                  </a:cxn>
                  <a:cxn ang="0">
                    <a:pos x="508" y="343"/>
                  </a:cxn>
                  <a:cxn ang="0">
                    <a:pos x="472" y="356"/>
                  </a:cxn>
                  <a:cxn ang="0">
                    <a:pos x="454" y="344"/>
                  </a:cxn>
                </a:cxnLst>
                <a:rect l="0" t="0" r="r" b="b"/>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prstTxWarp prst="textNoShape">
                  <a:avLst/>
                </a:prstTxWarp>
              </a:bodyPr>
              <a:lstStyle/>
              <a:p>
                <a:endParaRPr lang="en-US"/>
              </a:p>
            </p:txBody>
          </p:sp>
          <p:sp>
            <p:nvSpPr>
              <p:cNvPr id="355385" name="Freeform 57"/>
              <p:cNvSpPr>
                <a:spLocks/>
              </p:cNvSpPr>
              <p:nvPr/>
            </p:nvSpPr>
            <p:spPr bwMode="auto">
              <a:xfrm>
                <a:off x="5997" y="14727"/>
                <a:ext cx="1095" cy="319"/>
              </a:xfrm>
              <a:custGeom>
                <a:avLst/>
                <a:gdLst/>
                <a:ahLst/>
                <a:cxnLst>
                  <a:cxn ang="0">
                    <a:pos x="0" y="0"/>
                  </a:cxn>
                  <a:cxn ang="0">
                    <a:pos x="1071" y="319"/>
                  </a:cxn>
                  <a:cxn ang="0">
                    <a:pos x="1095" y="319"/>
                  </a:cxn>
                  <a:cxn ang="0">
                    <a:pos x="33" y="0"/>
                  </a:cxn>
                  <a:cxn ang="0">
                    <a:pos x="0" y="0"/>
                  </a:cxn>
                </a:cxnLst>
                <a:rect l="0" t="0" r="r" b="b"/>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prstTxWarp prst="textNoShape">
                  <a:avLst/>
                </a:prstTxWarp>
              </a:bodyPr>
              <a:lstStyle/>
              <a:p>
                <a:endParaRPr lang="en-US"/>
              </a:p>
            </p:txBody>
          </p:sp>
          <p:sp>
            <p:nvSpPr>
              <p:cNvPr id="355386" name="Freeform 58"/>
              <p:cNvSpPr>
                <a:spLocks/>
              </p:cNvSpPr>
              <p:nvPr/>
            </p:nvSpPr>
            <p:spPr bwMode="auto">
              <a:xfrm>
                <a:off x="6181" y="14684"/>
                <a:ext cx="1082" cy="285"/>
              </a:xfrm>
              <a:custGeom>
                <a:avLst/>
                <a:gdLst/>
                <a:ahLst/>
                <a:cxnLst>
                  <a:cxn ang="0">
                    <a:pos x="0" y="1"/>
                  </a:cxn>
                  <a:cxn ang="0">
                    <a:pos x="1058" y="285"/>
                  </a:cxn>
                  <a:cxn ang="0">
                    <a:pos x="1082" y="284"/>
                  </a:cxn>
                  <a:cxn ang="0">
                    <a:pos x="33" y="0"/>
                  </a:cxn>
                  <a:cxn ang="0">
                    <a:pos x="0" y="1"/>
                  </a:cxn>
                </a:cxnLst>
                <a:rect l="0" t="0" r="r" b="b"/>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prstTxWarp prst="textNoShape">
                  <a:avLst/>
                </a:prstTxWarp>
              </a:bodyPr>
              <a:lstStyle/>
              <a:p>
                <a:endParaRPr lang="en-US"/>
              </a:p>
            </p:txBody>
          </p:sp>
          <p:sp>
            <p:nvSpPr>
              <p:cNvPr id="355387" name="Freeform 59"/>
              <p:cNvSpPr>
                <a:spLocks/>
              </p:cNvSpPr>
              <p:nvPr/>
            </p:nvSpPr>
            <p:spPr bwMode="auto">
              <a:xfrm>
                <a:off x="6093" y="14699"/>
                <a:ext cx="1087" cy="315"/>
              </a:xfrm>
              <a:custGeom>
                <a:avLst/>
                <a:gdLst/>
                <a:ahLst/>
                <a:cxnLst>
                  <a:cxn ang="0">
                    <a:pos x="0" y="0"/>
                  </a:cxn>
                  <a:cxn ang="0">
                    <a:pos x="1066" y="315"/>
                  </a:cxn>
                  <a:cxn ang="0">
                    <a:pos x="1087" y="308"/>
                  </a:cxn>
                  <a:cxn ang="0">
                    <a:pos x="31" y="0"/>
                  </a:cxn>
                  <a:cxn ang="0">
                    <a:pos x="0" y="0"/>
                  </a:cxn>
                </a:cxnLst>
                <a:rect l="0" t="0" r="r" b="b"/>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4" name="Group 60"/>
            <p:cNvGrpSpPr>
              <a:grpSpLocks/>
            </p:cNvGrpSpPr>
            <p:nvPr/>
          </p:nvGrpSpPr>
          <p:grpSpPr bwMode="auto">
            <a:xfrm>
              <a:off x="2586197" y="4295697"/>
              <a:ext cx="878363" cy="1322387"/>
              <a:chOff x="12762" y="10336"/>
              <a:chExt cx="1027" cy="1700"/>
            </a:xfrm>
          </p:grpSpPr>
          <p:sp>
            <p:nvSpPr>
              <p:cNvPr id="355389" name="Rectangle 61"/>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prstTxWarp prst="textNoShape">
                  <a:avLst/>
                </a:prstTxWarp>
              </a:bodyPr>
              <a:lstStyle/>
              <a:p>
                <a:endParaRPr lang="en-US"/>
              </a:p>
            </p:txBody>
          </p:sp>
          <p:sp>
            <p:nvSpPr>
              <p:cNvPr id="355390" name="Rectangle 62"/>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355391" name="Line 63"/>
              <p:cNvSpPr>
                <a:spLocks noChangeShapeType="1"/>
              </p:cNvSpPr>
              <p:nvPr/>
            </p:nvSpPr>
            <p:spPr bwMode="auto">
              <a:xfrm>
                <a:off x="12766" y="10682"/>
                <a:ext cx="965" cy="2"/>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5392" name="Line 64"/>
              <p:cNvSpPr>
                <a:spLocks noChangeShapeType="1"/>
              </p:cNvSpPr>
              <p:nvPr/>
            </p:nvSpPr>
            <p:spPr bwMode="auto">
              <a:xfrm>
                <a:off x="12780" y="11042"/>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5393" name="Line 65"/>
              <p:cNvSpPr>
                <a:spLocks noChangeShapeType="1"/>
              </p:cNvSpPr>
              <p:nvPr/>
            </p:nvSpPr>
            <p:spPr bwMode="auto">
              <a:xfrm>
                <a:off x="12764" y="11374"/>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5394" name="Line 66"/>
              <p:cNvSpPr>
                <a:spLocks noChangeShapeType="1"/>
              </p:cNvSpPr>
              <p:nvPr/>
            </p:nvSpPr>
            <p:spPr bwMode="auto">
              <a:xfrm>
                <a:off x="12762" y="11675"/>
                <a:ext cx="967" cy="2"/>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355395" name="Text Box 67"/>
            <p:cNvSpPr txBox="1">
              <a:spLocks noChangeArrowheads="1"/>
            </p:cNvSpPr>
            <p:nvPr/>
          </p:nvSpPr>
          <p:spPr bwMode="auto">
            <a:xfrm>
              <a:off x="2528570" y="5947332"/>
              <a:ext cx="937737" cy="354435"/>
            </a:xfrm>
            <a:prstGeom prst="rect">
              <a:avLst/>
            </a:prstGeom>
            <a:noFill/>
            <a:ln w="9525">
              <a:noFill/>
              <a:miter lim="800000"/>
              <a:headEnd/>
              <a:tailEnd/>
            </a:ln>
          </p:spPr>
          <p:txBody>
            <a:bodyPr lIns="101882" tIns="50941" rIns="101882" bIns="50941">
              <a:prstTxWarp prst="textNoShape">
                <a:avLst/>
              </a:prstTxWarp>
            </a:bodyPr>
            <a:lstStyle/>
            <a:p>
              <a:pPr algn="l" eaLnBrk="1" hangingPunct="1"/>
              <a:r>
                <a:rPr lang="en-US">
                  <a:solidFill>
                    <a:schemeClr val="tx2"/>
                  </a:solidFill>
                  <a:latin typeface="Arial" charset="0"/>
                </a:rPr>
                <a:t>Host A</a:t>
              </a:r>
              <a:endParaRPr lang="en-US">
                <a:solidFill>
                  <a:schemeClr val="tx2"/>
                </a:solidFill>
              </a:endParaRPr>
            </a:p>
          </p:txBody>
        </p:sp>
        <p:sp>
          <p:nvSpPr>
            <p:cNvPr id="355396" name="Text Box 68"/>
            <p:cNvSpPr txBox="1">
              <a:spLocks noChangeArrowheads="1"/>
            </p:cNvSpPr>
            <p:nvPr/>
          </p:nvSpPr>
          <p:spPr bwMode="auto">
            <a:xfrm>
              <a:off x="3705542" y="4166157"/>
              <a:ext cx="2069307" cy="536152"/>
            </a:xfrm>
            <a:prstGeom prst="rect">
              <a:avLst/>
            </a:prstGeom>
            <a:noFill/>
            <a:ln w="9525">
              <a:noFill/>
              <a:miter lim="800000"/>
              <a:headEnd/>
              <a:tailEnd/>
            </a:ln>
          </p:spPr>
          <p:txBody>
            <a:bodyPr lIns="101882" tIns="50941" rIns="101882" bIns="50941">
              <a:prstTxWarp prst="textNoShape">
                <a:avLst/>
              </a:prstTxWarp>
            </a:bodyPr>
            <a:lstStyle/>
            <a:p>
              <a:pPr algn="l" eaLnBrk="1" hangingPunct="1"/>
              <a:r>
                <a:rPr lang="en-US" sz="2200" dirty="0" err="1">
                  <a:solidFill>
                    <a:srgbClr val="FF0000"/>
                  </a:solidFill>
                  <a:latin typeface="Symbol" charset="2"/>
                </a:rPr>
                <a:t>l</a:t>
              </a:r>
              <a:r>
                <a:rPr lang="en-US" sz="2200" baseline="-25000" dirty="0" err="1">
                  <a:solidFill>
                    <a:srgbClr val="FF0000"/>
                  </a:solidFill>
                  <a:latin typeface="Arial" charset="0"/>
                </a:rPr>
                <a:t>in</a:t>
              </a:r>
              <a:r>
                <a:rPr lang="en-US" baseline="-25000" dirty="0">
                  <a:solidFill>
                    <a:srgbClr val="FF0000"/>
                  </a:solidFill>
                  <a:latin typeface="Arial" charset="0"/>
                </a:rPr>
                <a:t> </a:t>
              </a:r>
              <a:r>
                <a:rPr lang="en-US" dirty="0">
                  <a:solidFill>
                    <a:srgbClr val="FF0000"/>
                  </a:solidFill>
                  <a:latin typeface="Arial" charset="0"/>
                </a:rPr>
                <a:t>: original data</a:t>
              </a:r>
              <a:endParaRPr lang="en-US" dirty="0">
                <a:solidFill>
                  <a:schemeClr val="tx2"/>
                </a:solidFill>
              </a:endParaRPr>
            </a:p>
          </p:txBody>
        </p:sp>
        <p:sp>
          <p:nvSpPr>
            <p:cNvPr id="355397" name="Line 69"/>
            <p:cNvSpPr>
              <a:spLocks noChangeShapeType="1"/>
            </p:cNvSpPr>
            <p:nvPr/>
          </p:nvSpPr>
          <p:spPr bwMode="auto">
            <a:xfrm flipH="1">
              <a:off x="2074546" y="7037627"/>
              <a:ext cx="591979" cy="1799"/>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grpSp>
          <p:nvGrpSpPr>
            <p:cNvPr id="5" name="Group 70"/>
            <p:cNvGrpSpPr>
              <a:grpSpLocks/>
            </p:cNvGrpSpPr>
            <p:nvPr/>
          </p:nvGrpSpPr>
          <p:grpSpPr bwMode="auto">
            <a:xfrm>
              <a:off x="1122840" y="6024695"/>
              <a:ext cx="1323658" cy="1316990"/>
              <a:chOff x="5850" y="13487"/>
              <a:chExt cx="2023" cy="1840"/>
            </a:xfrm>
          </p:grpSpPr>
          <p:sp>
            <p:nvSpPr>
              <p:cNvPr id="355399" name="Freeform 71"/>
              <p:cNvSpPr>
                <a:spLocks/>
              </p:cNvSpPr>
              <p:nvPr/>
            </p:nvSpPr>
            <p:spPr bwMode="auto">
              <a:xfrm>
                <a:off x="5850" y="13632"/>
                <a:ext cx="2023" cy="1695"/>
              </a:xfrm>
              <a:custGeom>
                <a:avLst/>
                <a:gdLst/>
                <a:ahLst/>
                <a:cxnLst>
                  <a:cxn ang="0">
                    <a:pos x="570" y="121"/>
                  </a:cxn>
                  <a:cxn ang="0">
                    <a:pos x="575" y="120"/>
                  </a:cxn>
                  <a:cxn ang="0">
                    <a:pos x="586" y="116"/>
                  </a:cxn>
                  <a:cxn ang="0">
                    <a:pos x="607" y="108"/>
                  </a:cxn>
                  <a:cxn ang="0">
                    <a:pos x="636" y="101"/>
                  </a:cxn>
                  <a:cxn ang="0">
                    <a:pos x="672" y="90"/>
                  </a:cxn>
                  <a:cxn ang="0">
                    <a:pos x="718" y="79"/>
                  </a:cxn>
                  <a:cxn ang="0">
                    <a:pos x="771" y="67"/>
                  </a:cxn>
                  <a:cxn ang="0">
                    <a:pos x="834" y="55"/>
                  </a:cxn>
                  <a:cxn ang="0">
                    <a:pos x="904" y="43"/>
                  </a:cxn>
                  <a:cxn ang="0">
                    <a:pos x="982" y="33"/>
                  </a:cxn>
                  <a:cxn ang="0">
                    <a:pos x="1071" y="22"/>
                  </a:cxn>
                  <a:cxn ang="0">
                    <a:pos x="1166" y="13"/>
                  </a:cxn>
                  <a:cxn ang="0">
                    <a:pos x="1271" y="7"/>
                  </a:cxn>
                  <a:cxn ang="0">
                    <a:pos x="1384" y="1"/>
                  </a:cxn>
                  <a:cxn ang="0">
                    <a:pos x="1506" y="0"/>
                  </a:cxn>
                  <a:cxn ang="0">
                    <a:pos x="1636" y="1"/>
                  </a:cxn>
                  <a:cxn ang="0">
                    <a:pos x="1692" y="233"/>
                  </a:cxn>
                  <a:cxn ang="0">
                    <a:pos x="1713" y="243"/>
                  </a:cxn>
                  <a:cxn ang="0">
                    <a:pos x="1758" y="274"/>
                  </a:cxn>
                  <a:cxn ang="0">
                    <a:pos x="1806" y="329"/>
                  </a:cxn>
                  <a:cxn ang="0">
                    <a:pos x="1836" y="409"/>
                  </a:cxn>
                  <a:cxn ang="0">
                    <a:pos x="1955" y="948"/>
                  </a:cxn>
                  <a:cxn ang="0">
                    <a:pos x="2003" y="1171"/>
                  </a:cxn>
                  <a:cxn ang="0">
                    <a:pos x="2011" y="1188"/>
                  </a:cxn>
                  <a:cxn ang="0">
                    <a:pos x="2022" y="1231"/>
                  </a:cxn>
                  <a:cxn ang="0">
                    <a:pos x="2021" y="1297"/>
                  </a:cxn>
                  <a:cxn ang="0">
                    <a:pos x="1992" y="1380"/>
                  </a:cxn>
                  <a:cxn ang="0">
                    <a:pos x="0" y="1328"/>
                  </a:cxn>
                  <a:cxn ang="0">
                    <a:pos x="199" y="1223"/>
                  </a:cxn>
                  <a:cxn ang="0">
                    <a:pos x="200" y="232"/>
                  </a:cxn>
                  <a:cxn ang="0">
                    <a:pos x="210" y="226"/>
                  </a:cxn>
                  <a:cxn ang="0">
                    <a:pos x="230" y="214"/>
                  </a:cxn>
                  <a:cxn ang="0">
                    <a:pos x="259" y="201"/>
                  </a:cxn>
                  <a:cxn ang="0">
                    <a:pos x="297" y="189"/>
                  </a:cxn>
                  <a:cxn ang="0">
                    <a:pos x="344" y="183"/>
                  </a:cxn>
                  <a:cxn ang="0">
                    <a:pos x="399" y="181"/>
                  </a:cxn>
                  <a:cxn ang="0">
                    <a:pos x="464" y="191"/>
                  </a:cxn>
                  <a:cxn ang="0">
                    <a:pos x="548" y="225"/>
                  </a:cxn>
                </a:cxnLst>
                <a:rect l="0" t="0" r="r" b="b"/>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prstTxWarp prst="textNoShape">
                  <a:avLst/>
                </a:prstTxWarp>
              </a:bodyPr>
              <a:lstStyle/>
              <a:p>
                <a:endParaRPr lang="en-US"/>
              </a:p>
            </p:txBody>
          </p:sp>
          <p:sp>
            <p:nvSpPr>
              <p:cNvPr id="355400" name="Freeform 72"/>
              <p:cNvSpPr>
                <a:spLocks/>
              </p:cNvSpPr>
              <p:nvPr/>
            </p:nvSpPr>
            <p:spPr bwMode="auto">
              <a:xfrm>
                <a:off x="6551" y="13597"/>
                <a:ext cx="650" cy="735"/>
              </a:xfrm>
              <a:custGeom>
                <a:avLst/>
                <a:gdLst/>
                <a:ahLst/>
                <a:cxnLst>
                  <a:cxn ang="0">
                    <a:pos x="645" y="27"/>
                  </a:cxn>
                  <a:cxn ang="0">
                    <a:pos x="642" y="26"/>
                  </a:cxn>
                  <a:cxn ang="0">
                    <a:pos x="631" y="23"/>
                  </a:cxn>
                  <a:cxn ang="0">
                    <a:pos x="615" y="19"/>
                  </a:cxn>
                  <a:cxn ang="0">
                    <a:pos x="592" y="15"/>
                  </a:cxn>
                  <a:cxn ang="0">
                    <a:pos x="565" y="10"/>
                  </a:cxn>
                  <a:cxn ang="0">
                    <a:pos x="533" y="6"/>
                  </a:cxn>
                  <a:cxn ang="0">
                    <a:pos x="496" y="3"/>
                  </a:cxn>
                  <a:cxn ang="0">
                    <a:pos x="456" y="1"/>
                  </a:cxn>
                  <a:cxn ang="0">
                    <a:pos x="411" y="0"/>
                  </a:cxn>
                  <a:cxn ang="0">
                    <a:pos x="364" y="2"/>
                  </a:cxn>
                  <a:cxn ang="0">
                    <a:pos x="315" y="6"/>
                  </a:cxn>
                  <a:cxn ang="0">
                    <a:pos x="262" y="15"/>
                  </a:cxn>
                  <a:cxn ang="0">
                    <a:pos x="209" y="26"/>
                  </a:cxn>
                  <a:cxn ang="0">
                    <a:pos x="154" y="42"/>
                  </a:cxn>
                  <a:cxn ang="0">
                    <a:pos x="98" y="61"/>
                  </a:cxn>
                  <a:cxn ang="0">
                    <a:pos x="42" y="87"/>
                  </a:cxn>
                  <a:cxn ang="0">
                    <a:pos x="38" y="101"/>
                  </a:cxn>
                  <a:cxn ang="0">
                    <a:pos x="28" y="141"/>
                  </a:cxn>
                  <a:cxn ang="0">
                    <a:pos x="17" y="203"/>
                  </a:cxn>
                  <a:cxn ang="0">
                    <a:pos x="6" y="283"/>
                  </a:cxn>
                  <a:cxn ang="0">
                    <a:pos x="0" y="378"/>
                  </a:cxn>
                  <a:cxn ang="0">
                    <a:pos x="5" y="484"/>
                  </a:cxn>
                  <a:cxn ang="0">
                    <a:pos x="21" y="599"/>
                  </a:cxn>
                  <a:cxn ang="0">
                    <a:pos x="54" y="716"/>
                  </a:cxn>
                  <a:cxn ang="0">
                    <a:pos x="58" y="716"/>
                  </a:cxn>
                  <a:cxn ang="0">
                    <a:pos x="66" y="715"/>
                  </a:cxn>
                  <a:cxn ang="0">
                    <a:pos x="80" y="713"/>
                  </a:cxn>
                  <a:cxn ang="0">
                    <a:pos x="99" y="712"/>
                  </a:cxn>
                  <a:cxn ang="0">
                    <a:pos x="124" y="710"/>
                  </a:cxn>
                  <a:cxn ang="0">
                    <a:pos x="153" y="708"/>
                  </a:cxn>
                  <a:cxn ang="0">
                    <a:pos x="188" y="707"/>
                  </a:cxn>
                  <a:cxn ang="0">
                    <a:pos x="225" y="706"/>
                  </a:cxn>
                  <a:cxn ang="0">
                    <a:pos x="267" y="705"/>
                  </a:cxn>
                  <a:cxn ang="0">
                    <a:pos x="313" y="706"/>
                  </a:cxn>
                  <a:cxn ang="0">
                    <a:pos x="362" y="707"/>
                  </a:cxn>
                  <a:cxn ang="0">
                    <a:pos x="415" y="709"/>
                  </a:cxn>
                  <a:cxn ang="0">
                    <a:pos x="470" y="713"/>
                  </a:cxn>
                  <a:cxn ang="0">
                    <a:pos x="528" y="719"/>
                  </a:cxn>
                  <a:cxn ang="0">
                    <a:pos x="588" y="726"/>
                  </a:cxn>
                  <a:cxn ang="0">
                    <a:pos x="650" y="735"/>
                  </a:cxn>
                  <a:cxn ang="0">
                    <a:pos x="647" y="713"/>
                  </a:cxn>
                  <a:cxn ang="0">
                    <a:pos x="641" y="655"/>
                  </a:cxn>
                  <a:cxn ang="0">
                    <a:pos x="631" y="568"/>
                  </a:cxn>
                  <a:cxn ang="0">
                    <a:pos x="623" y="462"/>
                  </a:cxn>
                  <a:cxn ang="0">
                    <a:pos x="618" y="345"/>
                  </a:cxn>
                  <a:cxn ang="0">
                    <a:pos x="618" y="229"/>
                  </a:cxn>
                  <a:cxn ang="0">
                    <a:pos x="627" y="119"/>
                  </a:cxn>
                  <a:cxn ang="0">
                    <a:pos x="645" y="27"/>
                  </a:cxn>
                </a:cxnLst>
                <a:rect l="0" t="0" r="r" b="b"/>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prstTxWarp prst="textNoShape">
                  <a:avLst/>
                </a:prstTxWarp>
              </a:bodyPr>
              <a:lstStyle/>
              <a:p>
                <a:endParaRPr lang="en-US"/>
              </a:p>
            </p:txBody>
          </p:sp>
          <p:sp>
            <p:nvSpPr>
              <p:cNvPr id="355401" name="Freeform 73"/>
              <p:cNvSpPr>
                <a:spLocks/>
              </p:cNvSpPr>
              <p:nvPr/>
            </p:nvSpPr>
            <p:spPr bwMode="auto">
              <a:xfrm>
                <a:off x="6623" y="13797"/>
                <a:ext cx="1071" cy="731"/>
              </a:xfrm>
              <a:custGeom>
                <a:avLst/>
                <a:gdLst/>
                <a:ahLst/>
                <a:cxnLst>
                  <a:cxn ang="0">
                    <a:pos x="6" y="552"/>
                  </a:cxn>
                  <a:cxn ang="0">
                    <a:pos x="0" y="642"/>
                  </a:cxn>
                  <a:cxn ang="0">
                    <a:pos x="698" y="731"/>
                  </a:cxn>
                  <a:cxn ang="0">
                    <a:pos x="703" y="729"/>
                  </a:cxn>
                  <a:cxn ang="0">
                    <a:pos x="717" y="722"/>
                  </a:cxn>
                  <a:cxn ang="0">
                    <a:pos x="740" y="710"/>
                  </a:cxn>
                  <a:cxn ang="0">
                    <a:pos x="768" y="694"/>
                  </a:cxn>
                  <a:cxn ang="0">
                    <a:pos x="801" y="672"/>
                  </a:cxn>
                  <a:cxn ang="0">
                    <a:pos x="838" y="645"/>
                  </a:cxn>
                  <a:cxn ang="0">
                    <a:pos x="876" y="614"/>
                  </a:cxn>
                  <a:cxn ang="0">
                    <a:pos x="915" y="577"/>
                  </a:cxn>
                  <a:cxn ang="0">
                    <a:pos x="953" y="536"/>
                  </a:cxn>
                  <a:cxn ang="0">
                    <a:pos x="988" y="491"/>
                  </a:cxn>
                  <a:cxn ang="0">
                    <a:pos x="1018" y="439"/>
                  </a:cxn>
                  <a:cxn ang="0">
                    <a:pos x="1043" y="383"/>
                  </a:cxn>
                  <a:cxn ang="0">
                    <a:pos x="1061" y="322"/>
                  </a:cxn>
                  <a:cxn ang="0">
                    <a:pos x="1071" y="255"/>
                  </a:cxn>
                  <a:cxn ang="0">
                    <a:pos x="1070" y="185"/>
                  </a:cxn>
                  <a:cxn ang="0">
                    <a:pos x="1057" y="108"/>
                  </a:cxn>
                  <a:cxn ang="0">
                    <a:pos x="1055" y="104"/>
                  </a:cxn>
                  <a:cxn ang="0">
                    <a:pos x="1049" y="92"/>
                  </a:cxn>
                  <a:cxn ang="0">
                    <a:pos x="1037" y="76"/>
                  </a:cxn>
                  <a:cxn ang="0">
                    <a:pos x="1022" y="57"/>
                  </a:cxn>
                  <a:cxn ang="0">
                    <a:pos x="1002" y="37"/>
                  </a:cxn>
                  <a:cxn ang="0">
                    <a:pos x="979" y="20"/>
                  </a:cxn>
                  <a:cxn ang="0">
                    <a:pos x="951" y="7"/>
                  </a:cxn>
                  <a:cxn ang="0">
                    <a:pos x="919" y="0"/>
                  </a:cxn>
                  <a:cxn ang="0">
                    <a:pos x="924" y="12"/>
                  </a:cxn>
                  <a:cxn ang="0">
                    <a:pos x="934" y="44"/>
                  </a:cxn>
                  <a:cxn ang="0">
                    <a:pos x="947" y="94"/>
                  </a:cxn>
                  <a:cxn ang="0">
                    <a:pos x="958" y="159"/>
                  </a:cxn>
                  <a:cxn ang="0">
                    <a:pos x="961" y="238"/>
                  </a:cxn>
                  <a:cxn ang="0">
                    <a:pos x="953" y="324"/>
                  </a:cxn>
                  <a:cxn ang="0">
                    <a:pos x="928" y="418"/>
                  </a:cxn>
                  <a:cxn ang="0">
                    <a:pos x="884" y="516"/>
                  </a:cxn>
                  <a:cxn ang="0">
                    <a:pos x="883" y="518"/>
                  </a:cxn>
                  <a:cxn ang="0">
                    <a:pos x="879" y="521"/>
                  </a:cxn>
                  <a:cxn ang="0">
                    <a:pos x="872" y="526"/>
                  </a:cxn>
                  <a:cxn ang="0">
                    <a:pos x="862" y="534"/>
                  </a:cxn>
                  <a:cxn ang="0">
                    <a:pos x="851" y="541"/>
                  </a:cxn>
                  <a:cxn ang="0">
                    <a:pos x="837" y="550"/>
                  </a:cxn>
                  <a:cxn ang="0">
                    <a:pos x="819" y="559"/>
                  </a:cxn>
                  <a:cxn ang="0">
                    <a:pos x="800" y="567"/>
                  </a:cxn>
                  <a:cxn ang="0">
                    <a:pos x="778" y="575"/>
                  </a:cxn>
                  <a:cxn ang="0">
                    <a:pos x="754" y="582"/>
                  </a:cxn>
                  <a:cxn ang="0">
                    <a:pos x="727" y="588"/>
                  </a:cxn>
                  <a:cxn ang="0">
                    <a:pos x="697" y="592"/>
                  </a:cxn>
                  <a:cxn ang="0">
                    <a:pos x="666" y="593"/>
                  </a:cxn>
                  <a:cxn ang="0">
                    <a:pos x="631" y="592"/>
                  </a:cxn>
                  <a:cxn ang="0">
                    <a:pos x="593" y="589"/>
                  </a:cxn>
                  <a:cxn ang="0">
                    <a:pos x="555" y="581"/>
                  </a:cxn>
                  <a:cxn ang="0">
                    <a:pos x="555" y="677"/>
                  </a:cxn>
                  <a:cxn ang="0">
                    <a:pos x="24" y="623"/>
                  </a:cxn>
                  <a:cxn ang="0">
                    <a:pos x="6" y="552"/>
                  </a:cxn>
                </a:cxnLst>
                <a:rect l="0" t="0" r="r" b="b"/>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prstTxWarp prst="textNoShape">
                  <a:avLst/>
                </a:prstTxWarp>
              </a:bodyPr>
              <a:lstStyle/>
              <a:p>
                <a:endParaRPr lang="en-US"/>
              </a:p>
            </p:txBody>
          </p:sp>
          <p:sp>
            <p:nvSpPr>
              <p:cNvPr id="355402" name="Freeform 74"/>
              <p:cNvSpPr>
                <a:spLocks/>
              </p:cNvSpPr>
              <p:nvPr/>
            </p:nvSpPr>
            <p:spPr bwMode="auto">
              <a:xfrm>
                <a:off x="6486" y="14516"/>
                <a:ext cx="787" cy="253"/>
              </a:xfrm>
              <a:custGeom>
                <a:avLst/>
                <a:gdLst/>
                <a:ahLst/>
                <a:cxnLst>
                  <a:cxn ang="0">
                    <a:pos x="787" y="91"/>
                  </a:cxn>
                  <a:cxn ang="0">
                    <a:pos x="12" y="0"/>
                  </a:cxn>
                  <a:cxn ang="0">
                    <a:pos x="0" y="91"/>
                  </a:cxn>
                  <a:cxn ang="0">
                    <a:pos x="764" y="253"/>
                  </a:cxn>
                  <a:cxn ang="0">
                    <a:pos x="787" y="91"/>
                  </a:cxn>
                </a:cxnLst>
                <a:rect l="0" t="0" r="r" b="b"/>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prstTxWarp prst="textNoShape">
                  <a:avLst/>
                </a:prstTxWarp>
              </a:bodyPr>
              <a:lstStyle/>
              <a:p>
                <a:endParaRPr lang="en-US"/>
              </a:p>
            </p:txBody>
          </p:sp>
          <p:sp>
            <p:nvSpPr>
              <p:cNvPr id="355403" name="Freeform 75"/>
              <p:cNvSpPr>
                <a:spLocks/>
              </p:cNvSpPr>
              <p:nvPr/>
            </p:nvSpPr>
            <p:spPr bwMode="auto">
              <a:xfrm>
                <a:off x="6879" y="14597"/>
                <a:ext cx="336" cy="115"/>
              </a:xfrm>
              <a:custGeom>
                <a:avLst/>
                <a:gdLst/>
                <a:ahLst/>
                <a:cxnLst>
                  <a:cxn ang="0">
                    <a:pos x="336" y="50"/>
                  </a:cxn>
                  <a:cxn ang="0">
                    <a:pos x="4" y="0"/>
                  </a:cxn>
                  <a:cxn ang="0">
                    <a:pos x="0" y="48"/>
                  </a:cxn>
                  <a:cxn ang="0">
                    <a:pos x="327" y="115"/>
                  </a:cxn>
                  <a:cxn ang="0">
                    <a:pos x="336" y="50"/>
                  </a:cxn>
                </a:cxnLst>
                <a:rect l="0" t="0" r="r" b="b"/>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prstTxWarp prst="textNoShape">
                  <a:avLst/>
                </a:prstTxWarp>
              </a:bodyPr>
              <a:lstStyle/>
              <a:p>
                <a:endParaRPr lang="en-US"/>
              </a:p>
            </p:txBody>
          </p:sp>
          <p:sp>
            <p:nvSpPr>
              <p:cNvPr id="355404" name="Freeform 76"/>
              <p:cNvSpPr>
                <a:spLocks/>
              </p:cNvSpPr>
              <p:nvPr/>
            </p:nvSpPr>
            <p:spPr bwMode="auto">
              <a:xfrm>
                <a:off x="6536" y="14540"/>
                <a:ext cx="225" cy="85"/>
              </a:xfrm>
              <a:custGeom>
                <a:avLst/>
                <a:gdLst/>
                <a:ahLst/>
                <a:cxnLst>
                  <a:cxn ang="0">
                    <a:pos x="225" y="39"/>
                  </a:cxn>
                  <a:cxn ang="0">
                    <a:pos x="0" y="0"/>
                  </a:cxn>
                  <a:cxn ang="0">
                    <a:pos x="3" y="41"/>
                  </a:cxn>
                  <a:cxn ang="0">
                    <a:pos x="218" y="85"/>
                  </a:cxn>
                  <a:cxn ang="0">
                    <a:pos x="225" y="39"/>
                  </a:cxn>
                </a:cxnLst>
                <a:rect l="0" t="0" r="r" b="b"/>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prstTxWarp prst="textNoShape">
                  <a:avLst/>
                </a:prstTxWarp>
              </a:bodyPr>
              <a:lstStyle/>
              <a:p>
                <a:endParaRPr lang="en-US"/>
              </a:p>
            </p:txBody>
          </p:sp>
          <p:sp>
            <p:nvSpPr>
              <p:cNvPr id="355405" name="Freeform 77"/>
              <p:cNvSpPr>
                <a:spLocks/>
              </p:cNvSpPr>
              <p:nvPr/>
            </p:nvSpPr>
            <p:spPr bwMode="auto">
              <a:xfrm>
                <a:off x="5972" y="14624"/>
                <a:ext cx="1325" cy="439"/>
              </a:xfrm>
              <a:custGeom>
                <a:avLst/>
                <a:gdLst/>
                <a:ahLst/>
                <a:cxnLst>
                  <a:cxn ang="0">
                    <a:pos x="0" y="132"/>
                  </a:cxn>
                  <a:cxn ang="0">
                    <a:pos x="3" y="132"/>
                  </a:cxn>
                  <a:cxn ang="0">
                    <a:pos x="10" y="130"/>
                  </a:cxn>
                  <a:cxn ang="0">
                    <a:pos x="24" y="128"/>
                  </a:cxn>
                  <a:cxn ang="0">
                    <a:pos x="42" y="125"/>
                  </a:cxn>
                  <a:cxn ang="0">
                    <a:pos x="62" y="121"/>
                  </a:cxn>
                  <a:cxn ang="0">
                    <a:pos x="86" y="116"/>
                  </a:cxn>
                  <a:cxn ang="0">
                    <a:pos x="113" y="109"/>
                  </a:cxn>
                  <a:cxn ang="0">
                    <a:pos x="141" y="102"/>
                  </a:cxn>
                  <a:cxn ang="0">
                    <a:pos x="170" y="94"/>
                  </a:cxn>
                  <a:cxn ang="0">
                    <a:pos x="199" y="85"/>
                  </a:cxn>
                  <a:cxn ang="0">
                    <a:pos x="228" y="74"/>
                  </a:cxn>
                  <a:cxn ang="0">
                    <a:pos x="257" y="62"/>
                  </a:cxn>
                  <a:cxn ang="0">
                    <a:pos x="285" y="48"/>
                  </a:cxn>
                  <a:cxn ang="0">
                    <a:pos x="309" y="34"/>
                  </a:cxn>
                  <a:cxn ang="0">
                    <a:pos x="333" y="18"/>
                  </a:cxn>
                  <a:cxn ang="0">
                    <a:pos x="352" y="0"/>
                  </a:cxn>
                  <a:cxn ang="0">
                    <a:pos x="1325" y="223"/>
                  </a:cxn>
                  <a:cxn ang="0">
                    <a:pos x="1323" y="225"/>
                  </a:cxn>
                  <a:cxn ang="0">
                    <a:pos x="1318" y="230"/>
                  </a:cxn>
                  <a:cxn ang="0">
                    <a:pos x="1309" y="239"/>
                  </a:cxn>
                  <a:cxn ang="0">
                    <a:pos x="1297" y="250"/>
                  </a:cxn>
                  <a:cxn ang="0">
                    <a:pos x="1282" y="263"/>
                  </a:cxn>
                  <a:cxn ang="0">
                    <a:pos x="1265" y="278"/>
                  </a:cxn>
                  <a:cxn ang="0">
                    <a:pos x="1247" y="295"/>
                  </a:cxn>
                  <a:cxn ang="0">
                    <a:pos x="1225" y="312"/>
                  </a:cxn>
                  <a:cxn ang="0">
                    <a:pos x="1202" y="331"/>
                  </a:cxn>
                  <a:cxn ang="0">
                    <a:pos x="1179" y="349"/>
                  </a:cxn>
                  <a:cxn ang="0">
                    <a:pos x="1154" y="367"/>
                  </a:cxn>
                  <a:cxn ang="0">
                    <a:pos x="1128" y="385"/>
                  </a:cxn>
                  <a:cxn ang="0">
                    <a:pos x="1102" y="401"/>
                  </a:cxn>
                  <a:cxn ang="0">
                    <a:pos x="1077" y="415"/>
                  </a:cxn>
                  <a:cxn ang="0">
                    <a:pos x="1051" y="428"/>
                  </a:cxn>
                  <a:cxn ang="0">
                    <a:pos x="1026" y="439"/>
                  </a:cxn>
                  <a:cxn ang="0">
                    <a:pos x="0" y="132"/>
                  </a:cxn>
                </a:cxnLst>
                <a:rect l="0" t="0" r="r" b="b"/>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prstTxWarp prst="textNoShape">
                  <a:avLst/>
                </a:prstTxWarp>
              </a:bodyPr>
              <a:lstStyle/>
              <a:p>
                <a:endParaRPr lang="en-US"/>
              </a:p>
            </p:txBody>
          </p:sp>
          <p:sp>
            <p:nvSpPr>
              <p:cNvPr id="355406" name="Freeform 78"/>
              <p:cNvSpPr>
                <a:spLocks/>
              </p:cNvSpPr>
              <p:nvPr/>
            </p:nvSpPr>
            <p:spPr bwMode="auto">
              <a:xfrm>
                <a:off x="7292" y="14577"/>
                <a:ext cx="472" cy="209"/>
              </a:xfrm>
              <a:custGeom>
                <a:avLst/>
                <a:gdLst/>
                <a:ahLst/>
                <a:cxnLst>
                  <a:cxn ang="0">
                    <a:pos x="47" y="209"/>
                  </a:cxn>
                  <a:cxn ang="0">
                    <a:pos x="472" y="84"/>
                  </a:cxn>
                  <a:cxn ang="0">
                    <a:pos x="215" y="0"/>
                  </a:cxn>
                  <a:cxn ang="0">
                    <a:pos x="5" y="24"/>
                  </a:cxn>
                  <a:cxn ang="0">
                    <a:pos x="0" y="197"/>
                  </a:cxn>
                  <a:cxn ang="0">
                    <a:pos x="47" y="209"/>
                  </a:cxn>
                </a:cxnLst>
                <a:rect l="0" t="0" r="r" b="b"/>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prstTxWarp prst="textNoShape">
                  <a:avLst/>
                </a:prstTxWarp>
              </a:bodyPr>
              <a:lstStyle/>
              <a:p>
                <a:endParaRPr lang="en-US"/>
              </a:p>
            </p:txBody>
          </p:sp>
          <p:sp>
            <p:nvSpPr>
              <p:cNvPr id="355407" name="Freeform 79"/>
              <p:cNvSpPr>
                <a:spLocks/>
              </p:cNvSpPr>
              <p:nvPr/>
            </p:nvSpPr>
            <p:spPr bwMode="auto">
              <a:xfrm>
                <a:off x="6073" y="13679"/>
                <a:ext cx="251" cy="999"/>
              </a:xfrm>
              <a:custGeom>
                <a:avLst/>
                <a:gdLst/>
                <a:ahLst/>
                <a:cxnLst>
                  <a:cxn ang="0">
                    <a:pos x="251" y="23"/>
                  </a:cxn>
                  <a:cxn ang="0">
                    <a:pos x="250" y="22"/>
                  </a:cxn>
                  <a:cxn ang="0">
                    <a:pos x="246" y="20"/>
                  </a:cxn>
                  <a:cxn ang="0">
                    <a:pos x="239" y="18"/>
                  </a:cxn>
                  <a:cxn ang="0">
                    <a:pos x="230" y="15"/>
                  </a:cxn>
                  <a:cxn ang="0">
                    <a:pos x="218" y="11"/>
                  </a:cxn>
                  <a:cxn ang="0">
                    <a:pos x="205" y="7"/>
                  </a:cxn>
                  <a:cxn ang="0">
                    <a:pos x="190" y="4"/>
                  </a:cxn>
                  <a:cxn ang="0">
                    <a:pos x="173" y="1"/>
                  </a:cxn>
                  <a:cxn ang="0">
                    <a:pos x="155" y="0"/>
                  </a:cxn>
                  <a:cxn ang="0">
                    <a:pos x="134" y="0"/>
                  </a:cxn>
                  <a:cxn ang="0">
                    <a:pos x="114" y="2"/>
                  </a:cxn>
                  <a:cxn ang="0">
                    <a:pos x="92" y="5"/>
                  </a:cxn>
                  <a:cxn ang="0">
                    <a:pos x="70" y="12"/>
                  </a:cxn>
                  <a:cxn ang="0">
                    <a:pos x="47" y="20"/>
                  </a:cxn>
                  <a:cxn ang="0">
                    <a:pos x="23" y="32"/>
                  </a:cxn>
                  <a:cxn ang="0">
                    <a:pos x="0" y="47"/>
                  </a:cxn>
                  <a:cxn ang="0">
                    <a:pos x="0" y="999"/>
                  </a:cxn>
                  <a:cxn ang="0">
                    <a:pos x="1" y="999"/>
                  </a:cxn>
                  <a:cxn ang="0">
                    <a:pos x="6" y="999"/>
                  </a:cxn>
                  <a:cxn ang="0">
                    <a:pos x="14" y="998"/>
                  </a:cxn>
                  <a:cxn ang="0">
                    <a:pos x="23" y="997"/>
                  </a:cxn>
                  <a:cxn ang="0">
                    <a:pos x="35" y="995"/>
                  </a:cxn>
                  <a:cxn ang="0">
                    <a:pos x="49" y="993"/>
                  </a:cxn>
                  <a:cxn ang="0">
                    <a:pos x="65" y="990"/>
                  </a:cxn>
                  <a:cxn ang="0">
                    <a:pos x="83" y="985"/>
                  </a:cxn>
                  <a:cxn ang="0">
                    <a:pos x="102" y="980"/>
                  </a:cxn>
                  <a:cxn ang="0">
                    <a:pos x="121" y="973"/>
                  </a:cxn>
                  <a:cxn ang="0">
                    <a:pos x="143" y="966"/>
                  </a:cxn>
                  <a:cxn ang="0">
                    <a:pos x="164" y="956"/>
                  </a:cxn>
                  <a:cxn ang="0">
                    <a:pos x="186" y="945"/>
                  </a:cxn>
                  <a:cxn ang="0">
                    <a:pos x="208" y="934"/>
                  </a:cxn>
                  <a:cxn ang="0">
                    <a:pos x="230" y="919"/>
                  </a:cxn>
                  <a:cxn ang="0">
                    <a:pos x="251" y="903"/>
                  </a:cxn>
                  <a:cxn ang="0">
                    <a:pos x="251" y="23"/>
                  </a:cxn>
                </a:cxnLst>
                <a:rect l="0" t="0" r="r" b="b"/>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prstTxWarp prst="textNoShape">
                  <a:avLst/>
                </a:prstTxWarp>
              </a:bodyPr>
              <a:lstStyle/>
              <a:p>
                <a:endParaRPr lang="en-US"/>
              </a:p>
            </p:txBody>
          </p:sp>
          <p:sp>
            <p:nvSpPr>
              <p:cNvPr id="355408" name="Freeform 80"/>
              <p:cNvSpPr>
                <a:spLocks/>
              </p:cNvSpPr>
              <p:nvPr/>
            </p:nvSpPr>
            <p:spPr bwMode="auto">
              <a:xfrm>
                <a:off x="6080" y="13687"/>
                <a:ext cx="215" cy="843"/>
              </a:xfrm>
              <a:custGeom>
                <a:avLst/>
                <a:gdLst/>
                <a:ahLst/>
                <a:cxnLst>
                  <a:cxn ang="0">
                    <a:pos x="215" y="20"/>
                  </a:cxn>
                  <a:cxn ang="0">
                    <a:pos x="214" y="19"/>
                  </a:cxn>
                  <a:cxn ang="0">
                    <a:pos x="211" y="18"/>
                  </a:cxn>
                  <a:cxn ang="0">
                    <a:pos x="205" y="15"/>
                  </a:cxn>
                  <a:cxn ang="0">
                    <a:pos x="197" y="12"/>
                  </a:cxn>
                  <a:cxn ang="0">
                    <a:pos x="187" y="9"/>
                  </a:cxn>
                  <a:cxn ang="0">
                    <a:pos x="176" y="6"/>
                  </a:cxn>
                  <a:cxn ang="0">
                    <a:pos x="163" y="4"/>
                  </a:cxn>
                  <a:cxn ang="0">
                    <a:pos x="149" y="1"/>
                  </a:cxn>
                  <a:cxn ang="0">
                    <a:pos x="133" y="0"/>
                  </a:cxn>
                  <a:cxn ang="0">
                    <a:pos x="115" y="0"/>
                  </a:cxn>
                  <a:cxn ang="0">
                    <a:pos x="98" y="1"/>
                  </a:cxn>
                  <a:cxn ang="0">
                    <a:pos x="79" y="5"/>
                  </a:cxn>
                  <a:cxn ang="0">
                    <a:pos x="60" y="10"/>
                  </a:cxn>
                  <a:cxn ang="0">
                    <a:pos x="40" y="18"/>
                  </a:cxn>
                  <a:cxn ang="0">
                    <a:pos x="21" y="27"/>
                  </a:cxn>
                  <a:cxn ang="0">
                    <a:pos x="0" y="40"/>
                  </a:cxn>
                  <a:cxn ang="0">
                    <a:pos x="0" y="843"/>
                  </a:cxn>
                  <a:cxn ang="0">
                    <a:pos x="1" y="843"/>
                  </a:cxn>
                  <a:cxn ang="0">
                    <a:pos x="6" y="843"/>
                  </a:cxn>
                  <a:cxn ang="0">
                    <a:pos x="12" y="842"/>
                  </a:cxn>
                  <a:cxn ang="0">
                    <a:pos x="21" y="841"/>
                  </a:cxn>
                  <a:cxn ang="0">
                    <a:pos x="30" y="840"/>
                  </a:cxn>
                  <a:cxn ang="0">
                    <a:pos x="43" y="838"/>
                  </a:cxn>
                  <a:cxn ang="0">
                    <a:pos x="56" y="835"/>
                  </a:cxn>
                  <a:cxn ang="0">
                    <a:pos x="71" y="831"/>
                  </a:cxn>
                  <a:cxn ang="0">
                    <a:pos x="87" y="826"/>
                  </a:cxn>
                  <a:cxn ang="0">
                    <a:pos x="105" y="821"/>
                  </a:cxn>
                  <a:cxn ang="0">
                    <a:pos x="123" y="814"/>
                  </a:cxn>
                  <a:cxn ang="0">
                    <a:pos x="141" y="806"/>
                  </a:cxn>
                  <a:cxn ang="0">
                    <a:pos x="159" y="797"/>
                  </a:cxn>
                  <a:cxn ang="0">
                    <a:pos x="179" y="786"/>
                  </a:cxn>
                  <a:cxn ang="0">
                    <a:pos x="197" y="774"/>
                  </a:cxn>
                  <a:cxn ang="0">
                    <a:pos x="215" y="760"/>
                  </a:cxn>
                  <a:cxn ang="0">
                    <a:pos x="215" y="20"/>
                  </a:cxn>
                </a:cxnLst>
                <a:rect l="0" t="0" r="r" b="b"/>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prstTxWarp prst="textNoShape">
                  <a:avLst/>
                </a:prstTxWarp>
              </a:bodyPr>
              <a:lstStyle/>
              <a:p>
                <a:endParaRPr lang="en-US"/>
              </a:p>
            </p:txBody>
          </p:sp>
          <p:sp>
            <p:nvSpPr>
              <p:cNvPr id="355409" name="Freeform 81"/>
              <p:cNvSpPr>
                <a:spLocks/>
              </p:cNvSpPr>
              <p:nvPr/>
            </p:nvSpPr>
            <p:spPr bwMode="auto">
              <a:xfrm>
                <a:off x="6087" y="13696"/>
                <a:ext cx="180" cy="685"/>
              </a:xfrm>
              <a:custGeom>
                <a:avLst/>
                <a:gdLst/>
                <a:ahLst/>
                <a:cxnLst>
                  <a:cxn ang="0">
                    <a:pos x="180" y="16"/>
                  </a:cxn>
                  <a:cxn ang="0">
                    <a:pos x="179" y="16"/>
                  </a:cxn>
                  <a:cxn ang="0">
                    <a:pos x="176" y="14"/>
                  </a:cxn>
                  <a:cxn ang="0">
                    <a:pos x="172" y="12"/>
                  </a:cxn>
                  <a:cxn ang="0">
                    <a:pos x="165" y="10"/>
                  </a:cxn>
                  <a:cxn ang="0">
                    <a:pos x="157" y="8"/>
                  </a:cxn>
                  <a:cxn ang="0">
                    <a:pos x="147" y="4"/>
                  </a:cxn>
                  <a:cxn ang="0">
                    <a:pos x="136" y="2"/>
                  </a:cxn>
                  <a:cxn ang="0">
                    <a:pos x="125" y="0"/>
                  </a:cxn>
                  <a:cxn ang="0">
                    <a:pos x="111" y="0"/>
                  </a:cxn>
                  <a:cxn ang="0">
                    <a:pos x="97" y="0"/>
                  </a:cxn>
                  <a:cxn ang="0">
                    <a:pos x="81" y="1"/>
                  </a:cxn>
                  <a:cxn ang="0">
                    <a:pos x="66" y="3"/>
                  </a:cxn>
                  <a:cxn ang="0">
                    <a:pos x="50" y="8"/>
                  </a:cxn>
                  <a:cxn ang="0">
                    <a:pos x="33" y="14"/>
                  </a:cxn>
                  <a:cxn ang="0">
                    <a:pos x="17" y="23"/>
                  </a:cxn>
                  <a:cxn ang="0">
                    <a:pos x="0" y="33"/>
                  </a:cxn>
                  <a:cxn ang="0">
                    <a:pos x="0" y="685"/>
                  </a:cxn>
                  <a:cxn ang="0">
                    <a:pos x="1" y="685"/>
                  </a:cxn>
                  <a:cxn ang="0">
                    <a:pos x="4" y="685"/>
                  </a:cxn>
                  <a:cxn ang="0">
                    <a:pos x="9" y="684"/>
                  </a:cxn>
                  <a:cxn ang="0">
                    <a:pos x="17" y="683"/>
                  </a:cxn>
                  <a:cxn ang="0">
                    <a:pos x="26" y="682"/>
                  </a:cxn>
                  <a:cxn ang="0">
                    <a:pos x="35" y="681"/>
                  </a:cxn>
                  <a:cxn ang="0">
                    <a:pos x="47" y="678"/>
                  </a:cxn>
                  <a:cxn ang="0">
                    <a:pos x="60" y="676"/>
                  </a:cxn>
                  <a:cxn ang="0">
                    <a:pos x="73" y="671"/>
                  </a:cxn>
                  <a:cxn ang="0">
                    <a:pos x="87" y="667"/>
                  </a:cxn>
                  <a:cxn ang="0">
                    <a:pos x="102" y="662"/>
                  </a:cxn>
                  <a:cxn ang="0">
                    <a:pos x="118" y="655"/>
                  </a:cxn>
                  <a:cxn ang="0">
                    <a:pos x="133" y="648"/>
                  </a:cxn>
                  <a:cxn ang="0">
                    <a:pos x="149" y="639"/>
                  </a:cxn>
                  <a:cxn ang="0">
                    <a:pos x="165" y="628"/>
                  </a:cxn>
                  <a:cxn ang="0">
                    <a:pos x="180" y="617"/>
                  </a:cxn>
                  <a:cxn ang="0">
                    <a:pos x="180" y="16"/>
                  </a:cxn>
                </a:cxnLst>
                <a:rect l="0" t="0" r="r" b="b"/>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prstTxWarp prst="textNoShape">
                  <a:avLst/>
                </a:prstTxWarp>
              </a:bodyPr>
              <a:lstStyle/>
              <a:p>
                <a:endParaRPr lang="en-US"/>
              </a:p>
            </p:txBody>
          </p:sp>
          <p:sp>
            <p:nvSpPr>
              <p:cNvPr id="355410" name="Freeform 82"/>
              <p:cNvSpPr>
                <a:spLocks/>
              </p:cNvSpPr>
              <p:nvPr/>
            </p:nvSpPr>
            <p:spPr bwMode="auto">
              <a:xfrm>
                <a:off x="6093" y="13704"/>
                <a:ext cx="146" cy="530"/>
              </a:xfrm>
              <a:custGeom>
                <a:avLst/>
                <a:gdLst/>
                <a:ahLst/>
                <a:cxnLst>
                  <a:cxn ang="0">
                    <a:pos x="146" y="14"/>
                  </a:cxn>
                  <a:cxn ang="0">
                    <a:pos x="143" y="12"/>
                  </a:cxn>
                  <a:cxn ang="0">
                    <a:pos x="134" y="8"/>
                  </a:cxn>
                  <a:cxn ang="0">
                    <a:pos x="120" y="4"/>
                  </a:cxn>
                  <a:cxn ang="0">
                    <a:pos x="101" y="1"/>
                  </a:cxn>
                  <a:cxn ang="0">
                    <a:pos x="79" y="0"/>
                  </a:cxn>
                  <a:cxn ang="0">
                    <a:pos x="54" y="3"/>
                  </a:cxn>
                  <a:cxn ang="0">
                    <a:pos x="27" y="11"/>
                  </a:cxn>
                  <a:cxn ang="0">
                    <a:pos x="0" y="27"/>
                  </a:cxn>
                  <a:cxn ang="0">
                    <a:pos x="0" y="530"/>
                  </a:cxn>
                  <a:cxn ang="0">
                    <a:pos x="3" y="530"/>
                  </a:cxn>
                  <a:cxn ang="0">
                    <a:pos x="14" y="529"/>
                  </a:cxn>
                  <a:cxn ang="0">
                    <a:pos x="29" y="526"/>
                  </a:cxn>
                  <a:cxn ang="0">
                    <a:pos x="49" y="521"/>
                  </a:cxn>
                  <a:cxn ang="0">
                    <a:pos x="71" y="514"/>
                  </a:cxn>
                  <a:cxn ang="0">
                    <a:pos x="96" y="505"/>
                  </a:cxn>
                  <a:cxn ang="0">
                    <a:pos x="121" y="492"/>
                  </a:cxn>
                  <a:cxn ang="0">
                    <a:pos x="146" y="475"/>
                  </a:cxn>
                  <a:cxn ang="0">
                    <a:pos x="146" y="14"/>
                  </a:cxn>
                </a:cxnLst>
                <a:rect l="0" t="0" r="r" b="b"/>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prstTxWarp prst="textNoShape">
                  <a:avLst/>
                </a:prstTxWarp>
              </a:bodyPr>
              <a:lstStyle/>
              <a:p>
                <a:endParaRPr lang="en-US"/>
              </a:p>
            </p:txBody>
          </p:sp>
          <p:sp>
            <p:nvSpPr>
              <p:cNvPr id="355411" name="Freeform 83"/>
              <p:cNvSpPr>
                <a:spLocks/>
              </p:cNvSpPr>
              <p:nvPr/>
            </p:nvSpPr>
            <p:spPr bwMode="auto">
              <a:xfrm>
                <a:off x="6101" y="13712"/>
                <a:ext cx="109" cy="373"/>
              </a:xfrm>
              <a:custGeom>
                <a:avLst/>
                <a:gdLst/>
                <a:ahLst/>
                <a:cxnLst>
                  <a:cxn ang="0">
                    <a:pos x="109" y="10"/>
                  </a:cxn>
                  <a:cxn ang="0">
                    <a:pos x="107" y="9"/>
                  </a:cxn>
                  <a:cxn ang="0">
                    <a:pos x="100" y="6"/>
                  </a:cxn>
                  <a:cxn ang="0">
                    <a:pos x="89" y="2"/>
                  </a:cxn>
                  <a:cxn ang="0">
                    <a:pos x="75" y="0"/>
                  </a:cxn>
                  <a:cxn ang="0">
                    <a:pos x="59" y="0"/>
                  </a:cxn>
                  <a:cxn ang="0">
                    <a:pos x="39" y="2"/>
                  </a:cxn>
                  <a:cxn ang="0">
                    <a:pos x="20" y="9"/>
                  </a:cxn>
                  <a:cxn ang="0">
                    <a:pos x="0" y="21"/>
                  </a:cxn>
                  <a:cxn ang="0">
                    <a:pos x="0" y="373"/>
                  </a:cxn>
                  <a:cxn ang="0">
                    <a:pos x="2" y="373"/>
                  </a:cxn>
                  <a:cxn ang="0">
                    <a:pos x="9" y="372"/>
                  </a:cxn>
                  <a:cxn ang="0">
                    <a:pos x="21" y="369"/>
                  </a:cxn>
                  <a:cxn ang="0">
                    <a:pos x="36" y="366"/>
                  </a:cxn>
                  <a:cxn ang="0">
                    <a:pos x="53" y="362"/>
                  </a:cxn>
                  <a:cxn ang="0">
                    <a:pos x="72" y="354"/>
                  </a:cxn>
                  <a:cxn ang="0">
                    <a:pos x="90" y="343"/>
                  </a:cxn>
                  <a:cxn ang="0">
                    <a:pos x="109" y="331"/>
                  </a:cxn>
                  <a:cxn ang="0">
                    <a:pos x="109" y="10"/>
                  </a:cxn>
                </a:cxnLst>
                <a:rect l="0" t="0" r="r" b="b"/>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prstTxWarp prst="textNoShape">
                  <a:avLst/>
                </a:prstTxWarp>
              </a:bodyPr>
              <a:lstStyle/>
              <a:p>
                <a:endParaRPr lang="en-US"/>
              </a:p>
            </p:txBody>
          </p:sp>
          <p:sp>
            <p:nvSpPr>
              <p:cNvPr id="355412" name="Freeform 84"/>
              <p:cNvSpPr>
                <a:spLocks/>
              </p:cNvSpPr>
              <p:nvPr/>
            </p:nvSpPr>
            <p:spPr bwMode="auto">
              <a:xfrm>
                <a:off x="6107" y="13721"/>
                <a:ext cx="75" cy="216"/>
              </a:xfrm>
              <a:custGeom>
                <a:avLst/>
                <a:gdLst/>
                <a:ahLst/>
                <a:cxnLst>
                  <a:cxn ang="0">
                    <a:pos x="75" y="6"/>
                  </a:cxn>
                  <a:cxn ang="0">
                    <a:pos x="73" y="5"/>
                  </a:cxn>
                  <a:cxn ang="0">
                    <a:pos x="69" y="4"/>
                  </a:cxn>
                  <a:cxn ang="0">
                    <a:pos x="61" y="2"/>
                  </a:cxn>
                  <a:cxn ang="0">
                    <a:pos x="52" y="0"/>
                  </a:cxn>
                  <a:cxn ang="0">
                    <a:pos x="41" y="0"/>
                  </a:cxn>
                  <a:cxn ang="0">
                    <a:pos x="28" y="1"/>
                  </a:cxn>
                  <a:cxn ang="0">
                    <a:pos x="14" y="6"/>
                  </a:cxn>
                  <a:cxn ang="0">
                    <a:pos x="0" y="14"/>
                  </a:cxn>
                  <a:cxn ang="0">
                    <a:pos x="0" y="216"/>
                  </a:cxn>
                  <a:cxn ang="0">
                    <a:pos x="2" y="216"/>
                  </a:cxn>
                  <a:cxn ang="0">
                    <a:pos x="7" y="215"/>
                  </a:cxn>
                  <a:cxn ang="0">
                    <a:pos x="15" y="214"/>
                  </a:cxn>
                  <a:cxn ang="0">
                    <a:pos x="25" y="211"/>
                  </a:cxn>
                  <a:cxn ang="0">
                    <a:pos x="37" y="208"/>
                  </a:cxn>
                  <a:cxn ang="0">
                    <a:pos x="50" y="203"/>
                  </a:cxn>
                  <a:cxn ang="0">
                    <a:pos x="63" y="195"/>
                  </a:cxn>
                  <a:cxn ang="0">
                    <a:pos x="75" y="187"/>
                  </a:cxn>
                  <a:cxn ang="0">
                    <a:pos x="75" y="6"/>
                  </a:cxn>
                </a:cxnLst>
                <a:rect l="0" t="0" r="r" b="b"/>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prstTxWarp prst="textNoShape">
                  <a:avLst/>
                </a:prstTxWarp>
              </a:bodyPr>
              <a:lstStyle/>
              <a:p>
                <a:endParaRPr lang="en-US"/>
              </a:p>
            </p:txBody>
          </p:sp>
          <p:sp>
            <p:nvSpPr>
              <p:cNvPr id="355413" name="Freeform 85"/>
              <p:cNvSpPr>
                <a:spLocks/>
              </p:cNvSpPr>
              <p:nvPr/>
            </p:nvSpPr>
            <p:spPr bwMode="auto">
              <a:xfrm>
                <a:off x="7013" y="14340"/>
                <a:ext cx="110" cy="111"/>
              </a:xfrm>
              <a:custGeom>
                <a:avLst/>
                <a:gdLst/>
                <a:ahLst/>
                <a:cxnLst>
                  <a:cxn ang="0">
                    <a:pos x="55" y="111"/>
                  </a:cxn>
                  <a:cxn ang="0">
                    <a:pos x="66" y="110"/>
                  </a:cxn>
                  <a:cxn ang="0">
                    <a:pos x="76" y="106"/>
                  </a:cxn>
                  <a:cxn ang="0">
                    <a:pos x="85" y="101"/>
                  </a:cxn>
                  <a:cxn ang="0">
                    <a:pos x="94" y="94"/>
                  </a:cxn>
                  <a:cxn ang="0">
                    <a:pos x="100" y="86"/>
                  </a:cxn>
                  <a:cxn ang="0">
                    <a:pos x="106" y="77"/>
                  </a:cxn>
                  <a:cxn ang="0">
                    <a:pos x="109" y="66"/>
                  </a:cxn>
                  <a:cxn ang="0">
                    <a:pos x="110" y="56"/>
                  </a:cxn>
                  <a:cxn ang="0">
                    <a:pos x="109" y="44"/>
                  </a:cxn>
                  <a:cxn ang="0">
                    <a:pos x="106" y="34"/>
                  </a:cxn>
                  <a:cxn ang="0">
                    <a:pos x="100" y="24"/>
                  </a:cxn>
                  <a:cxn ang="0">
                    <a:pos x="94" y="17"/>
                  </a:cxn>
                  <a:cxn ang="0">
                    <a:pos x="85" y="9"/>
                  </a:cxn>
                  <a:cxn ang="0">
                    <a:pos x="76" y="5"/>
                  </a:cxn>
                  <a:cxn ang="0">
                    <a:pos x="66" y="2"/>
                  </a:cxn>
                  <a:cxn ang="0">
                    <a:pos x="55" y="0"/>
                  </a:cxn>
                  <a:cxn ang="0">
                    <a:pos x="44" y="2"/>
                  </a:cxn>
                  <a:cxn ang="0">
                    <a:pos x="33" y="5"/>
                  </a:cxn>
                  <a:cxn ang="0">
                    <a:pos x="25" y="9"/>
                  </a:cxn>
                  <a:cxn ang="0">
                    <a:pos x="16" y="17"/>
                  </a:cxn>
                  <a:cxn ang="0">
                    <a:pos x="10" y="24"/>
                  </a:cxn>
                  <a:cxn ang="0">
                    <a:pos x="4" y="34"/>
                  </a:cxn>
                  <a:cxn ang="0">
                    <a:pos x="1" y="44"/>
                  </a:cxn>
                  <a:cxn ang="0">
                    <a:pos x="0" y="56"/>
                  </a:cxn>
                  <a:cxn ang="0">
                    <a:pos x="1" y="66"/>
                  </a:cxn>
                  <a:cxn ang="0">
                    <a:pos x="4" y="77"/>
                  </a:cxn>
                  <a:cxn ang="0">
                    <a:pos x="10" y="86"/>
                  </a:cxn>
                  <a:cxn ang="0">
                    <a:pos x="16" y="94"/>
                  </a:cxn>
                  <a:cxn ang="0">
                    <a:pos x="25" y="101"/>
                  </a:cxn>
                  <a:cxn ang="0">
                    <a:pos x="33" y="106"/>
                  </a:cxn>
                  <a:cxn ang="0">
                    <a:pos x="44" y="110"/>
                  </a:cxn>
                  <a:cxn ang="0">
                    <a:pos x="55" y="111"/>
                  </a:cxn>
                </a:cxnLst>
                <a:rect l="0" t="0" r="r" b="b"/>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prstTxWarp prst="textNoShape">
                  <a:avLst/>
                </a:prstTxWarp>
              </a:bodyPr>
              <a:lstStyle/>
              <a:p>
                <a:endParaRPr lang="en-US"/>
              </a:p>
            </p:txBody>
          </p:sp>
          <p:sp>
            <p:nvSpPr>
              <p:cNvPr id="355414" name="Freeform 86"/>
              <p:cNvSpPr>
                <a:spLocks/>
              </p:cNvSpPr>
              <p:nvPr/>
            </p:nvSpPr>
            <p:spPr bwMode="auto">
              <a:xfrm>
                <a:off x="6676" y="14343"/>
                <a:ext cx="55" cy="55"/>
              </a:xfrm>
              <a:custGeom>
                <a:avLst/>
                <a:gdLst/>
                <a:ahLst/>
                <a:cxnLst>
                  <a:cxn ang="0">
                    <a:pos x="27" y="55"/>
                  </a:cxn>
                  <a:cxn ang="0">
                    <a:pos x="38" y="53"/>
                  </a:cxn>
                  <a:cxn ang="0">
                    <a:pos x="48" y="46"/>
                  </a:cxn>
                  <a:cxn ang="0">
                    <a:pos x="53" y="37"/>
                  </a:cxn>
                  <a:cxn ang="0">
                    <a:pos x="55" y="27"/>
                  </a:cxn>
                  <a:cxn ang="0">
                    <a:pos x="53" y="16"/>
                  </a:cxn>
                  <a:cxn ang="0">
                    <a:pos x="48" y="7"/>
                  </a:cxn>
                  <a:cxn ang="0">
                    <a:pos x="38" y="2"/>
                  </a:cxn>
                  <a:cxn ang="0">
                    <a:pos x="27" y="0"/>
                  </a:cxn>
                  <a:cxn ang="0">
                    <a:pos x="16" y="2"/>
                  </a:cxn>
                  <a:cxn ang="0">
                    <a:pos x="8" y="7"/>
                  </a:cxn>
                  <a:cxn ang="0">
                    <a:pos x="2" y="16"/>
                  </a:cxn>
                  <a:cxn ang="0">
                    <a:pos x="0" y="27"/>
                  </a:cxn>
                  <a:cxn ang="0">
                    <a:pos x="2" y="37"/>
                  </a:cxn>
                  <a:cxn ang="0">
                    <a:pos x="8" y="46"/>
                  </a:cxn>
                  <a:cxn ang="0">
                    <a:pos x="16" y="53"/>
                  </a:cxn>
                  <a:cxn ang="0">
                    <a:pos x="27" y="55"/>
                  </a:cxn>
                </a:cxnLst>
                <a:rect l="0" t="0" r="r" b="b"/>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5415" name="Freeform 87"/>
              <p:cNvSpPr>
                <a:spLocks/>
              </p:cNvSpPr>
              <p:nvPr/>
            </p:nvSpPr>
            <p:spPr bwMode="auto">
              <a:xfrm>
                <a:off x="6770" y="14345"/>
                <a:ext cx="55" cy="55"/>
              </a:xfrm>
              <a:custGeom>
                <a:avLst/>
                <a:gdLst/>
                <a:ahLst/>
                <a:cxnLst>
                  <a:cxn ang="0">
                    <a:pos x="28" y="55"/>
                  </a:cxn>
                  <a:cxn ang="0">
                    <a:pos x="39" y="53"/>
                  </a:cxn>
                  <a:cxn ang="0">
                    <a:pos x="47" y="47"/>
                  </a:cxn>
                  <a:cxn ang="0">
                    <a:pos x="53" y="39"/>
                  </a:cxn>
                  <a:cxn ang="0">
                    <a:pos x="55" y="28"/>
                  </a:cxn>
                  <a:cxn ang="0">
                    <a:pos x="53" y="17"/>
                  </a:cxn>
                  <a:cxn ang="0">
                    <a:pos x="47" y="8"/>
                  </a:cxn>
                  <a:cxn ang="0">
                    <a:pos x="39" y="2"/>
                  </a:cxn>
                  <a:cxn ang="0">
                    <a:pos x="28" y="0"/>
                  </a:cxn>
                  <a:cxn ang="0">
                    <a:pos x="17" y="2"/>
                  </a:cxn>
                  <a:cxn ang="0">
                    <a:pos x="9" y="8"/>
                  </a:cxn>
                  <a:cxn ang="0">
                    <a:pos x="2" y="17"/>
                  </a:cxn>
                  <a:cxn ang="0">
                    <a:pos x="0" y="28"/>
                  </a:cxn>
                  <a:cxn ang="0">
                    <a:pos x="2" y="39"/>
                  </a:cxn>
                  <a:cxn ang="0">
                    <a:pos x="9" y="47"/>
                  </a:cxn>
                  <a:cxn ang="0">
                    <a:pos x="17" y="53"/>
                  </a:cxn>
                  <a:cxn ang="0">
                    <a:pos x="28" y="55"/>
                  </a:cxn>
                </a:cxnLst>
                <a:rect l="0" t="0" r="r" b="b"/>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5416" name="Freeform 88"/>
              <p:cNvSpPr>
                <a:spLocks/>
              </p:cNvSpPr>
              <p:nvPr/>
            </p:nvSpPr>
            <p:spPr bwMode="auto">
              <a:xfrm>
                <a:off x="6401" y="13591"/>
                <a:ext cx="156" cy="752"/>
              </a:xfrm>
              <a:custGeom>
                <a:avLst/>
                <a:gdLst/>
                <a:ahLst/>
                <a:cxnLst>
                  <a:cxn ang="0">
                    <a:pos x="48" y="15"/>
                  </a:cxn>
                  <a:cxn ang="0">
                    <a:pos x="44" y="30"/>
                  </a:cxn>
                  <a:cxn ang="0">
                    <a:pos x="33" y="73"/>
                  </a:cxn>
                  <a:cxn ang="0">
                    <a:pos x="19" y="140"/>
                  </a:cxn>
                  <a:cxn ang="0">
                    <a:pos x="7" y="229"/>
                  </a:cxn>
                  <a:cxn ang="0">
                    <a:pos x="0" y="337"/>
                  </a:cxn>
                  <a:cxn ang="0">
                    <a:pos x="1" y="462"/>
                  </a:cxn>
                  <a:cxn ang="0">
                    <a:pos x="14" y="602"/>
                  </a:cxn>
                  <a:cxn ang="0">
                    <a:pos x="43" y="752"/>
                  </a:cxn>
                  <a:cxn ang="0">
                    <a:pos x="150" y="746"/>
                  </a:cxn>
                  <a:cxn ang="0">
                    <a:pos x="146" y="724"/>
                  </a:cxn>
                  <a:cxn ang="0">
                    <a:pos x="135" y="663"/>
                  </a:cxn>
                  <a:cxn ang="0">
                    <a:pos x="123" y="574"/>
                  </a:cxn>
                  <a:cxn ang="0">
                    <a:pos x="111" y="463"/>
                  </a:cxn>
                  <a:cxn ang="0">
                    <a:pos x="104" y="342"/>
                  </a:cxn>
                  <a:cxn ang="0">
                    <a:pos x="107" y="220"/>
                  </a:cxn>
                  <a:cxn ang="0">
                    <a:pos x="124" y="106"/>
                  </a:cxn>
                  <a:cxn ang="0">
                    <a:pos x="156" y="9"/>
                  </a:cxn>
                  <a:cxn ang="0">
                    <a:pos x="156" y="8"/>
                  </a:cxn>
                  <a:cxn ang="0">
                    <a:pos x="156" y="6"/>
                  </a:cxn>
                  <a:cxn ang="0">
                    <a:pos x="154" y="4"/>
                  </a:cxn>
                  <a:cxn ang="0">
                    <a:pos x="147" y="0"/>
                  </a:cxn>
                  <a:cxn ang="0">
                    <a:pos x="134" y="0"/>
                  </a:cxn>
                  <a:cxn ang="0">
                    <a:pos x="115" y="1"/>
                  </a:cxn>
                  <a:cxn ang="0">
                    <a:pos x="87" y="7"/>
                  </a:cxn>
                  <a:cxn ang="0">
                    <a:pos x="48" y="15"/>
                  </a:cxn>
                </a:cxnLst>
                <a:rect l="0" t="0" r="r" b="b"/>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prstTxWarp prst="textNoShape">
                  <a:avLst/>
                </a:prstTxWarp>
              </a:bodyPr>
              <a:lstStyle/>
              <a:p>
                <a:endParaRPr lang="en-US"/>
              </a:p>
            </p:txBody>
          </p:sp>
          <p:sp>
            <p:nvSpPr>
              <p:cNvPr id="355417" name="Freeform 89"/>
              <p:cNvSpPr>
                <a:spLocks/>
              </p:cNvSpPr>
              <p:nvPr/>
            </p:nvSpPr>
            <p:spPr bwMode="auto">
              <a:xfrm>
                <a:off x="7205" y="13498"/>
                <a:ext cx="212" cy="839"/>
              </a:xfrm>
              <a:custGeom>
                <a:avLst/>
                <a:gdLst/>
                <a:ahLst/>
                <a:cxnLst>
                  <a:cxn ang="0">
                    <a:pos x="212" y="6"/>
                  </a:cxn>
                  <a:cxn ang="0">
                    <a:pos x="206" y="11"/>
                  </a:cxn>
                  <a:cxn ang="0">
                    <a:pos x="192" y="33"/>
                  </a:cxn>
                  <a:cxn ang="0">
                    <a:pos x="174" y="77"/>
                  </a:cxn>
                  <a:cxn ang="0">
                    <a:pos x="156" y="148"/>
                  </a:cxn>
                  <a:cxn ang="0">
                    <a:pos x="141" y="254"/>
                  </a:cxn>
                  <a:cxn ang="0">
                    <a:pos x="133" y="401"/>
                  </a:cxn>
                  <a:cxn ang="0">
                    <a:pos x="137" y="593"/>
                  </a:cxn>
                  <a:cxn ang="0">
                    <a:pos x="158" y="839"/>
                  </a:cxn>
                  <a:cxn ang="0">
                    <a:pos x="38" y="839"/>
                  </a:cxn>
                  <a:cxn ang="0">
                    <a:pos x="34" y="814"/>
                  </a:cxn>
                  <a:cxn ang="0">
                    <a:pos x="24" y="746"/>
                  </a:cxn>
                  <a:cxn ang="0">
                    <a:pos x="12" y="645"/>
                  </a:cxn>
                  <a:cxn ang="0">
                    <a:pos x="3" y="521"/>
                  </a:cxn>
                  <a:cxn ang="0">
                    <a:pos x="0" y="384"/>
                  </a:cxn>
                  <a:cxn ang="0">
                    <a:pos x="6" y="244"/>
                  </a:cxn>
                  <a:cxn ang="0">
                    <a:pos x="29" y="114"/>
                  </a:cxn>
                  <a:cxn ang="0">
                    <a:pos x="68" y="0"/>
                  </a:cxn>
                  <a:cxn ang="0">
                    <a:pos x="212" y="6"/>
                  </a:cxn>
                </a:cxnLst>
                <a:rect l="0" t="0" r="r" b="b"/>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prstTxWarp prst="textNoShape">
                  <a:avLst/>
                </a:prstTxWarp>
              </a:bodyPr>
              <a:lstStyle/>
              <a:p>
                <a:endParaRPr lang="en-US"/>
              </a:p>
            </p:txBody>
          </p:sp>
          <p:sp>
            <p:nvSpPr>
              <p:cNvPr id="355418" name="Freeform 90"/>
              <p:cNvSpPr>
                <a:spLocks/>
              </p:cNvSpPr>
              <p:nvPr/>
            </p:nvSpPr>
            <p:spPr bwMode="auto">
              <a:xfrm>
                <a:off x="6406" y="13636"/>
                <a:ext cx="137" cy="656"/>
              </a:xfrm>
              <a:custGeom>
                <a:avLst/>
                <a:gdLst/>
                <a:ahLst/>
                <a:cxnLst>
                  <a:cxn ang="0">
                    <a:pos x="43" y="12"/>
                  </a:cxn>
                  <a:cxn ang="0">
                    <a:pos x="39" y="25"/>
                  </a:cxn>
                  <a:cxn ang="0">
                    <a:pos x="30" y="62"/>
                  </a:cxn>
                  <a:cxn ang="0">
                    <a:pos x="19" y="122"/>
                  </a:cxn>
                  <a:cxn ang="0">
                    <a:pos x="7" y="199"/>
                  </a:cxn>
                  <a:cxn ang="0">
                    <a:pos x="0" y="294"/>
                  </a:cxn>
                  <a:cxn ang="0">
                    <a:pos x="1" y="403"/>
                  </a:cxn>
                  <a:cxn ang="0">
                    <a:pos x="12" y="524"/>
                  </a:cxn>
                  <a:cxn ang="0">
                    <a:pos x="38" y="656"/>
                  </a:cxn>
                  <a:cxn ang="0">
                    <a:pos x="132" y="650"/>
                  </a:cxn>
                  <a:cxn ang="0">
                    <a:pos x="127" y="631"/>
                  </a:cxn>
                  <a:cxn ang="0">
                    <a:pos x="119" y="578"/>
                  </a:cxn>
                  <a:cxn ang="0">
                    <a:pos x="107" y="499"/>
                  </a:cxn>
                  <a:cxn ang="0">
                    <a:pos x="97" y="403"/>
                  </a:cxn>
                  <a:cxn ang="0">
                    <a:pos x="92" y="297"/>
                  </a:cxn>
                  <a:cxn ang="0">
                    <a:pos x="94" y="192"/>
                  </a:cxn>
                  <a:cxn ang="0">
                    <a:pos x="108" y="91"/>
                  </a:cxn>
                  <a:cxn ang="0">
                    <a:pos x="137" y="7"/>
                  </a:cxn>
                  <a:cxn ang="0">
                    <a:pos x="137" y="6"/>
                  </a:cxn>
                  <a:cxn ang="0">
                    <a:pos x="137" y="4"/>
                  </a:cxn>
                  <a:cxn ang="0">
                    <a:pos x="135" y="2"/>
                  </a:cxn>
                  <a:cxn ang="0">
                    <a:pos x="129" y="0"/>
                  </a:cxn>
                  <a:cxn ang="0">
                    <a:pos x="119" y="0"/>
                  </a:cxn>
                  <a:cxn ang="0">
                    <a:pos x="101" y="1"/>
                  </a:cxn>
                  <a:cxn ang="0">
                    <a:pos x="77" y="5"/>
                  </a:cxn>
                  <a:cxn ang="0">
                    <a:pos x="43" y="12"/>
                  </a:cxn>
                </a:cxnLst>
                <a:rect l="0" t="0" r="r" b="b"/>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prstTxWarp prst="textNoShape">
                  <a:avLst/>
                </a:prstTxWarp>
              </a:bodyPr>
              <a:lstStyle/>
              <a:p>
                <a:endParaRPr lang="en-US"/>
              </a:p>
            </p:txBody>
          </p:sp>
          <p:sp>
            <p:nvSpPr>
              <p:cNvPr id="355419" name="Freeform 91"/>
              <p:cNvSpPr>
                <a:spLocks/>
              </p:cNvSpPr>
              <p:nvPr/>
            </p:nvSpPr>
            <p:spPr bwMode="auto">
              <a:xfrm>
                <a:off x="6412" y="13680"/>
                <a:ext cx="116" cy="560"/>
              </a:xfrm>
              <a:custGeom>
                <a:avLst/>
                <a:gdLst/>
                <a:ahLst/>
                <a:cxnLst>
                  <a:cxn ang="0">
                    <a:pos x="36" y="11"/>
                  </a:cxn>
                  <a:cxn ang="0">
                    <a:pos x="33" y="21"/>
                  </a:cxn>
                  <a:cxn ang="0">
                    <a:pos x="24" y="53"/>
                  </a:cxn>
                  <a:cxn ang="0">
                    <a:pos x="15" y="103"/>
                  </a:cxn>
                  <a:cxn ang="0">
                    <a:pos x="5" y="169"/>
                  </a:cxn>
                  <a:cxn ang="0">
                    <a:pos x="0" y="250"/>
                  </a:cxn>
                  <a:cxn ang="0">
                    <a:pos x="1" y="344"/>
                  </a:cxn>
                  <a:cxn ang="0">
                    <a:pos x="10" y="448"/>
                  </a:cxn>
                  <a:cxn ang="0">
                    <a:pos x="32" y="560"/>
                  </a:cxn>
                  <a:cxn ang="0">
                    <a:pos x="112" y="555"/>
                  </a:cxn>
                  <a:cxn ang="0">
                    <a:pos x="108" y="538"/>
                  </a:cxn>
                  <a:cxn ang="0">
                    <a:pos x="101" y="493"/>
                  </a:cxn>
                  <a:cxn ang="0">
                    <a:pos x="91" y="426"/>
                  </a:cxn>
                  <a:cxn ang="0">
                    <a:pos x="82" y="344"/>
                  </a:cxn>
                  <a:cxn ang="0">
                    <a:pos x="77" y="255"/>
                  </a:cxn>
                  <a:cxn ang="0">
                    <a:pos x="79" y="164"/>
                  </a:cxn>
                  <a:cxn ang="0">
                    <a:pos x="91" y="79"/>
                  </a:cxn>
                  <a:cxn ang="0">
                    <a:pos x="116" y="6"/>
                  </a:cxn>
                  <a:cxn ang="0">
                    <a:pos x="116" y="5"/>
                  </a:cxn>
                  <a:cxn ang="0">
                    <a:pos x="116" y="4"/>
                  </a:cxn>
                  <a:cxn ang="0">
                    <a:pos x="114" y="2"/>
                  </a:cxn>
                  <a:cxn ang="0">
                    <a:pos x="109" y="0"/>
                  </a:cxn>
                  <a:cxn ang="0">
                    <a:pos x="100" y="0"/>
                  </a:cxn>
                  <a:cxn ang="0">
                    <a:pos x="86" y="1"/>
                  </a:cxn>
                  <a:cxn ang="0">
                    <a:pos x="65" y="4"/>
                  </a:cxn>
                  <a:cxn ang="0">
                    <a:pos x="36" y="11"/>
                  </a:cxn>
                </a:cxnLst>
                <a:rect l="0" t="0" r="r" b="b"/>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prstTxWarp prst="textNoShape">
                  <a:avLst/>
                </a:prstTxWarp>
              </a:bodyPr>
              <a:lstStyle/>
              <a:p>
                <a:endParaRPr lang="en-US"/>
              </a:p>
            </p:txBody>
          </p:sp>
          <p:sp>
            <p:nvSpPr>
              <p:cNvPr id="355420" name="Freeform 92"/>
              <p:cNvSpPr>
                <a:spLocks/>
              </p:cNvSpPr>
              <p:nvPr/>
            </p:nvSpPr>
            <p:spPr bwMode="auto">
              <a:xfrm>
                <a:off x="6417" y="13724"/>
                <a:ext cx="97" cy="463"/>
              </a:xfrm>
              <a:custGeom>
                <a:avLst/>
                <a:gdLst/>
                <a:ahLst/>
                <a:cxnLst>
                  <a:cxn ang="0">
                    <a:pos x="30" y="9"/>
                  </a:cxn>
                  <a:cxn ang="0">
                    <a:pos x="27" y="17"/>
                  </a:cxn>
                  <a:cxn ang="0">
                    <a:pos x="20" y="44"/>
                  </a:cxn>
                  <a:cxn ang="0">
                    <a:pos x="12" y="85"/>
                  </a:cxn>
                  <a:cxn ang="0">
                    <a:pos x="4" y="140"/>
                  </a:cxn>
                  <a:cxn ang="0">
                    <a:pos x="0" y="207"/>
                  </a:cxn>
                  <a:cxn ang="0">
                    <a:pos x="0" y="285"/>
                  </a:cxn>
                  <a:cxn ang="0">
                    <a:pos x="9" y="370"/>
                  </a:cxn>
                  <a:cxn ang="0">
                    <a:pos x="26" y="463"/>
                  </a:cxn>
                  <a:cxn ang="0">
                    <a:pos x="93" y="460"/>
                  </a:cxn>
                  <a:cxn ang="0">
                    <a:pos x="89" y="446"/>
                  </a:cxn>
                  <a:cxn ang="0">
                    <a:pos x="83" y="408"/>
                  </a:cxn>
                  <a:cxn ang="0">
                    <a:pos x="75" y="353"/>
                  </a:cxn>
                  <a:cxn ang="0">
                    <a:pos x="68" y="285"/>
                  </a:cxn>
                  <a:cxn ang="0">
                    <a:pos x="65" y="211"/>
                  </a:cxn>
                  <a:cxn ang="0">
                    <a:pos x="67" y="136"/>
                  </a:cxn>
                  <a:cxn ang="0">
                    <a:pos x="76" y="65"/>
                  </a:cxn>
                  <a:cxn ang="0">
                    <a:pos x="97" y="5"/>
                  </a:cxn>
                  <a:cxn ang="0">
                    <a:pos x="97" y="4"/>
                  </a:cxn>
                  <a:cxn ang="0">
                    <a:pos x="97" y="3"/>
                  </a:cxn>
                  <a:cxn ang="0">
                    <a:pos x="95" y="1"/>
                  </a:cxn>
                  <a:cxn ang="0">
                    <a:pos x="91" y="0"/>
                  </a:cxn>
                  <a:cxn ang="0">
                    <a:pos x="84" y="0"/>
                  </a:cxn>
                  <a:cxn ang="0">
                    <a:pos x="71" y="0"/>
                  </a:cxn>
                  <a:cxn ang="0">
                    <a:pos x="54" y="3"/>
                  </a:cxn>
                  <a:cxn ang="0">
                    <a:pos x="30" y="9"/>
                  </a:cxn>
                </a:cxnLst>
                <a:rect l="0" t="0" r="r" b="b"/>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prstTxWarp prst="textNoShape">
                  <a:avLst/>
                </a:prstTxWarp>
              </a:bodyPr>
              <a:lstStyle/>
              <a:p>
                <a:endParaRPr lang="en-US"/>
              </a:p>
            </p:txBody>
          </p:sp>
          <p:sp>
            <p:nvSpPr>
              <p:cNvPr id="355421" name="Freeform 93"/>
              <p:cNvSpPr>
                <a:spLocks/>
              </p:cNvSpPr>
              <p:nvPr/>
            </p:nvSpPr>
            <p:spPr bwMode="auto">
              <a:xfrm>
                <a:off x="6422" y="13768"/>
                <a:ext cx="77" cy="367"/>
              </a:xfrm>
              <a:custGeom>
                <a:avLst/>
                <a:gdLst/>
                <a:ahLst/>
                <a:cxnLst>
                  <a:cxn ang="0">
                    <a:pos x="24" y="8"/>
                  </a:cxn>
                  <a:cxn ang="0">
                    <a:pos x="22" y="15"/>
                  </a:cxn>
                  <a:cxn ang="0">
                    <a:pos x="17" y="36"/>
                  </a:cxn>
                  <a:cxn ang="0">
                    <a:pos x="10" y="68"/>
                  </a:cxn>
                  <a:cxn ang="0">
                    <a:pos x="4" y="112"/>
                  </a:cxn>
                  <a:cxn ang="0">
                    <a:pos x="0" y="164"/>
                  </a:cxn>
                  <a:cxn ang="0">
                    <a:pos x="0" y="226"/>
                  </a:cxn>
                  <a:cxn ang="0">
                    <a:pos x="7" y="294"/>
                  </a:cxn>
                  <a:cxn ang="0">
                    <a:pos x="21" y="367"/>
                  </a:cxn>
                  <a:cxn ang="0">
                    <a:pos x="74" y="364"/>
                  </a:cxn>
                  <a:cxn ang="0">
                    <a:pos x="71" y="353"/>
                  </a:cxn>
                  <a:cxn ang="0">
                    <a:pos x="66" y="323"/>
                  </a:cxn>
                  <a:cxn ang="0">
                    <a:pos x="60" y="280"/>
                  </a:cxn>
                  <a:cxn ang="0">
                    <a:pos x="54" y="226"/>
                  </a:cxn>
                  <a:cxn ang="0">
                    <a:pos x="51" y="168"/>
                  </a:cxn>
                  <a:cxn ang="0">
                    <a:pos x="53" y="107"/>
                  </a:cxn>
                  <a:cxn ang="0">
                    <a:pos x="61" y="52"/>
                  </a:cxn>
                  <a:cxn ang="0">
                    <a:pos x="77" y="5"/>
                  </a:cxn>
                  <a:cxn ang="0">
                    <a:pos x="77" y="5"/>
                  </a:cxn>
                  <a:cxn ang="0">
                    <a:pos x="77" y="2"/>
                  </a:cxn>
                  <a:cxn ang="0">
                    <a:pos x="76" y="1"/>
                  </a:cxn>
                  <a:cxn ang="0">
                    <a:pos x="72" y="0"/>
                  </a:cxn>
                  <a:cxn ang="0">
                    <a:pos x="66" y="0"/>
                  </a:cxn>
                  <a:cxn ang="0">
                    <a:pos x="56" y="1"/>
                  </a:cxn>
                  <a:cxn ang="0">
                    <a:pos x="43" y="4"/>
                  </a:cxn>
                  <a:cxn ang="0">
                    <a:pos x="24" y="8"/>
                  </a:cxn>
                </a:cxnLst>
                <a:rect l="0" t="0" r="r" b="b"/>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prstTxWarp prst="textNoShape">
                  <a:avLst/>
                </a:prstTxWarp>
              </a:bodyPr>
              <a:lstStyle/>
              <a:p>
                <a:endParaRPr lang="en-US"/>
              </a:p>
            </p:txBody>
          </p:sp>
          <p:sp>
            <p:nvSpPr>
              <p:cNvPr id="355422" name="Freeform 94"/>
              <p:cNvSpPr>
                <a:spLocks/>
              </p:cNvSpPr>
              <p:nvPr/>
            </p:nvSpPr>
            <p:spPr bwMode="auto">
              <a:xfrm>
                <a:off x="6428" y="13813"/>
                <a:ext cx="56" cy="271"/>
              </a:xfrm>
              <a:custGeom>
                <a:avLst/>
                <a:gdLst/>
                <a:ahLst/>
                <a:cxnLst>
                  <a:cxn ang="0">
                    <a:pos x="17" y="5"/>
                  </a:cxn>
                  <a:cxn ang="0">
                    <a:pos x="16" y="10"/>
                  </a:cxn>
                  <a:cxn ang="0">
                    <a:pos x="12" y="25"/>
                  </a:cxn>
                  <a:cxn ang="0">
                    <a:pos x="6" y="49"/>
                  </a:cxn>
                  <a:cxn ang="0">
                    <a:pos x="2" y="82"/>
                  </a:cxn>
                  <a:cxn ang="0">
                    <a:pos x="0" y="122"/>
                  </a:cxn>
                  <a:cxn ang="0">
                    <a:pos x="0" y="166"/>
                  </a:cxn>
                  <a:cxn ang="0">
                    <a:pos x="4" y="217"/>
                  </a:cxn>
                  <a:cxn ang="0">
                    <a:pos x="15" y="271"/>
                  </a:cxn>
                  <a:cxn ang="0">
                    <a:pos x="54" y="268"/>
                  </a:cxn>
                  <a:cxn ang="0">
                    <a:pos x="52" y="261"/>
                  </a:cxn>
                  <a:cxn ang="0">
                    <a:pos x="48" y="238"/>
                  </a:cxn>
                  <a:cxn ang="0">
                    <a:pos x="44" y="206"/>
                  </a:cxn>
                  <a:cxn ang="0">
                    <a:pos x="40" y="166"/>
                  </a:cxn>
                  <a:cxn ang="0">
                    <a:pos x="37" y="123"/>
                  </a:cxn>
                  <a:cxn ang="0">
                    <a:pos x="39" y="78"/>
                  </a:cxn>
                  <a:cxn ang="0">
                    <a:pos x="44" y="37"/>
                  </a:cxn>
                  <a:cxn ang="0">
                    <a:pos x="56" y="3"/>
                  </a:cxn>
                  <a:cxn ang="0">
                    <a:pos x="56" y="3"/>
                  </a:cxn>
                  <a:cxn ang="0">
                    <a:pos x="56" y="2"/>
                  </a:cxn>
                  <a:cxn ang="0">
                    <a:pos x="55" y="1"/>
                  </a:cxn>
                  <a:cxn ang="0">
                    <a:pos x="52" y="0"/>
                  </a:cxn>
                  <a:cxn ang="0">
                    <a:pos x="48" y="0"/>
                  </a:cxn>
                  <a:cxn ang="0">
                    <a:pos x="42" y="0"/>
                  </a:cxn>
                  <a:cxn ang="0">
                    <a:pos x="31" y="2"/>
                  </a:cxn>
                  <a:cxn ang="0">
                    <a:pos x="17" y="5"/>
                  </a:cxn>
                </a:cxnLst>
                <a:rect l="0" t="0" r="r" b="b"/>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prstTxWarp prst="textNoShape">
                  <a:avLst/>
                </a:prstTxWarp>
              </a:bodyPr>
              <a:lstStyle/>
              <a:p>
                <a:endParaRPr lang="en-US"/>
              </a:p>
            </p:txBody>
          </p:sp>
          <p:sp>
            <p:nvSpPr>
              <p:cNvPr id="355423" name="Freeform 95"/>
              <p:cNvSpPr>
                <a:spLocks/>
              </p:cNvSpPr>
              <p:nvPr/>
            </p:nvSpPr>
            <p:spPr bwMode="auto">
              <a:xfrm>
                <a:off x="7211" y="13549"/>
                <a:ext cx="186" cy="732"/>
              </a:xfrm>
              <a:custGeom>
                <a:avLst/>
                <a:gdLst/>
                <a:ahLst/>
                <a:cxnLst>
                  <a:cxn ang="0">
                    <a:pos x="186" y="6"/>
                  </a:cxn>
                  <a:cxn ang="0">
                    <a:pos x="182" y="11"/>
                  </a:cxn>
                  <a:cxn ang="0">
                    <a:pos x="169" y="29"/>
                  </a:cxn>
                  <a:cxn ang="0">
                    <a:pos x="153" y="67"/>
                  </a:cxn>
                  <a:cxn ang="0">
                    <a:pos x="137" y="130"/>
                  </a:cxn>
                  <a:cxn ang="0">
                    <a:pos x="124" y="221"/>
                  </a:cxn>
                  <a:cxn ang="0">
                    <a:pos x="117" y="350"/>
                  </a:cxn>
                  <a:cxn ang="0">
                    <a:pos x="122" y="517"/>
                  </a:cxn>
                  <a:cxn ang="0">
                    <a:pos x="139" y="732"/>
                  </a:cxn>
                  <a:cxn ang="0">
                    <a:pos x="34" y="732"/>
                  </a:cxn>
                  <a:cxn ang="0">
                    <a:pos x="31" y="711"/>
                  </a:cxn>
                  <a:cxn ang="0">
                    <a:pos x="22" y="651"/>
                  </a:cxn>
                  <a:cxn ang="0">
                    <a:pos x="12" y="563"/>
                  </a:cxn>
                  <a:cxn ang="0">
                    <a:pos x="3" y="454"/>
                  </a:cxn>
                  <a:cxn ang="0">
                    <a:pos x="0" y="335"/>
                  </a:cxn>
                  <a:cxn ang="0">
                    <a:pos x="6" y="213"/>
                  </a:cxn>
                  <a:cxn ang="0">
                    <a:pos x="25" y="98"/>
                  </a:cxn>
                  <a:cxn ang="0">
                    <a:pos x="60" y="0"/>
                  </a:cxn>
                  <a:cxn ang="0">
                    <a:pos x="186" y="6"/>
                  </a:cxn>
                </a:cxnLst>
                <a:rect l="0" t="0" r="r" b="b"/>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prstTxWarp prst="textNoShape">
                  <a:avLst/>
                </a:prstTxWarp>
              </a:bodyPr>
              <a:lstStyle/>
              <a:p>
                <a:endParaRPr lang="en-US"/>
              </a:p>
            </p:txBody>
          </p:sp>
          <p:sp>
            <p:nvSpPr>
              <p:cNvPr id="355424" name="Freeform 96"/>
              <p:cNvSpPr>
                <a:spLocks/>
              </p:cNvSpPr>
              <p:nvPr/>
            </p:nvSpPr>
            <p:spPr bwMode="auto">
              <a:xfrm>
                <a:off x="7219" y="13600"/>
                <a:ext cx="158" cy="625"/>
              </a:xfrm>
              <a:custGeom>
                <a:avLst/>
                <a:gdLst/>
                <a:ahLst/>
                <a:cxnLst>
                  <a:cxn ang="0">
                    <a:pos x="158" y="4"/>
                  </a:cxn>
                  <a:cxn ang="0">
                    <a:pos x="153" y="9"/>
                  </a:cxn>
                  <a:cxn ang="0">
                    <a:pos x="144" y="25"/>
                  </a:cxn>
                  <a:cxn ang="0">
                    <a:pos x="130" y="57"/>
                  </a:cxn>
                  <a:cxn ang="0">
                    <a:pos x="116" y="110"/>
                  </a:cxn>
                  <a:cxn ang="0">
                    <a:pos x="105" y="189"/>
                  </a:cxn>
                  <a:cxn ang="0">
                    <a:pos x="100" y="298"/>
                  </a:cxn>
                  <a:cxn ang="0">
                    <a:pos x="103" y="441"/>
                  </a:cxn>
                  <a:cxn ang="0">
                    <a:pos x="118" y="625"/>
                  </a:cxn>
                  <a:cxn ang="0">
                    <a:pos x="29" y="625"/>
                  </a:cxn>
                  <a:cxn ang="0">
                    <a:pos x="25" y="607"/>
                  </a:cxn>
                  <a:cxn ang="0">
                    <a:pos x="18" y="556"/>
                  </a:cxn>
                  <a:cxn ang="0">
                    <a:pos x="9" y="480"/>
                  </a:cxn>
                  <a:cxn ang="0">
                    <a:pos x="2" y="387"/>
                  </a:cxn>
                  <a:cxn ang="0">
                    <a:pos x="0" y="286"/>
                  </a:cxn>
                  <a:cxn ang="0">
                    <a:pos x="5" y="182"/>
                  </a:cxn>
                  <a:cxn ang="0">
                    <a:pos x="21" y="84"/>
                  </a:cxn>
                  <a:cxn ang="0">
                    <a:pos x="51" y="0"/>
                  </a:cxn>
                  <a:cxn ang="0">
                    <a:pos x="158" y="4"/>
                  </a:cxn>
                </a:cxnLst>
                <a:rect l="0" t="0" r="r" b="b"/>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prstTxWarp prst="textNoShape">
                  <a:avLst/>
                </a:prstTxWarp>
              </a:bodyPr>
              <a:lstStyle/>
              <a:p>
                <a:endParaRPr lang="en-US"/>
              </a:p>
            </p:txBody>
          </p:sp>
          <p:sp>
            <p:nvSpPr>
              <p:cNvPr id="355425" name="Freeform 97"/>
              <p:cNvSpPr>
                <a:spLocks/>
              </p:cNvSpPr>
              <p:nvPr/>
            </p:nvSpPr>
            <p:spPr bwMode="auto">
              <a:xfrm>
                <a:off x="7225" y="13651"/>
                <a:ext cx="131" cy="517"/>
              </a:xfrm>
              <a:custGeom>
                <a:avLst/>
                <a:gdLst/>
                <a:ahLst/>
                <a:cxnLst>
                  <a:cxn ang="0">
                    <a:pos x="131" y="4"/>
                  </a:cxn>
                  <a:cxn ang="0">
                    <a:pos x="128" y="7"/>
                  </a:cxn>
                  <a:cxn ang="0">
                    <a:pos x="119" y="21"/>
                  </a:cxn>
                  <a:cxn ang="0">
                    <a:pos x="109" y="47"/>
                  </a:cxn>
                  <a:cxn ang="0">
                    <a:pos x="97" y="91"/>
                  </a:cxn>
                  <a:cxn ang="0">
                    <a:pos x="88" y="156"/>
                  </a:cxn>
                  <a:cxn ang="0">
                    <a:pos x="84" y="247"/>
                  </a:cxn>
                  <a:cxn ang="0">
                    <a:pos x="86" y="366"/>
                  </a:cxn>
                  <a:cxn ang="0">
                    <a:pos x="99" y="517"/>
                  </a:cxn>
                  <a:cxn ang="0">
                    <a:pos x="25" y="517"/>
                  </a:cxn>
                  <a:cxn ang="0">
                    <a:pos x="23" y="502"/>
                  </a:cxn>
                  <a:cxn ang="0">
                    <a:pos x="16" y="460"/>
                  </a:cxn>
                  <a:cxn ang="0">
                    <a:pos x="9" y="397"/>
                  </a:cxn>
                  <a:cxn ang="0">
                    <a:pos x="2" y="320"/>
                  </a:cxn>
                  <a:cxn ang="0">
                    <a:pos x="0" y="236"/>
                  </a:cxn>
                  <a:cxn ang="0">
                    <a:pos x="4" y="151"/>
                  </a:cxn>
                  <a:cxn ang="0">
                    <a:pos x="18" y="70"/>
                  </a:cxn>
                  <a:cxn ang="0">
                    <a:pos x="43" y="0"/>
                  </a:cxn>
                  <a:cxn ang="0">
                    <a:pos x="131" y="4"/>
                  </a:cxn>
                </a:cxnLst>
                <a:rect l="0" t="0" r="r" b="b"/>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prstTxWarp prst="textNoShape">
                  <a:avLst/>
                </a:prstTxWarp>
              </a:bodyPr>
              <a:lstStyle/>
              <a:p>
                <a:endParaRPr lang="en-US"/>
              </a:p>
            </p:txBody>
          </p:sp>
          <p:sp>
            <p:nvSpPr>
              <p:cNvPr id="355426" name="Freeform 98"/>
              <p:cNvSpPr>
                <a:spLocks/>
              </p:cNvSpPr>
              <p:nvPr/>
            </p:nvSpPr>
            <p:spPr bwMode="auto">
              <a:xfrm>
                <a:off x="7233" y="13701"/>
                <a:ext cx="104" cy="411"/>
              </a:xfrm>
              <a:custGeom>
                <a:avLst/>
                <a:gdLst/>
                <a:ahLst/>
                <a:cxnLst>
                  <a:cxn ang="0">
                    <a:pos x="104" y="4"/>
                  </a:cxn>
                  <a:cxn ang="0">
                    <a:pos x="101" y="7"/>
                  </a:cxn>
                  <a:cxn ang="0">
                    <a:pos x="94" y="17"/>
                  </a:cxn>
                  <a:cxn ang="0">
                    <a:pos x="86" y="38"/>
                  </a:cxn>
                  <a:cxn ang="0">
                    <a:pos x="76" y="73"/>
                  </a:cxn>
                  <a:cxn ang="0">
                    <a:pos x="69" y="125"/>
                  </a:cxn>
                  <a:cxn ang="0">
                    <a:pos x="65" y="196"/>
                  </a:cxn>
                  <a:cxn ang="0">
                    <a:pos x="67" y="291"/>
                  </a:cxn>
                  <a:cxn ang="0">
                    <a:pos x="77" y="411"/>
                  </a:cxn>
                  <a:cxn ang="0">
                    <a:pos x="19" y="411"/>
                  </a:cxn>
                  <a:cxn ang="0">
                    <a:pos x="17" y="399"/>
                  </a:cxn>
                  <a:cxn ang="0">
                    <a:pos x="11" y="365"/>
                  </a:cxn>
                  <a:cxn ang="0">
                    <a:pos x="6" y="316"/>
                  </a:cxn>
                  <a:cxn ang="0">
                    <a:pos x="2" y="255"/>
                  </a:cxn>
                  <a:cxn ang="0">
                    <a:pos x="0" y="188"/>
                  </a:cxn>
                  <a:cxn ang="0">
                    <a:pos x="4" y="120"/>
                  </a:cxn>
                  <a:cxn ang="0">
                    <a:pos x="15" y="55"/>
                  </a:cxn>
                  <a:cxn ang="0">
                    <a:pos x="34" y="0"/>
                  </a:cxn>
                  <a:cxn ang="0">
                    <a:pos x="104" y="4"/>
                  </a:cxn>
                </a:cxnLst>
                <a:rect l="0" t="0" r="r" b="b"/>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prstTxWarp prst="textNoShape">
                  <a:avLst/>
                </a:prstTxWarp>
              </a:bodyPr>
              <a:lstStyle/>
              <a:p>
                <a:endParaRPr lang="en-US"/>
              </a:p>
            </p:txBody>
          </p:sp>
          <p:sp>
            <p:nvSpPr>
              <p:cNvPr id="355427" name="Freeform 99"/>
              <p:cNvSpPr>
                <a:spLocks/>
              </p:cNvSpPr>
              <p:nvPr/>
            </p:nvSpPr>
            <p:spPr bwMode="auto">
              <a:xfrm>
                <a:off x="7240" y="13752"/>
                <a:ext cx="76" cy="302"/>
              </a:xfrm>
              <a:custGeom>
                <a:avLst/>
                <a:gdLst/>
                <a:ahLst/>
                <a:cxnLst>
                  <a:cxn ang="0">
                    <a:pos x="76" y="2"/>
                  </a:cxn>
                  <a:cxn ang="0">
                    <a:pos x="74" y="4"/>
                  </a:cxn>
                  <a:cxn ang="0">
                    <a:pos x="70" y="12"/>
                  </a:cxn>
                  <a:cxn ang="0">
                    <a:pos x="62" y="28"/>
                  </a:cxn>
                  <a:cxn ang="0">
                    <a:pos x="56" y="53"/>
                  </a:cxn>
                  <a:cxn ang="0">
                    <a:pos x="51" y="92"/>
                  </a:cxn>
                  <a:cxn ang="0">
                    <a:pos x="49" y="145"/>
                  </a:cxn>
                  <a:cxn ang="0">
                    <a:pos x="50" y="214"/>
                  </a:cxn>
                  <a:cxn ang="0">
                    <a:pos x="57" y="302"/>
                  </a:cxn>
                  <a:cxn ang="0">
                    <a:pos x="14" y="302"/>
                  </a:cxn>
                  <a:cxn ang="0">
                    <a:pos x="13" y="294"/>
                  </a:cxn>
                  <a:cxn ang="0">
                    <a:pos x="9" y="269"/>
                  </a:cxn>
                  <a:cxn ang="0">
                    <a:pos x="4" y="232"/>
                  </a:cxn>
                  <a:cxn ang="0">
                    <a:pos x="1" y="188"/>
                  </a:cxn>
                  <a:cxn ang="0">
                    <a:pos x="0" y="138"/>
                  </a:cxn>
                  <a:cxn ang="0">
                    <a:pos x="2" y="89"/>
                  </a:cxn>
                  <a:cxn ang="0">
                    <a:pos x="10" y="41"/>
                  </a:cxn>
                  <a:cxn ang="0">
                    <a:pos x="25" y="0"/>
                  </a:cxn>
                  <a:cxn ang="0">
                    <a:pos x="76" y="2"/>
                  </a:cxn>
                </a:cxnLst>
                <a:rect l="0" t="0" r="r" b="b"/>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prstTxWarp prst="textNoShape">
                  <a:avLst/>
                </a:prstTxWarp>
              </a:bodyPr>
              <a:lstStyle/>
              <a:p>
                <a:endParaRPr lang="en-US"/>
              </a:p>
            </p:txBody>
          </p:sp>
          <p:sp>
            <p:nvSpPr>
              <p:cNvPr id="355428" name="Rectangle 100"/>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prstTxWarp prst="textNoShape">
                  <a:avLst/>
                </a:prstTxWarp>
              </a:bodyPr>
              <a:lstStyle/>
              <a:p>
                <a:endParaRPr lang="en-US"/>
              </a:p>
            </p:txBody>
          </p:sp>
          <p:sp>
            <p:nvSpPr>
              <p:cNvPr id="355429" name="Freeform 101"/>
              <p:cNvSpPr>
                <a:spLocks/>
              </p:cNvSpPr>
              <p:nvPr/>
            </p:nvSpPr>
            <p:spPr bwMode="auto">
              <a:xfrm>
                <a:off x="6579" y="13664"/>
                <a:ext cx="375" cy="440"/>
              </a:xfrm>
              <a:custGeom>
                <a:avLst/>
                <a:gdLst/>
                <a:ahLst/>
                <a:cxnLst>
                  <a:cxn ang="0">
                    <a:pos x="35" y="41"/>
                  </a:cxn>
                  <a:cxn ang="0">
                    <a:pos x="32" y="49"/>
                  </a:cxn>
                  <a:cxn ang="0">
                    <a:pos x="25" y="74"/>
                  </a:cxn>
                  <a:cxn ang="0">
                    <a:pos x="17" y="112"/>
                  </a:cxn>
                  <a:cxn ang="0">
                    <a:pos x="8" y="163"/>
                  </a:cxn>
                  <a:cxn ang="0">
                    <a:pos x="2" y="223"/>
                  </a:cxn>
                  <a:cxn ang="0">
                    <a:pos x="0" y="290"/>
                  </a:cxn>
                  <a:cxn ang="0">
                    <a:pos x="7" y="363"/>
                  </a:cxn>
                  <a:cxn ang="0">
                    <a:pos x="23" y="440"/>
                  </a:cxn>
                  <a:cxn ang="0">
                    <a:pos x="23" y="437"/>
                  </a:cxn>
                  <a:cxn ang="0">
                    <a:pos x="23" y="427"/>
                  </a:cxn>
                  <a:cxn ang="0">
                    <a:pos x="23" y="411"/>
                  </a:cxn>
                  <a:cxn ang="0">
                    <a:pos x="23" y="391"/>
                  </a:cxn>
                  <a:cxn ang="0">
                    <a:pos x="25" y="367"/>
                  </a:cxn>
                  <a:cxn ang="0">
                    <a:pos x="28" y="341"/>
                  </a:cxn>
                  <a:cxn ang="0">
                    <a:pos x="33" y="312"/>
                  </a:cxn>
                  <a:cxn ang="0">
                    <a:pos x="39" y="281"/>
                  </a:cxn>
                  <a:cxn ang="0">
                    <a:pos x="49" y="251"/>
                  </a:cxn>
                  <a:cxn ang="0">
                    <a:pos x="61" y="222"/>
                  </a:cxn>
                  <a:cxn ang="0">
                    <a:pos x="75" y="194"/>
                  </a:cxn>
                  <a:cxn ang="0">
                    <a:pos x="93" y="168"/>
                  </a:cxn>
                  <a:cxn ang="0">
                    <a:pos x="116" y="145"/>
                  </a:cxn>
                  <a:cxn ang="0">
                    <a:pos x="141" y="127"/>
                  </a:cxn>
                  <a:cxn ang="0">
                    <a:pos x="173" y="114"/>
                  </a:cxn>
                  <a:cxn ang="0">
                    <a:pos x="208" y="106"/>
                  </a:cxn>
                  <a:cxn ang="0">
                    <a:pos x="210" y="104"/>
                  </a:cxn>
                  <a:cxn ang="0">
                    <a:pos x="217" y="100"/>
                  </a:cxn>
                  <a:cxn ang="0">
                    <a:pos x="227" y="92"/>
                  </a:cxn>
                  <a:cxn ang="0">
                    <a:pos x="245" y="82"/>
                  </a:cxn>
                  <a:cxn ang="0">
                    <a:pos x="267" y="69"/>
                  </a:cxn>
                  <a:cxn ang="0">
                    <a:pos x="296" y="54"/>
                  </a:cxn>
                  <a:cxn ang="0">
                    <a:pos x="332" y="36"/>
                  </a:cxn>
                  <a:cxn ang="0">
                    <a:pos x="375" y="17"/>
                  </a:cxn>
                  <a:cxn ang="0">
                    <a:pos x="373" y="16"/>
                  </a:cxn>
                  <a:cxn ang="0">
                    <a:pos x="366" y="15"/>
                  </a:cxn>
                  <a:cxn ang="0">
                    <a:pos x="357" y="13"/>
                  </a:cxn>
                  <a:cxn ang="0">
                    <a:pos x="343" y="10"/>
                  </a:cxn>
                  <a:cxn ang="0">
                    <a:pos x="326" y="7"/>
                  </a:cxn>
                  <a:cxn ang="0">
                    <a:pos x="307" y="5"/>
                  </a:cxn>
                  <a:cxn ang="0">
                    <a:pos x="285" y="3"/>
                  </a:cxn>
                  <a:cxn ang="0">
                    <a:pos x="261" y="1"/>
                  </a:cxn>
                  <a:cxn ang="0">
                    <a:pos x="235" y="0"/>
                  </a:cxn>
                  <a:cxn ang="0">
                    <a:pos x="208" y="1"/>
                  </a:cxn>
                  <a:cxn ang="0">
                    <a:pos x="180" y="2"/>
                  </a:cxn>
                  <a:cxn ang="0">
                    <a:pos x="151" y="5"/>
                  </a:cxn>
                  <a:cxn ang="0">
                    <a:pos x="122" y="10"/>
                  </a:cxn>
                  <a:cxn ang="0">
                    <a:pos x="92" y="18"/>
                  </a:cxn>
                  <a:cxn ang="0">
                    <a:pos x="63" y="28"/>
                  </a:cxn>
                  <a:cxn ang="0">
                    <a:pos x="35" y="41"/>
                  </a:cxn>
                </a:cxnLst>
                <a:rect l="0" t="0" r="r" b="b"/>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prstTxWarp prst="textNoShape">
                  <a:avLst/>
                </a:prstTxWarp>
              </a:bodyPr>
              <a:lstStyle/>
              <a:p>
                <a:endParaRPr lang="en-US"/>
              </a:p>
            </p:txBody>
          </p:sp>
          <p:sp>
            <p:nvSpPr>
              <p:cNvPr id="355430" name="Freeform 102"/>
              <p:cNvSpPr>
                <a:spLocks/>
              </p:cNvSpPr>
              <p:nvPr/>
            </p:nvSpPr>
            <p:spPr bwMode="auto">
              <a:xfrm>
                <a:off x="6061" y="13991"/>
                <a:ext cx="305" cy="83"/>
              </a:xfrm>
              <a:custGeom>
                <a:avLst/>
                <a:gdLst/>
                <a:ahLst/>
                <a:cxnLst>
                  <a:cxn ang="0">
                    <a:pos x="0" y="53"/>
                  </a:cxn>
                  <a:cxn ang="0">
                    <a:pos x="0" y="52"/>
                  </a:cxn>
                  <a:cxn ang="0">
                    <a:pos x="2" y="48"/>
                  </a:cxn>
                  <a:cxn ang="0">
                    <a:pos x="5" y="44"/>
                  </a:cxn>
                  <a:cxn ang="0">
                    <a:pos x="11" y="37"/>
                  </a:cxn>
                  <a:cxn ang="0">
                    <a:pos x="18" y="31"/>
                  </a:cxn>
                  <a:cxn ang="0">
                    <a:pos x="27" y="25"/>
                  </a:cxn>
                  <a:cxn ang="0">
                    <a:pos x="39" y="18"/>
                  </a:cxn>
                  <a:cxn ang="0">
                    <a:pos x="54" y="12"/>
                  </a:cxn>
                  <a:cxn ang="0">
                    <a:pos x="72" y="6"/>
                  </a:cxn>
                  <a:cxn ang="0">
                    <a:pos x="92" y="2"/>
                  </a:cxn>
                  <a:cxn ang="0">
                    <a:pos x="118" y="0"/>
                  </a:cxn>
                  <a:cxn ang="0">
                    <a:pos x="146" y="0"/>
                  </a:cxn>
                  <a:cxn ang="0">
                    <a:pos x="180" y="2"/>
                  </a:cxn>
                  <a:cxn ang="0">
                    <a:pos x="216" y="7"/>
                  </a:cxn>
                  <a:cxn ang="0">
                    <a:pos x="258" y="16"/>
                  </a:cxn>
                  <a:cxn ang="0">
                    <a:pos x="305" y="29"/>
                  </a:cxn>
                  <a:cxn ang="0">
                    <a:pos x="299" y="47"/>
                  </a:cxn>
                  <a:cxn ang="0">
                    <a:pos x="297" y="46"/>
                  </a:cxn>
                  <a:cxn ang="0">
                    <a:pos x="289" y="44"/>
                  </a:cxn>
                  <a:cxn ang="0">
                    <a:pos x="277" y="41"/>
                  </a:cxn>
                  <a:cxn ang="0">
                    <a:pos x="262" y="36"/>
                  </a:cxn>
                  <a:cxn ang="0">
                    <a:pos x="244" y="32"/>
                  </a:cxn>
                  <a:cxn ang="0">
                    <a:pos x="224" y="28"/>
                  </a:cxn>
                  <a:cxn ang="0">
                    <a:pos x="201" y="25"/>
                  </a:cxn>
                  <a:cxn ang="0">
                    <a:pos x="176" y="22"/>
                  </a:cxn>
                  <a:cxn ang="0">
                    <a:pos x="152" y="21"/>
                  </a:cxn>
                  <a:cxn ang="0">
                    <a:pos x="126" y="21"/>
                  </a:cxn>
                  <a:cxn ang="0">
                    <a:pos x="101" y="23"/>
                  </a:cxn>
                  <a:cxn ang="0">
                    <a:pos x="77" y="29"/>
                  </a:cxn>
                  <a:cxn ang="0">
                    <a:pos x="55" y="37"/>
                  </a:cxn>
                  <a:cxn ang="0">
                    <a:pos x="33" y="48"/>
                  </a:cxn>
                  <a:cxn ang="0">
                    <a:pos x="15" y="63"/>
                  </a:cxn>
                  <a:cxn ang="0">
                    <a:pos x="0" y="83"/>
                  </a:cxn>
                  <a:cxn ang="0">
                    <a:pos x="0" y="53"/>
                  </a:cxn>
                </a:cxnLst>
                <a:rect l="0" t="0" r="r" b="b"/>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5431" name="Freeform 103"/>
              <p:cNvSpPr>
                <a:spLocks/>
              </p:cNvSpPr>
              <p:nvPr/>
            </p:nvSpPr>
            <p:spPr bwMode="auto">
              <a:xfrm>
                <a:off x="6061" y="13793"/>
                <a:ext cx="305" cy="83"/>
              </a:xfrm>
              <a:custGeom>
                <a:avLst/>
                <a:gdLst/>
                <a:ahLst/>
                <a:cxnLst>
                  <a:cxn ang="0">
                    <a:pos x="0" y="53"/>
                  </a:cxn>
                  <a:cxn ang="0">
                    <a:pos x="0" y="52"/>
                  </a:cxn>
                  <a:cxn ang="0">
                    <a:pos x="2" y="49"/>
                  </a:cxn>
                  <a:cxn ang="0">
                    <a:pos x="5" y="44"/>
                  </a:cxn>
                  <a:cxn ang="0">
                    <a:pos x="11" y="38"/>
                  </a:cxn>
                  <a:cxn ang="0">
                    <a:pos x="18" y="31"/>
                  </a:cxn>
                  <a:cxn ang="0">
                    <a:pos x="27" y="25"/>
                  </a:cxn>
                  <a:cxn ang="0">
                    <a:pos x="39" y="17"/>
                  </a:cxn>
                  <a:cxn ang="0">
                    <a:pos x="54" y="12"/>
                  </a:cxn>
                  <a:cxn ang="0">
                    <a:pos x="72" y="7"/>
                  </a:cxn>
                  <a:cxn ang="0">
                    <a:pos x="92" y="2"/>
                  </a:cxn>
                  <a:cxn ang="0">
                    <a:pos x="118" y="0"/>
                  </a:cxn>
                  <a:cxn ang="0">
                    <a:pos x="146" y="0"/>
                  </a:cxn>
                  <a:cxn ang="0">
                    <a:pos x="180" y="2"/>
                  </a:cxn>
                  <a:cxn ang="0">
                    <a:pos x="216" y="8"/>
                  </a:cxn>
                  <a:cxn ang="0">
                    <a:pos x="258" y="16"/>
                  </a:cxn>
                  <a:cxn ang="0">
                    <a:pos x="305" y="29"/>
                  </a:cxn>
                  <a:cxn ang="0">
                    <a:pos x="299" y="47"/>
                  </a:cxn>
                  <a:cxn ang="0">
                    <a:pos x="297" y="45"/>
                  </a:cxn>
                  <a:cxn ang="0">
                    <a:pos x="289" y="43"/>
                  </a:cxn>
                  <a:cxn ang="0">
                    <a:pos x="277" y="40"/>
                  </a:cxn>
                  <a:cxn ang="0">
                    <a:pos x="262" y="36"/>
                  </a:cxn>
                  <a:cxn ang="0">
                    <a:pos x="244" y="33"/>
                  </a:cxn>
                  <a:cxn ang="0">
                    <a:pos x="224" y="28"/>
                  </a:cxn>
                  <a:cxn ang="0">
                    <a:pos x="201" y="25"/>
                  </a:cxn>
                  <a:cxn ang="0">
                    <a:pos x="176" y="22"/>
                  </a:cxn>
                  <a:cxn ang="0">
                    <a:pos x="152" y="21"/>
                  </a:cxn>
                  <a:cxn ang="0">
                    <a:pos x="126" y="22"/>
                  </a:cxn>
                  <a:cxn ang="0">
                    <a:pos x="101" y="24"/>
                  </a:cxn>
                  <a:cxn ang="0">
                    <a:pos x="77" y="29"/>
                  </a:cxn>
                  <a:cxn ang="0">
                    <a:pos x="55" y="38"/>
                  </a:cxn>
                  <a:cxn ang="0">
                    <a:pos x="33" y="49"/>
                  </a:cxn>
                  <a:cxn ang="0">
                    <a:pos x="15" y="64"/>
                  </a:cxn>
                  <a:cxn ang="0">
                    <a:pos x="0" y="83"/>
                  </a:cxn>
                  <a:cxn ang="0">
                    <a:pos x="0" y="53"/>
                  </a:cxn>
                </a:cxnLst>
                <a:rect l="0" t="0" r="r" b="b"/>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5432" name="Freeform 104"/>
              <p:cNvSpPr>
                <a:spLocks/>
              </p:cNvSpPr>
              <p:nvPr/>
            </p:nvSpPr>
            <p:spPr bwMode="auto">
              <a:xfrm>
                <a:off x="6348" y="13696"/>
                <a:ext cx="496" cy="917"/>
              </a:xfrm>
              <a:custGeom>
                <a:avLst/>
                <a:gdLst/>
                <a:ahLst/>
                <a:cxnLst>
                  <a:cxn ang="0">
                    <a:pos x="0" y="0"/>
                  </a:cxn>
                  <a:cxn ang="0">
                    <a:pos x="0" y="886"/>
                  </a:cxn>
                  <a:cxn ang="0">
                    <a:pos x="150" y="917"/>
                  </a:cxn>
                  <a:cxn ang="0">
                    <a:pos x="143" y="797"/>
                  </a:cxn>
                  <a:cxn ang="0">
                    <a:pos x="496" y="851"/>
                  </a:cxn>
                  <a:cxn ang="0">
                    <a:pos x="490" y="803"/>
                  </a:cxn>
                  <a:cxn ang="0">
                    <a:pos x="245" y="773"/>
                  </a:cxn>
                  <a:cxn ang="0">
                    <a:pos x="239" y="670"/>
                  </a:cxn>
                  <a:cxn ang="0">
                    <a:pos x="72" y="670"/>
                  </a:cxn>
                  <a:cxn ang="0">
                    <a:pos x="68" y="657"/>
                  </a:cxn>
                  <a:cxn ang="0">
                    <a:pos x="56" y="620"/>
                  </a:cxn>
                  <a:cxn ang="0">
                    <a:pos x="41" y="559"/>
                  </a:cxn>
                  <a:cxn ang="0">
                    <a:pos x="26" y="480"/>
                  </a:cxn>
                  <a:cxn ang="0">
                    <a:pos x="15" y="385"/>
                  </a:cxn>
                  <a:cxn ang="0">
                    <a:pos x="11" y="276"/>
                  </a:cxn>
                  <a:cxn ang="0">
                    <a:pos x="20" y="158"/>
                  </a:cxn>
                  <a:cxn ang="0">
                    <a:pos x="42" y="30"/>
                  </a:cxn>
                  <a:cxn ang="0">
                    <a:pos x="0" y="0"/>
                  </a:cxn>
                </a:cxnLst>
                <a:rect l="0" t="0" r="r" b="b"/>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prstTxWarp prst="textNoShape">
                  <a:avLst/>
                </a:prstTxWarp>
              </a:bodyPr>
              <a:lstStyle/>
              <a:p>
                <a:endParaRPr lang="en-US"/>
              </a:p>
            </p:txBody>
          </p:sp>
          <p:sp>
            <p:nvSpPr>
              <p:cNvPr id="355433" name="Freeform 105"/>
              <p:cNvSpPr>
                <a:spLocks/>
              </p:cNvSpPr>
              <p:nvPr/>
            </p:nvSpPr>
            <p:spPr bwMode="auto">
              <a:xfrm>
                <a:off x="6593" y="13487"/>
                <a:ext cx="638" cy="125"/>
              </a:xfrm>
              <a:custGeom>
                <a:avLst/>
                <a:gdLst/>
                <a:ahLst/>
                <a:cxnLst>
                  <a:cxn ang="0">
                    <a:pos x="0" y="125"/>
                  </a:cxn>
                  <a:cxn ang="0">
                    <a:pos x="4" y="124"/>
                  </a:cxn>
                  <a:cxn ang="0">
                    <a:pos x="14" y="119"/>
                  </a:cxn>
                  <a:cxn ang="0">
                    <a:pos x="31" y="114"/>
                  </a:cxn>
                  <a:cxn ang="0">
                    <a:pos x="53" y="106"/>
                  </a:cxn>
                  <a:cxn ang="0">
                    <a:pos x="81" y="98"/>
                  </a:cxn>
                  <a:cxn ang="0">
                    <a:pos x="113" y="89"/>
                  </a:cxn>
                  <a:cxn ang="0">
                    <a:pos x="151" y="81"/>
                  </a:cxn>
                  <a:cxn ang="0">
                    <a:pos x="192" y="73"/>
                  </a:cxn>
                  <a:cxn ang="0">
                    <a:pos x="237" y="65"/>
                  </a:cxn>
                  <a:cxn ang="0">
                    <a:pos x="286" y="60"/>
                  </a:cxn>
                  <a:cxn ang="0">
                    <a:pos x="337" y="56"/>
                  </a:cxn>
                  <a:cxn ang="0">
                    <a:pos x="390" y="55"/>
                  </a:cxn>
                  <a:cxn ang="0">
                    <a:pos x="446" y="56"/>
                  </a:cxn>
                  <a:cxn ang="0">
                    <a:pos x="503" y="61"/>
                  </a:cxn>
                  <a:cxn ang="0">
                    <a:pos x="561" y="70"/>
                  </a:cxn>
                  <a:cxn ang="0">
                    <a:pos x="620" y="83"/>
                  </a:cxn>
                  <a:cxn ang="0">
                    <a:pos x="638" y="0"/>
                  </a:cxn>
                  <a:cxn ang="0">
                    <a:pos x="634" y="0"/>
                  </a:cxn>
                  <a:cxn ang="0">
                    <a:pos x="620" y="0"/>
                  </a:cxn>
                  <a:cxn ang="0">
                    <a:pos x="599" y="0"/>
                  </a:cxn>
                  <a:cxn ang="0">
                    <a:pos x="571" y="1"/>
                  </a:cxn>
                  <a:cxn ang="0">
                    <a:pos x="536" y="2"/>
                  </a:cxn>
                  <a:cxn ang="0">
                    <a:pos x="496" y="3"/>
                  </a:cxn>
                  <a:cxn ang="0">
                    <a:pos x="452" y="6"/>
                  </a:cxn>
                  <a:cxn ang="0">
                    <a:pos x="405" y="8"/>
                  </a:cxn>
                  <a:cxn ang="0">
                    <a:pos x="354" y="13"/>
                  </a:cxn>
                  <a:cxn ang="0">
                    <a:pos x="302" y="17"/>
                  </a:cxn>
                  <a:cxn ang="0">
                    <a:pos x="249" y="22"/>
                  </a:cxn>
                  <a:cxn ang="0">
                    <a:pos x="196" y="30"/>
                  </a:cxn>
                  <a:cxn ang="0">
                    <a:pos x="144" y="37"/>
                  </a:cxn>
                  <a:cxn ang="0">
                    <a:pos x="93" y="47"/>
                  </a:cxn>
                  <a:cxn ang="0">
                    <a:pos x="45" y="58"/>
                  </a:cxn>
                  <a:cxn ang="0">
                    <a:pos x="0" y="71"/>
                  </a:cxn>
                  <a:cxn ang="0">
                    <a:pos x="0" y="125"/>
                  </a:cxn>
                </a:cxnLst>
                <a:rect l="0" t="0" r="r" b="b"/>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prstTxWarp prst="textNoShape">
                  <a:avLst/>
                </a:prstTxWarp>
              </a:bodyPr>
              <a:lstStyle/>
              <a:p>
                <a:endParaRPr lang="en-US"/>
              </a:p>
            </p:txBody>
          </p:sp>
          <p:sp>
            <p:nvSpPr>
              <p:cNvPr id="355434" name="Freeform 106"/>
              <p:cNvSpPr>
                <a:spLocks/>
              </p:cNvSpPr>
              <p:nvPr/>
            </p:nvSpPr>
            <p:spPr bwMode="auto">
              <a:xfrm>
                <a:off x="6217" y="14634"/>
                <a:ext cx="1075" cy="356"/>
              </a:xfrm>
              <a:custGeom>
                <a:avLst/>
                <a:gdLst/>
                <a:ahLst/>
                <a:cxnLst>
                  <a:cxn ang="0">
                    <a:pos x="454" y="344"/>
                  </a:cxn>
                  <a:cxn ang="0">
                    <a:pos x="456" y="343"/>
                  </a:cxn>
                  <a:cxn ang="0">
                    <a:pos x="463" y="341"/>
                  </a:cxn>
                  <a:cxn ang="0">
                    <a:pos x="472" y="337"/>
                  </a:cxn>
                  <a:cxn ang="0">
                    <a:pos x="485" y="332"/>
                  </a:cxn>
                  <a:cxn ang="0">
                    <a:pos x="501" y="325"/>
                  </a:cxn>
                  <a:cxn ang="0">
                    <a:pos x="518" y="317"/>
                  </a:cxn>
                  <a:cxn ang="0">
                    <a:pos x="538" y="308"/>
                  </a:cxn>
                  <a:cxn ang="0">
                    <a:pos x="558" y="298"/>
                  </a:cxn>
                  <a:cxn ang="0">
                    <a:pos x="580" y="287"/>
                  </a:cxn>
                  <a:cxn ang="0">
                    <a:pos x="600" y="274"/>
                  </a:cxn>
                  <a:cxn ang="0">
                    <a:pos x="621" y="262"/>
                  </a:cxn>
                  <a:cxn ang="0">
                    <a:pos x="640" y="248"/>
                  </a:cxn>
                  <a:cxn ang="0">
                    <a:pos x="658" y="234"/>
                  </a:cxn>
                  <a:cxn ang="0">
                    <a:pos x="674" y="219"/>
                  </a:cxn>
                  <a:cxn ang="0">
                    <a:pos x="688" y="204"/>
                  </a:cxn>
                  <a:cxn ang="0">
                    <a:pos x="699" y="189"/>
                  </a:cxn>
                  <a:cxn ang="0">
                    <a:pos x="0" y="18"/>
                  </a:cxn>
                  <a:cxn ang="0">
                    <a:pos x="54" y="0"/>
                  </a:cxn>
                  <a:cxn ang="0">
                    <a:pos x="1075" y="251"/>
                  </a:cxn>
                  <a:cxn ang="0">
                    <a:pos x="1033" y="274"/>
                  </a:cxn>
                  <a:cxn ang="0">
                    <a:pos x="738" y="199"/>
                  </a:cxn>
                  <a:cxn ang="0">
                    <a:pos x="737" y="200"/>
                  </a:cxn>
                  <a:cxn ang="0">
                    <a:pos x="735" y="203"/>
                  </a:cxn>
                  <a:cxn ang="0">
                    <a:pos x="730" y="207"/>
                  </a:cxn>
                  <a:cxn ang="0">
                    <a:pos x="724" y="214"/>
                  </a:cxn>
                  <a:cxn ang="0">
                    <a:pos x="716" y="222"/>
                  </a:cxn>
                  <a:cxn ang="0">
                    <a:pos x="706" y="231"/>
                  </a:cxn>
                  <a:cxn ang="0">
                    <a:pos x="694" y="242"/>
                  </a:cxn>
                  <a:cxn ang="0">
                    <a:pos x="679" y="253"/>
                  </a:cxn>
                  <a:cxn ang="0">
                    <a:pos x="662" y="265"/>
                  </a:cxn>
                  <a:cxn ang="0">
                    <a:pos x="643" y="278"/>
                  </a:cxn>
                  <a:cxn ang="0">
                    <a:pos x="621" y="291"/>
                  </a:cxn>
                  <a:cxn ang="0">
                    <a:pos x="597" y="303"/>
                  </a:cxn>
                  <a:cxn ang="0">
                    <a:pos x="570" y="317"/>
                  </a:cxn>
                  <a:cxn ang="0">
                    <a:pos x="540" y="330"/>
                  </a:cxn>
                  <a:cxn ang="0">
                    <a:pos x="508" y="343"/>
                  </a:cxn>
                  <a:cxn ang="0">
                    <a:pos x="472" y="356"/>
                  </a:cxn>
                  <a:cxn ang="0">
                    <a:pos x="454" y="344"/>
                  </a:cxn>
                </a:cxnLst>
                <a:rect l="0" t="0" r="r" b="b"/>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prstTxWarp prst="textNoShape">
                  <a:avLst/>
                </a:prstTxWarp>
              </a:bodyPr>
              <a:lstStyle/>
              <a:p>
                <a:endParaRPr lang="en-US"/>
              </a:p>
            </p:txBody>
          </p:sp>
          <p:sp>
            <p:nvSpPr>
              <p:cNvPr id="355435" name="Freeform 107"/>
              <p:cNvSpPr>
                <a:spLocks/>
              </p:cNvSpPr>
              <p:nvPr/>
            </p:nvSpPr>
            <p:spPr bwMode="auto">
              <a:xfrm>
                <a:off x="5997" y="14727"/>
                <a:ext cx="1095" cy="319"/>
              </a:xfrm>
              <a:custGeom>
                <a:avLst/>
                <a:gdLst/>
                <a:ahLst/>
                <a:cxnLst>
                  <a:cxn ang="0">
                    <a:pos x="0" y="0"/>
                  </a:cxn>
                  <a:cxn ang="0">
                    <a:pos x="1071" y="319"/>
                  </a:cxn>
                  <a:cxn ang="0">
                    <a:pos x="1095" y="319"/>
                  </a:cxn>
                  <a:cxn ang="0">
                    <a:pos x="33" y="0"/>
                  </a:cxn>
                  <a:cxn ang="0">
                    <a:pos x="0" y="0"/>
                  </a:cxn>
                </a:cxnLst>
                <a:rect l="0" t="0" r="r" b="b"/>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prstTxWarp prst="textNoShape">
                  <a:avLst/>
                </a:prstTxWarp>
              </a:bodyPr>
              <a:lstStyle/>
              <a:p>
                <a:endParaRPr lang="en-US"/>
              </a:p>
            </p:txBody>
          </p:sp>
          <p:sp>
            <p:nvSpPr>
              <p:cNvPr id="355436" name="Freeform 108"/>
              <p:cNvSpPr>
                <a:spLocks/>
              </p:cNvSpPr>
              <p:nvPr/>
            </p:nvSpPr>
            <p:spPr bwMode="auto">
              <a:xfrm>
                <a:off x="6181" y="14684"/>
                <a:ext cx="1082" cy="285"/>
              </a:xfrm>
              <a:custGeom>
                <a:avLst/>
                <a:gdLst/>
                <a:ahLst/>
                <a:cxnLst>
                  <a:cxn ang="0">
                    <a:pos x="0" y="1"/>
                  </a:cxn>
                  <a:cxn ang="0">
                    <a:pos x="1058" y="285"/>
                  </a:cxn>
                  <a:cxn ang="0">
                    <a:pos x="1082" y="284"/>
                  </a:cxn>
                  <a:cxn ang="0">
                    <a:pos x="33" y="0"/>
                  </a:cxn>
                  <a:cxn ang="0">
                    <a:pos x="0" y="1"/>
                  </a:cxn>
                </a:cxnLst>
                <a:rect l="0" t="0" r="r" b="b"/>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prstTxWarp prst="textNoShape">
                  <a:avLst/>
                </a:prstTxWarp>
              </a:bodyPr>
              <a:lstStyle/>
              <a:p>
                <a:endParaRPr lang="en-US"/>
              </a:p>
            </p:txBody>
          </p:sp>
          <p:sp>
            <p:nvSpPr>
              <p:cNvPr id="355437" name="Freeform 109"/>
              <p:cNvSpPr>
                <a:spLocks/>
              </p:cNvSpPr>
              <p:nvPr/>
            </p:nvSpPr>
            <p:spPr bwMode="auto">
              <a:xfrm>
                <a:off x="6093" y="14699"/>
                <a:ext cx="1087" cy="315"/>
              </a:xfrm>
              <a:custGeom>
                <a:avLst/>
                <a:gdLst/>
                <a:ahLst/>
                <a:cxnLst>
                  <a:cxn ang="0">
                    <a:pos x="0" y="0"/>
                  </a:cxn>
                  <a:cxn ang="0">
                    <a:pos x="1066" y="315"/>
                  </a:cxn>
                  <a:cxn ang="0">
                    <a:pos x="1087" y="308"/>
                  </a:cxn>
                  <a:cxn ang="0">
                    <a:pos x="31" y="0"/>
                  </a:cxn>
                  <a:cxn ang="0">
                    <a:pos x="0" y="0"/>
                  </a:cxn>
                </a:cxnLst>
                <a:rect l="0" t="0" r="r" b="b"/>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6" name="Group 110"/>
            <p:cNvGrpSpPr>
              <a:grpSpLocks/>
            </p:cNvGrpSpPr>
            <p:nvPr/>
          </p:nvGrpSpPr>
          <p:grpSpPr bwMode="auto">
            <a:xfrm>
              <a:off x="1428433" y="5603691"/>
              <a:ext cx="878364" cy="1322388"/>
              <a:chOff x="12762" y="10336"/>
              <a:chExt cx="1027" cy="1700"/>
            </a:xfrm>
          </p:grpSpPr>
          <p:sp>
            <p:nvSpPr>
              <p:cNvPr id="355439" name="Rectangle 111"/>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prstTxWarp prst="textNoShape">
                  <a:avLst/>
                </a:prstTxWarp>
              </a:bodyPr>
              <a:lstStyle/>
              <a:p>
                <a:endParaRPr lang="en-US"/>
              </a:p>
            </p:txBody>
          </p:sp>
          <p:sp>
            <p:nvSpPr>
              <p:cNvPr id="355440" name="Rectangle 112"/>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355441" name="Line 113"/>
              <p:cNvSpPr>
                <a:spLocks noChangeShapeType="1"/>
              </p:cNvSpPr>
              <p:nvPr/>
            </p:nvSpPr>
            <p:spPr bwMode="auto">
              <a:xfrm>
                <a:off x="12766" y="10682"/>
                <a:ext cx="965" cy="2"/>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5442" name="Line 114"/>
              <p:cNvSpPr>
                <a:spLocks noChangeShapeType="1"/>
              </p:cNvSpPr>
              <p:nvPr/>
            </p:nvSpPr>
            <p:spPr bwMode="auto">
              <a:xfrm>
                <a:off x="12780" y="11042"/>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5443" name="Line 115"/>
              <p:cNvSpPr>
                <a:spLocks noChangeShapeType="1"/>
              </p:cNvSpPr>
              <p:nvPr/>
            </p:nvSpPr>
            <p:spPr bwMode="auto">
              <a:xfrm>
                <a:off x="12764" y="11374"/>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5444" name="Line 116"/>
              <p:cNvSpPr>
                <a:spLocks noChangeShapeType="1"/>
              </p:cNvSpPr>
              <p:nvPr/>
            </p:nvSpPr>
            <p:spPr bwMode="auto">
              <a:xfrm>
                <a:off x="12762" y="11675"/>
                <a:ext cx="967" cy="2"/>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355445" name="Text Box 117"/>
            <p:cNvSpPr txBox="1">
              <a:spLocks noChangeArrowheads="1"/>
            </p:cNvSpPr>
            <p:nvPr/>
          </p:nvSpPr>
          <p:spPr bwMode="auto">
            <a:xfrm>
              <a:off x="1376045" y="5130511"/>
              <a:ext cx="965677" cy="354435"/>
            </a:xfrm>
            <a:prstGeom prst="rect">
              <a:avLst/>
            </a:prstGeom>
            <a:noFill/>
            <a:ln w="9525">
              <a:noFill/>
              <a:miter lim="800000"/>
              <a:headEnd/>
              <a:tailEnd/>
            </a:ln>
          </p:spPr>
          <p:txBody>
            <a:bodyPr lIns="101882" tIns="50941" rIns="101882" bIns="50941">
              <a:prstTxWarp prst="textNoShape">
                <a:avLst/>
              </a:prstTxWarp>
            </a:bodyPr>
            <a:lstStyle/>
            <a:p>
              <a:pPr algn="l" eaLnBrk="1" hangingPunct="1"/>
              <a:r>
                <a:rPr lang="en-US">
                  <a:solidFill>
                    <a:schemeClr val="tx2"/>
                  </a:solidFill>
                  <a:latin typeface="Arial" charset="0"/>
                </a:rPr>
                <a:t>Host B</a:t>
              </a:r>
              <a:endParaRPr lang="en-US">
                <a:solidFill>
                  <a:schemeClr val="tx2"/>
                </a:solidFill>
              </a:endParaRPr>
            </a:p>
          </p:txBody>
        </p:sp>
        <p:sp>
          <p:nvSpPr>
            <p:cNvPr id="355446" name="Line 118"/>
            <p:cNvSpPr>
              <a:spLocks noChangeShapeType="1"/>
            </p:cNvSpPr>
            <p:nvPr/>
          </p:nvSpPr>
          <p:spPr bwMode="auto">
            <a:xfrm flipH="1">
              <a:off x="3323114" y="6370135"/>
              <a:ext cx="824230" cy="0"/>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sp>
          <p:nvSpPr>
            <p:cNvPr id="355447" name="Line 119"/>
            <p:cNvSpPr>
              <a:spLocks noChangeShapeType="1"/>
            </p:cNvSpPr>
            <p:nvPr/>
          </p:nvSpPr>
          <p:spPr bwMode="auto">
            <a:xfrm flipH="1">
              <a:off x="5511166" y="6370135"/>
              <a:ext cx="822484" cy="0"/>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sp>
          <p:nvSpPr>
            <p:cNvPr id="355448" name="Line 120"/>
            <p:cNvSpPr>
              <a:spLocks noChangeShapeType="1"/>
            </p:cNvSpPr>
            <p:nvPr/>
          </p:nvSpPr>
          <p:spPr bwMode="auto">
            <a:xfrm flipH="1">
              <a:off x="5677059" y="5785407"/>
              <a:ext cx="1248568" cy="1266613"/>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sp>
          <p:nvSpPr>
            <p:cNvPr id="355449" name="Line 121"/>
            <p:cNvSpPr>
              <a:spLocks noChangeShapeType="1"/>
            </p:cNvSpPr>
            <p:nvPr/>
          </p:nvSpPr>
          <p:spPr bwMode="auto">
            <a:xfrm flipH="1">
              <a:off x="5664836" y="7052020"/>
              <a:ext cx="745649" cy="0"/>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sp>
          <p:nvSpPr>
            <p:cNvPr id="355450" name="Line 122"/>
            <p:cNvSpPr>
              <a:spLocks noChangeShapeType="1"/>
            </p:cNvSpPr>
            <p:nvPr/>
          </p:nvSpPr>
          <p:spPr bwMode="auto">
            <a:xfrm flipH="1">
              <a:off x="6885464" y="5799800"/>
              <a:ext cx="593725" cy="0"/>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grpSp>
          <p:nvGrpSpPr>
            <p:cNvPr id="7" name="Group 123"/>
            <p:cNvGrpSpPr>
              <a:grpSpLocks/>
            </p:cNvGrpSpPr>
            <p:nvPr/>
          </p:nvGrpSpPr>
          <p:grpSpPr bwMode="auto">
            <a:xfrm>
              <a:off x="7002463" y="4869630"/>
              <a:ext cx="1323658" cy="1316990"/>
              <a:chOff x="5850" y="13487"/>
              <a:chExt cx="2023" cy="1840"/>
            </a:xfrm>
          </p:grpSpPr>
          <p:sp>
            <p:nvSpPr>
              <p:cNvPr id="355452" name="Freeform 124"/>
              <p:cNvSpPr>
                <a:spLocks/>
              </p:cNvSpPr>
              <p:nvPr/>
            </p:nvSpPr>
            <p:spPr bwMode="auto">
              <a:xfrm>
                <a:off x="5850" y="13632"/>
                <a:ext cx="2023" cy="1695"/>
              </a:xfrm>
              <a:custGeom>
                <a:avLst/>
                <a:gdLst/>
                <a:ahLst/>
                <a:cxnLst>
                  <a:cxn ang="0">
                    <a:pos x="570" y="121"/>
                  </a:cxn>
                  <a:cxn ang="0">
                    <a:pos x="575" y="120"/>
                  </a:cxn>
                  <a:cxn ang="0">
                    <a:pos x="586" y="116"/>
                  </a:cxn>
                  <a:cxn ang="0">
                    <a:pos x="607" y="108"/>
                  </a:cxn>
                  <a:cxn ang="0">
                    <a:pos x="636" y="101"/>
                  </a:cxn>
                  <a:cxn ang="0">
                    <a:pos x="672" y="90"/>
                  </a:cxn>
                  <a:cxn ang="0">
                    <a:pos x="718" y="79"/>
                  </a:cxn>
                  <a:cxn ang="0">
                    <a:pos x="771" y="67"/>
                  </a:cxn>
                  <a:cxn ang="0">
                    <a:pos x="834" y="55"/>
                  </a:cxn>
                  <a:cxn ang="0">
                    <a:pos x="904" y="43"/>
                  </a:cxn>
                  <a:cxn ang="0">
                    <a:pos x="982" y="33"/>
                  </a:cxn>
                  <a:cxn ang="0">
                    <a:pos x="1071" y="22"/>
                  </a:cxn>
                  <a:cxn ang="0">
                    <a:pos x="1166" y="13"/>
                  </a:cxn>
                  <a:cxn ang="0">
                    <a:pos x="1271" y="7"/>
                  </a:cxn>
                  <a:cxn ang="0">
                    <a:pos x="1384" y="1"/>
                  </a:cxn>
                  <a:cxn ang="0">
                    <a:pos x="1506" y="0"/>
                  </a:cxn>
                  <a:cxn ang="0">
                    <a:pos x="1636" y="1"/>
                  </a:cxn>
                  <a:cxn ang="0">
                    <a:pos x="1692" y="233"/>
                  </a:cxn>
                  <a:cxn ang="0">
                    <a:pos x="1713" y="243"/>
                  </a:cxn>
                  <a:cxn ang="0">
                    <a:pos x="1758" y="274"/>
                  </a:cxn>
                  <a:cxn ang="0">
                    <a:pos x="1806" y="329"/>
                  </a:cxn>
                  <a:cxn ang="0">
                    <a:pos x="1836" y="409"/>
                  </a:cxn>
                  <a:cxn ang="0">
                    <a:pos x="1955" y="948"/>
                  </a:cxn>
                  <a:cxn ang="0">
                    <a:pos x="2003" y="1171"/>
                  </a:cxn>
                  <a:cxn ang="0">
                    <a:pos x="2011" y="1188"/>
                  </a:cxn>
                  <a:cxn ang="0">
                    <a:pos x="2022" y="1231"/>
                  </a:cxn>
                  <a:cxn ang="0">
                    <a:pos x="2021" y="1297"/>
                  </a:cxn>
                  <a:cxn ang="0">
                    <a:pos x="1992" y="1380"/>
                  </a:cxn>
                  <a:cxn ang="0">
                    <a:pos x="0" y="1328"/>
                  </a:cxn>
                  <a:cxn ang="0">
                    <a:pos x="199" y="1223"/>
                  </a:cxn>
                  <a:cxn ang="0">
                    <a:pos x="200" y="232"/>
                  </a:cxn>
                  <a:cxn ang="0">
                    <a:pos x="210" y="226"/>
                  </a:cxn>
                  <a:cxn ang="0">
                    <a:pos x="230" y="214"/>
                  </a:cxn>
                  <a:cxn ang="0">
                    <a:pos x="259" y="201"/>
                  </a:cxn>
                  <a:cxn ang="0">
                    <a:pos x="297" y="189"/>
                  </a:cxn>
                  <a:cxn ang="0">
                    <a:pos x="344" y="183"/>
                  </a:cxn>
                  <a:cxn ang="0">
                    <a:pos x="399" y="181"/>
                  </a:cxn>
                  <a:cxn ang="0">
                    <a:pos x="464" y="191"/>
                  </a:cxn>
                  <a:cxn ang="0">
                    <a:pos x="548" y="225"/>
                  </a:cxn>
                </a:cxnLst>
                <a:rect l="0" t="0" r="r" b="b"/>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prstTxWarp prst="textNoShape">
                  <a:avLst/>
                </a:prstTxWarp>
              </a:bodyPr>
              <a:lstStyle/>
              <a:p>
                <a:endParaRPr lang="en-US"/>
              </a:p>
            </p:txBody>
          </p:sp>
          <p:sp>
            <p:nvSpPr>
              <p:cNvPr id="355453" name="Freeform 125"/>
              <p:cNvSpPr>
                <a:spLocks/>
              </p:cNvSpPr>
              <p:nvPr/>
            </p:nvSpPr>
            <p:spPr bwMode="auto">
              <a:xfrm>
                <a:off x="6551" y="13597"/>
                <a:ext cx="650" cy="735"/>
              </a:xfrm>
              <a:custGeom>
                <a:avLst/>
                <a:gdLst/>
                <a:ahLst/>
                <a:cxnLst>
                  <a:cxn ang="0">
                    <a:pos x="645" y="27"/>
                  </a:cxn>
                  <a:cxn ang="0">
                    <a:pos x="642" y="26"/>
                  </a:cxn>
                  <a:cxn ang="0">
                    <a:pos x="631" y="23"/>
                  </a:cxn>
                  <a:cxn ang="0">
                    <a:pos x="615" y="19"/>
                  </a:cxn>
                  <a:cxn ang="0">
                    <a:pos x="592" y="15"/>
                  </a:cxn>
                  <a:cxn ang="0">
                    <a:pos x="565" y="10"/>
                  </a:cxn>
                  <a:cxn ang="0">
                    <a:pos x="533" y="6"/>
                  </a:cxn>
                  <a:cxn ang="0">
                    <a:pos x="496" y="3"/>
                  </a:cxn>
                  <a:cxn ang="0">
                    <a:pos x="456" y="1"/>
                  </a:cxn>
                  <a:cxn ang="0">
                    <a:pos x="411" y="0"/>
                  </a:cxn>
                  <a:cxn ang="0">
                    <a:pos x="364" y="2"/>
                  </a:cxn>
                  <a:cxn ang="0">
                    <a:pos x="315" y="6"/>
                  </a:cxn>
                  <a:cxn ang="0">
                    <a:pos x="262" y="15"/>
                  </a:cxn>
                  <a:cxn ang="0">
                    <a:pos x="209" y="26"/>
                  </a:cxn>
                  <a:cxn ang="0">
                    <a:pos x="154" y="42"/>
                  </a:cxn>
                  <a:cxn ang="0">
                    <a:pos x="98" y="61"/>
                  </a:cxn>
                  <a:cxn ang="0">
                    <a:pos x="42" y="87"/>
                  </a:cxn>
                  <a:cxn ang="0">
                    <a:pos x="38" y="101"/>
                  </a:cxn>
                  <a:cxn ang="0">
                    <a:pos x="28" y="141"/>
                  </a:cxn>
                  <a:cxn ang="0">
                    <a:pos x="17" y="203"/>
                  </a:cxn>
                  <a:cxn ang="0">
                    <a:pos x="6" y="283"/>
                  </a:cxn>
                  <a:cxn ang="0">
                    <a:pos x="0" y="378"/>
                  </a:cxn>
                  <a:cxn ang="0">
                    <a:pos x="5" y="484"/>
                  </a:cxn>
                  <a:cxn ang="0">
                    <a:pos x="21" y="599"/>
                  </a:cxn>
                  <a:cxn ang="0">
                    <a:pos x="54" y="716"/>
                  </a:cxn>
                  <a:cxn ang="0">
                    <a:pos x="58" y="716"/>
                  </a:cxn>
                  <a:cxn ang="0">
                    <a:pos x="66" y="715"/>
                  </a:cxn>
                  <a:cxn ang="0">
                    <a:pos x="80" y="713"/>
                  </a:cxn>
                  <a:cxn ang="0">
                    <a:pos x="99" y="712"/>
                  </a:cxn>
                  <a:cxn ang="0">
                    <a:pos x="124" y="710"/>
                  </a:cxn>
                  <a:cxn ang="0">
                    <a:pos x="153" y="708"/>
                  </a:cxn>
                  <a:cxn ang="0">
                    <a:pos x="188" y="707"/>
                  </a:cxn>
                  <a:cxn ang="0">
                    <a:pos x="225" y="706"/>
                  </a:cxn>
                  <a:cxn ang="0">
                    <a:pos x="267" y="705"/>
                  </a:cxn>
                  <a:cxn ang="0">
                    <a:pos x="313" y="706"/>
                  </a:cxn>
                  <a:cxn ang="0">
                    <a:pos x="362" y="707"/>
                  </a:cxn>
                  <a:cxn ang="0">
                    <a:pos x="415" y="709"/>
                  </a:cxn>
                  <a:cxn ang="0">
                    <a:pos x="470" y="713"/>
                  </a:cxn>
                  <a:cxn ang="0">
                    <a:pos x="528" y="719"/>
                  </a:cxn>
                  <a:cxn ang="0">
                    <a:pos x="588" y="726"/>
                  </a:cxn>
                  <a:cxn ang="0">
                    <a:pos x="650" y="735"/>
                  </a:cxn>
                  <a:cxn ang="0">
                    <a:pos x="647" y="713"/>
                  </a:cxn>
                  <a:cxn ang="0">
                    <a:pos x="641" y="655"/>
                  </a:cxn>
                  <a:cxn ang="0">
                    <a:pos x="631" y="568"/>
                  </a:cxn>
                  <a:cxn ang="0">
                    <a:pos x="623" y="462"/>
                  </a:cxn>
                  <a:cxn ang="0">
                    <a:pos x="618" y="345"/>
                  </a:cxn>
                  <a:cxn ang="0">
                    <a:pos x="618" y="229"/>
                  </a:cxn>
                  <a:cxn ang="0">
                    <a:pos x="627" y="119"/>
                  </a:cxn>
                  <a:cxn ang="0">
                    <a:pos x="645" y="27"/>
                  </a:cxn>
                </a:cxnLst>
                <a:rect l="0" t="0" r="r" b="b"/>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prstTxWarp prst="textNoShape">
                  <a:avLst/>
                </a:prstTxWarp>
              </a:bodyPr>
              <a:lstStyle/>
              <a:p>
                <a:endParaRPr lang="en-US"/>
              </a:p>
            </p:txBody>
          </p:sp>
          <p:sp>
            <p:nvSpPr>
              <p:cNvPr id="355454" name="Freeform 126"/>
              <p:cNvSpPr>
                <a:spLocks/>
              </p:cNvSpPr>
              <p:nvPr/>
            </p:nvSpPr>
            <p:spPr bwMode="auto">
              <a:xfrm>
                <a:off x="6623" y="13797"/>
                <a:ext cx="1071" cy="731"/>
              </a:xfrm>
              <a:custGeom>
                <a:avLst/>
                <a:gdLst/>
                <a:ahLst/>
                <a:cxnLst>
                  <a:cxn ang="0">
                    <a:pos x="6" y="552"/>
                  </a:cxn>
                  <a:cxn ang="0">
                    <a:pos x="0" y="642"/>
                  </a:cxn>
                  <a:cxn ang="0">
                    <a:pos x="698" y="731"/>
                  </a:cxn>
                  <a:cxn ang="0">
                    <a:pos x="703" y="729"/>
                  </a:cxn>
                  <a:cxn ang="0">
                    <a:pos x="717" y="722"/>
                  </a:cxn>
                  <a:cxn ang="0">
                    <a:pos x="740" y="710"/>
                  </a:cxn>
                  <a:cxn ang="0">
                    <a:pos x="768" y="694"/>
                  </a:cxn>
                  <a:cxn ang="0">
                    <a:pos x="801" y="672"/>
                  </a:cxn>
                  <a:cxn ang="0">
                    <a:pos x="838" y="645"/>
                  </a:cxn>
                  <a:cxn ang="0">
                    <a:pos x="876" y="614"/>
                  </a:cxn>
                  <a:cxn ang="0">
                    <a:pos x="915" y="577"/>
                  </a:cxn>
                  <a:cxn ang="0">
                    <a:pos x="953" y="536"/>
                  </a:cxn>
                  <a:cxn ang="0">
                    <a:pos x="988" y="491"/>
                  </a:cxn>
                  <a:cxn ang="0">
                    <a:pos x="1018" y="439"/>
                  </a:cxn>
                  <a:cxn ang="0">
                    <a:pos x="1043" y="383"/>
                  </a:cxn>
                  <a:cxn ang="0">
                    <a:pos x="1061" y="322"/>
                  </a:cxn>
                  <a:cxn ang="0">
                    <a:pos x="1071" y="255"/>
                  </a:cxn>
                  <a:cxn ang="0">
                    <a:pos x="1070" y="185"/>
                  </a:cxn>
                  <a:cxn ang="0">
                    <a:pos x="1057" y="108"/>
                  </a:cxn>
                  <a:cxn ang="0">
                    <a:pos x="1055" y="104"/>
                  </a:cxn>
                  <a:cxn ang="0">
                    <a:pos x="1049" y="92"/>
                  </a:cxn>
                  <a:cxn ang="0">
                    <a:pos x="1037" y="76"/>
                  </a:cxn>
                  <a:cxn ang="0">
                    <a:pos x="1022" y="57"/>
                  </a:cxn>
                  <a:cxn ang="0">
                    <a:pos x="1002" y="37"/>
                  </a:cxn>
                  <a:cxn ang="0">
                    <a:pos x="979" y="20"/>
                  </a:cxn>
                  <a:cxn ang="0">
                    <a:pos x="951" y="7"/>
                  </a:cxn>
                  <a:cxn ang="0">
                    <a:pos x="919" y="0"/>
                  </a:cxn>
                  <a:cxn ang="0">
                    <a:pos x="924" y="12"/>
                  </a:cxn>
                  <a:cxn ang="0">
                    <a:pos x="934" y="44"/>
                  </a:cxn>
                  <a:cxn ang="0">
                    <a:pos x="947" y="94"/>
                  </a:cxn>
                  <a:cxn ang="0">
                    <a:pos x="958" y="159"/>
                  </a:cxn>
                  <a:cxn ang="0">
                    <a:pos x="961" y="238"/>
                  </a:cxn>
                  <a:cxn ang="0">
                    <a:pos x="953" y="324"/>
                  </a:cxn>
                  <a:cxn ang="0">
                    <a:pos x="928" y="418"/>
                  </a:cxn>
                  <a:cxn ang="0">
                    <a:pos x="884" y="516"/>
                  </a:cxn>
                  <a:cxn ang="0">
                    <a:pos x="883" y="518"/>
                  </a:cxn>
                  <a:cxn ang="0">
                    <a:pos x="879" y="521"/>
                  </a:cxn>
                  <a:cxn ang="0">
                    <a:pos x="872" y="526"/>
                  </a:cxn>
                  <a:cxn ang="0">
                    <a:pos x="862" y="534"/>
                  </a:cxn>
                  <a:cxn ang="0">
                    <a:pos x="851" y="541"/>
                  </a:cxn>
                  <a:cxn ang="0">
                    <a:pos x="837" y="550"/>
                  </a:cxn>
                  <a:cxn ang="0">
                    <a:pos x="819" y="559"/>
                  </a:cxn>
                  <a:cxn ang="0">
                    <a:pos x="800" y="567"/>
                  </a:cxn>
                  <a:cxn ang="0">
                    <a:pos x="778" y="575"/>
                  </a:cxn>
                  <a:cxn ang="0">
                    <a:pos x="754" y="582"/>
                  </a:cxn>
                  <a:cxn ang="0">
                    <a:pos x="727" y="588"/>
                  </a:cxn>
                  <a:cxn ang="0">
                    <a:pos x="697" y="592"/>
                  </a:cxn>
                  <a:cxn ang="0">
                    <a:pos x="666" y="593"/>
                  </a:cxn>
                  <a:cxn ang="0">
                    <a:pos x="631" y="592"/>
                  </a:cxn>
                  <a:cxn ang="0">
                    <a:pos x="593" y="589"/>
                  </a:cxn>
                  <a:cxn ang="0">
                    <a:pos x="555" y="581"/>
                  </a:cxn>
                  <a:cxn ang="0">
                    <a:pos x="555" y="677"/>
                  </a:cxn>
                  <a:cxn ang="0">
                    <a:pos x="24" y="623"/>
                  </a:cxn>
                  <a:cxn ang="0">
                    <a:pos x="6" y="552"/>
                  </a:cxn>
                </a:cxnLst>
                <a:rect l="0" t="0" r="r" b="b"/>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prstTxWarp prst="textNoShape">
                  <a:avLst/>
                </a:prstTxWarp>
              </a:bodyPr>
              <a:lstStyle/>
              <a:p>
                <a:endParaRPr lang="en-US"/>
              </a:p>
            </p:txBody>
          </p:sp>
          <p:sp>
            <p:nvSpPr>
              <p:cNvPr id="355455" name="Freeform 127"/>
              <p:cNvSpPr>
                <a:spLocks/>
              </p:cNvSpPr>
              <p:nvPr/>
            </p:nvSpPr>
            <p:spPr bwMode="auto">
              <a:xfrm>
                <a:off x="6486" y="14516"/>
                <a:ext cx="787" cy="253"/>
              </a:xfrm>
              <a:custGeom>
                <a:avLst/>
                <a:gdLst/>
                <a:ahLst/>
                <a:cxnLst>
                  <a:cxn ang="0">
                    <a:pos x="787" y="91"/>
                  </a:cxn>
                  <a:cxn ang="0">
                    <a:pos x="12" y="0"/>
                  </a:cxn>
                  <a:cxn ang="0">
                    <a:pos x="0" y="91"/>
                  </a:cxn>
                  <a:cxn ang="0">
                    <a:pos x="764" y="253"/>
                  </a:cxn>
                  <a:cxn ang="0">
                    <a:pos x="787" y="91"/>
                  </a:cxn>
                </a:cxnLst>
                <a:rect l="0" t="0" r="r" b="b"/>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prstTxWarp prst="textNoShape">
                  <a:avLst/>
                </a:prstTxWarp>
              </a:bodyPr>
              <a:lstStyle/>
              <a:p>
                <a:endParaRPr lang="en-US"/>
              </a:p>
            </p:txBody>
          </p:sp>
          <p:sp>
            <p:nvSpPr>
              <p:cNvPr id="355456" name="Freeform 128"/>
              <p:cNvSpPr>
                <a:spLocks/>
              </p:cNvSpPr>
              <p:nvPr/>
            </p:nvSpPr>
            <p:spPr bwMode="auto">
              <a:xfrm>
                <a:off x="6879" y="14597"/>
                <a:ext cx="336" cy="115"/>
              </a:xfrm>
              <a:custGeom>
                <a:avLst/>
                <a:gdLst/>
                <a:ahLst/>
                <a:cxnLst>
                  <a:cxn ang="0">
                    <a:pos x="336" y="50"/>
                  </a:cxn>
                  <a:cxn ang="0">
                    <a:pos x="4" y="0"/>
                  </a:cxn>
                  <a:cxn ang="0">
                    <a:pos x="0" y="48"/>
                  </a:cxn>
                  <a:cxn ang="0">
                    <a:pos x="327" y="115"/>
                  </a:cxn>
                  <a:cxn ang="0">
                    <a:pos x="336" y="50"/>
                  </a:cxn>
                </a:cxnLst>
                <a:rect l="0" t="0" r="r" b="b"/>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prstTxWarp prst="textNoShape">
                  <a:avLst/>
                </a:prstTxWarp>
              </a:bodyPr>
              <a:lstStyle/>
              <a:p>
                <a:endParaRPr lang="en-US"/>
              </a:p>
            </p:txBody>
          </p:sp>
          <p:sp>
            <p:nvSpPr>
              <p:cNvPr id="355457" name="Freeform 129"/>
              <p:cNvSpPr>
                <a:spLocks/>
              </p:cNvSpPr>
              <p:nvPr/>
            </p:nvSpPr>
            <p:spPr bwMode="auto">
              <a:xfrm>
                <a:off x="6536" y="14540"/>
                <a:ext cx="225" cy="85"/>
              </a:xfrm>
              <a:custGeom>
                <a:avLst/>
                <a:gdLst/>
                <a:ahLst/>
                <a:cxnLst>
                  <a:cxn ang="0">
                    <a:pos x="225" y="39"/>
                  </a:cxn>
                  <a:cxn ang="0">
                    <a:pos x="0" y="0"/>
                  </a:cxn>
                  <a:cxn ang="0">
                    <a:pos x="3" y="41"/>
                  </a:cxn>
                  <a:cxn ang="0">
                    <a:pos x="218" y="85"/>
                  </a:cxn>
                  <a:cxn ang="0">
                    <a:pos x="225" y="39"/>
                  </a:cxn>
                </a:cxnLst>
                <a:rect l="0" t="0" r="r" b="b"/>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prstTxWarp prst="textNoShape">
                  <a:avLst/>
                </a:prstTxWarp>
              </a:bodyPr>
              <a:lstStyle/>
              <a:p>
                <a:endParaRPr lang="en-US"/>
              </a:p>
            </p:txBody>
          </p:sp>
          <p:sp>
            <p:nvSpPr>
              <p:cNvPr id="355458" name="Freeform 130"/>
              <p:cNvSpPr>
                <a:spLocks/>
              </p:cNvSpPr>
              <p:nvPr/>
            </p:nvSpPr>
            <p:spPr bwMode="auto">
              <a:xfrm>
                <a:off x="5972" y="14624"/>
                <a:ext cx="1325" cy="439"/>
              </a:xfrm>
              <a:custGeom>
                <a:avLst/>
                <a:gdLst/>
                <a:ahLst/>
                <a:cxnLst>
                  <a:cxn ang="0">
                    <a:pos x="0" y="132"/>
                  </a:cxn>
                  <a:cxn ang="0">
                    <a:pos x="3" y="132"/>
                  </a:cxn>
                  <a:cxn ang="0">
                    <a:pos x="10" y="130"/>
                  </a:cxn>
                  <a:cxn ang="0">
                    <a:pos x="24" y="128"/>
                  </a:cxn>
                  <a:cxn ang="0">
                    <a:pos x="42" y="125"/>
                  </a:cxn>
                  <a:cxn ang="0">
                    <a:pos x="62" y="121"/>
                  </a:cxn>
                  <a:cxn ang="0">
                    <a:pos x="86" y="116"/>
                  </a:cxn>
                  <a:cxn ang="0">
                    <a:pos x="113" y="109"/>
                  </a:cxn>
                  <a:cxn ang="0">
                    <a:pos x="141" y="102"/>
                  </a:cxn>
                  <a:cxn ang="0">
                    <a:pos x="170" y="94"/>
                  </a:cxn>
                  <a:cxn ang="0">
                    <a:pos x="199" y="85"/>
                  </a:cxn>
                  <a:cxn ang="0">
                    <a:pos x="228" y="74"/>
                  </a:cxn>
                  <a:cxn ang="0">
                    <a:pos x="257" y="62"/>
                  </a:cxn>
                  <a:cxn ang="0">
                    <a:pos x="285" y="48"/>
                  </a:cxn>
                  <a:cxn ang="0">
                    <a:pos x="309" y="34"/>
                  </a:cxn>
                  <a:cxn ang="0">
                    <a:pos x="333" y="18"/>
                  </a:cxn>
                  <a:cxn ang="0">
                    <a:pos x="352" y="0"/>
                  </a:cxn>
                  <a:cxn ang="0">
                    <a:pos x="1325" y="223"/>
                  </a:cxn>
                  <a:cxn ang="0">
                    <a:pos x="1323" y="225"/>
                  </a:cxn>
                  <a:cxn ang="0">
                    <a:pos x="1318" y="230"/>
                  </a:cxn>
                  <a:cxn ang="0">
                    <a:pos x="1309" y="239"/>
                  </a:cxn>
                  <a:cxn ang="0">
                    <a:pos x="1297" y="250"/>
                  </a:cxn>
                  <a:cxn ang="0">
                    <a:pos x="1282" y="263"/>
                  </a:cxn>
                  <a:cxn ang="0">
                    <a:pos x="1265" y="278"/>
                  </a:cxn>
                  <a:cxn ang="0">
                    <a:pos x="1247" y="295"/>
                  </a:cxn>
                  <a:cxn ang="0">
                    <a:pos x="1225" y="312"/>
                  </a:cxn>
                  <a:cxn ang="0">
                    <a:pos x="1202" y="331"/>
                  </a:cxn>
                  <a:cxn ang="0">
                    <a:pos x="1179" y="349"/>
                  </a:cxn>
                  <a:cxn ang="0">
                    <a:pos x="1154" y="367"/>
                  </a:cxn>
                  <a:cxn ang="0">
                    <a:pos x="1128" y="385"/>
                  </a:cxn>
                  <a:cxn ang="0">
                    <a:pos x="1102" y="401"/>
                  </a:cxn>
                  <a:cxn ang="0">
                    <a:pos x="1077" y="415"/>
                  </a:cxn>
                  <a:cxn ang="0">
                    <a:pos x="1051" y="428"/>
                  </a:cxn>
                  <a:cxn ang="0">
                    <a:pos x="1026" y="439"/>
                  </a:cxn>
                  <a:cxn ang="0">
                    <a:pos x="0" y="132"/>
                  </a:cxn>
                </a:cxnLst>
                <a:rect l="0" t="0" r="r" b="b"/>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prstTxWarp prst="textNoShape">
                  <a:avLst/>
                </a:prstTxWarp>
              </a:bodyPr>
              <a:lstStyle/>
              <a:p>
                <a:endParaRPr lang="en-US"/>
              </a:p>
            </p:txBody>
          </p:sp>
          <p:sp>
            <p:nvSpPr>
              <p:cNvPr id="355459" name="Freeform 131"/>
              <p:cNvSpPr>
                <a:spLocks/>
              </p:cNvSpPr>
              <p:nvPr/>
            </p:nvSpPr>
            <p:spPr bwMode="auto">
              <a:xfrm>
                <a:off x="7292" y="14577"/>
                <a:ext cx="472" cy="209"/>
              </a:xfrm>
              <a:custGeom>
                <a:avLst/>
                <a:gdLst/>
                <a:ahLst/>
                <a:cxnLst>
                  <a:cxn ang="0">
                    <a:pos x="47" y="209"/>
                  </a:cxn>
                  <a:cxn ang="0">
                    <a:pos x="472" y="84"/>
                  </a:cxn>
                  <a:cxn ang="0">
                    <a:pos x="215" y="0"/>
                  </a:cxn>
                  <a:cxn ang="0">
                    <a:pos x="5" y="24"/>
                  </a:cxn>
                  <a:cxn ang="0">
                    <a:pos x="0" y="197"/>
                  </a:cxn>
                  <a:cxn ang="0">
                    <a:pos x="47" y="209"/>
                  </a:cxn>
                </a:cxnLst>
                <a:rect l="0" t="0" r="r" b="b"/>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prstTxWarp prst="textNoShape">
                  <a:avLst/>
                </a:prstTxWarp>
              </a:bodyPr>
              <a:lstStyle/>
              <a:p>
                <a:endParaRPr lang="en-US"/>
              </a:p>
            </p:txBody>
          </p:sp>
          <p:sp>
            <p:nvSpPr>
              <p:cNvPr id="355460" name="Freeform 132"/>
              <p:cNvSpPr>
                <a:spLocks/>
              </p:cNvSpPr>
              <p:nvPr/>
            </p:nvSpPr>
            <p:spPr bwMode="auto">
              <a:xfrm>
                <a:off x="6073" y="13679"/>
                <a:ext cx="251" cy="999"/>
              </a:xfrm>
              <a:custGeom>
                <a:avLst/>
                <a:gdLst/>
                <a:ahLst/>
                <a:cxnLst>
                  <a:cxn ang="0">
                    <a:pos x="251" y="23"/>
                  </a:cxn>
                  <a:cxn ang="0">
                    <a:pos x="250" y="22"/>
                  </a:cxn>
                  <a:cxn ang="0">
                    <a:pos x="246" y="20"/>
                  </a:cxn>
                  <a:cxn ang="0">
                    <a:pos x="239" y="18"/>
                  </a:cxn>
                  <a:cxn ang="0">
                    <a:pos x="230" y="15"/>
                  </a:cxn>
                  <a:cxn ang="0">
                    <a:pos x="218" y="11"/>
                  </a:cxn>
                  <a:cxn ang="0">
                    <a:pos x="205" y="7"/>
                  </a:cxn>
                  <a:cxn ang="0">
                    <a:pos x="190" y="4"/>
                  </a:cxn>
                  <a:cxn ang="0">
                    <a:pos x="173" y="1"/>
                  </a:cxn>
                  <a:cxn ang="0">
                    <a:pos x="155" y="0"/>
                  </a:cxn>
                  <a:cxn ang="0">
                    <a:pos x="134" y="0"/>
                  </a:cxn>
                  <a:cxn ang="0">
                    <a:pos x="114" y="2"/>
                  </a:cxn>
                  <a:cxn ang="0">
                    <a:pos x="92" y="5"/>
                  </a:cxn>
                  <a:cxn ang="0">
                    <a:pos x="70" y="12"/>
                  </a:cxn>
                  <a:cxn ang="0">
                    <a:pos x="47" y="20"/>
                  </a:cxn>
                  <a:cxn ang="0">
                    <a:pos x="23" y="32"/>
                  </a:cxn>
                  <a:cxn ang="0">
                    <a:pos x="0" y="47"/>
                  </a:cxn>
                  <a:cxn ang="0">
                    <a:pos x="0" y="999"/>
                  </a:cxn>
                  <a:cxn ang="0">
                    <a:pos x="1" y="999"/>
                  </a:cxn>
                  <a:cxn ang="0">
                    <a:pos x="6" y="999"/>
                  </a:cxn>
                  <a:cxn ang="0">
                    <a:pos x="14" y="998"/>
                  </a:cxn>
                  <a:cxn ang="0">
                    <a:pos x="23" y="997"/>
                  </a:cxn>
                  <a:cxn ang="0">
                    <a:pos x="35" y="995"/>
                  </a:cxn>
                  <a:cxn ang="0">
                    <a:pos x="49" y="993"/>
                  </a:cxn>
                  <a:cxn ang="0">
                    <a:pos x="65" y="990"/>
                  </a:cxn>
                  <a:cxn ang="0">
                    <a:pos x="83" y="985"/>
                  </a:cxn>
                  <a:cxn ang="0">
                    <a:pos x="102" y="980"/>
                  </a:cxn>
                  <a:cxn ang="0">
                    <a:pos x="121" y="973"/>
                  </a:cxn>
                  <a:cxn ang="0">
                    <a:pos x="143" y="966"/>
                  </a:cxn>
                  <a:cxn ang="0">
                    <a:pos x="164" y="956"/>
                  </a:cxn>
                  <a:cxn ang="0">
                    <a:pos x="186" y="945"/>
                  </a:cxn>
                  <a:cxn ang="0">
                    <a:pos x="208" y="934"/>
                  </a:cxn>
                  <a:cxn ang="0">
                    <a:pos x="230" y="919"/>
                  </a:cxn>
                  <a:cxn ang="0">
                    <a:pos x="251" y="903"/>
                  </a:cxn>
                  <a:cxn ang="0">
                    <a:pos x="251" y="23"/>
                  </a:cxn>
                </a:cxnLst>
                <a:rect l="0" t="0" r="r" b="b"/>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prstTxWarp prst="textNoShape">
                  <a:avLst/>
                </a:prstTxWarp>
              </a:bodyPr>
              <a:lstStyle/>
              <a:p>
                <a:endParaRPr lang="en-US"/>
              </a:p>
            </p:txBody>
          </p:sp>
          <p:sp>
            <p:nvSpPr>
              <p:cNvPr id="355461" name="Freeform 133"/>
              <p:cNvSpPr>
                <a:spLocks/>
              </p:cNvSpPr>
              <p:nvPr/>
            </p:nvSpPr>
            <p:spPr bwMode="auto">
              <a:xfrm>
                <a:off x="6080" y="13687"/>
                <a:ext cx="215" cy="843"/>
              </a:xfrm>
              <a:custGeom>
                <a:avLst/>
                <a:gdLst/>
                <a:ahLst/>
                <a:cxnLst>
                  <a:cxn ang="0">
                    <a:pos x="215" y="20"/>
                  </a:cxn>
                  <a:cxn ang="0">
                    <a:pos x="214" y="19"/>
                  </a:cxn>
                  <a:cxn ang="0">
                    <a:pos x="211" y="18"/>
                  </a:cxn>
                  <a:cxn ang="0">
                    <a:pos x="205" y="15"/>
                  </a:cxn>
                  <a:cxn ang="0">
                    <a:pos x="197" y="12"/>
                  </a:cxn>
                  <a:cxn ang="0">
                    <a:pos x="187" y="9"/>
                  </a:cxn>
                  <a:cxn ang="0">
                    <a:pos x="176" y="6"/>
                  </a:cxn>
                  <a:cxn ang="0">
                    <a:pos x="163" y="4"/>
                  </a:cxn>
                  <a:cxn ang="0">
                    <a:pos x="149" y="1"/>
                  </a:cxn>
                  <a:cxn ang="0">
                    <a:pos x="133" y="0"/>
                  </a:cxn>
                  <a:cxn ang="0">
                    <a:pos x="115" y="0"/>
                  </a:cxn>
                  <a:cxn ang="0">
                    <a:pos x="98" y="1"/>
                  </a:cxn>
                  <a:cxn ang="0">
                    <a:pos x="79" y="5"/>
                  </a:cxn>
                  <a:cxn ang="0">
                    <a:pos x="60" y="10"/>
                  </a:cxn>
                  <a:cxn ang="0">
                    <a:pos x="40" y="18"/>
                  </a:cxn>
                  <a:cxn ang="0">
                    <a:pos x="21" y="27"/>
                  </a:cxn>
                  <a:cxn ang="0">
                    <a:pos x="0" y="40"/>
                  </a:cxn>
                  <a:cxn ang="0">
                    <a:pos x="0" y="843"/>
                  </a:cxn>
                  <a:cxn ang="0">
                    <a:pos x="1" y="843"/>
                  </a:cxn>
                  <a:cxn ang="0">
                    <a:pos x="6" y="843"/>
                  </a:cxn>
                  <a:cxn ang="0">
                    <a:pos x="12" y="842"/>
                  </a:cxn>
                  <a:cxn ang="0">
                    <a:pos x="21" y="841"/>
                  </a:cxn>
                  <a:cxn ang="0">
                    <a:pos x="30" y="840"/>
                  </a:cxn>
                  <a:cxn ang="0">
                    <a:pos x="43" y="838"/>
                  </a:cxn>
                  <a:cxn ang="0">
                    <a:pos x="56" y="835"/>
                  </a:cxn>
                  <a:cxn ang="0">
                    <a:pos x="71" y="831"/>
                  </a:cxn>
                  <a:cxn ang="0">
                    <a:pos x="87" y="826"/>
                  </a:cxn>
                  <a:cxn ang="0">
                    <a:pos x="105" y="821"/>
                  </a:cxn>
                  <a:cxn ang="0">
                    <a:pos x="123" y="814"/>
                  </a:cxn>
                  <a:cxn ang="0">
                    <a:pos x="141" y="806"/>
                  </a:cxn>
                  <a:cxn ang="0">
                    <a:pos x="159" y="797"/>
                  </a:cxn>
                  <a:cxn ang="0">
                    <a:pos x="179" y="786"/>
                  </a:cxn>
                  <a:cxn ang="0">
                    <a:pos x="197" y="774"/>
                  </a:cxn>
                  <a:cxn ang="0">
                    <a:pos x="215" y="760"/>
                  </a:cxn>
                  <a:cxn ang="0">
                    <a:pos x="215" y="20"/>
                  </a:cxn>
                </a:cxnLst>
                <a:rect l="0" t="0" r="r" b="b"/>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prstTxWarp prst="textNoShape">
                  <a:avLst/>
                </a:prstTxWarp>
              </a:bodyPr>
              <a:lstStyle/>
              <a:p>
                <a:endParaRPr lang="en-US"/>
              </a:p>
            </p:txBody>
          </p:sp>
          <p:sp>
            <p:nvSpPr>
              <p:cNvPr id="355462" name="Freeform 134"/>
              <p:cNvSpPr>
                <a:spLocks/>
              </p:cNvSpPr>
              <p:nvPr/>
            </p:nvSpPr>
            <p:spPr bwMode="auto">
              <a:xfrm>
                <a:off x="6087" y="13696"/>
                <a:ext cx="180" cy="685"/>
              </a:xfrm>
              <a:custGeom>
                <a:avLst/>
                <a:gdLst/>
                <a:ahLst/>
                <a:cxnLst>
                  <a:cxn ang="0">
                    <a:pos x="180" y="16"/>
                  </a:cxn>
                  <a:cxn ang="0">
                    <a:pos x="179" y="16"/>
                  </a:cxn>
                  <a:cxn ang="0">
                    <a:pos x="176" y="14"/>
                  </a:cxn>
                  <a:cxn ang="0">
                    <a:pos x="172" y="12"/>
                  </a:cxn>
                  <a:cxn ang="0">
                    <a:pos x="165" y="10"/>
                  </a:cxn>
                  <a:cxn ang="0">
                    <a:pos x="157" y="8"/>
                  </a:cxn>
                  <a:cxn ang="0">
                    <a:pos x="147" y="4"/>
                  </a:cxn>
                  <a:cxn ang="0">
                    <a:pos x="136" y="2"/>
                  </a:cxn>
                  <a:cxn ang="0">
                    <a:pos x="125" y="0"/>
                  </a:cxn>
                  <a:cxn ang="0">
                    <a:pos x="111" y="0"/>
                  </a:cxn>
                  <a:cxn ang="0">
                    <a:pos x="97" y="0"/>
                  </a:cxn>
                  <a:cxn ang="0">
                    <a:pos x="81" y="1"/>
                  </a:cxn>
                  <a:cxn ang="0">
                    <a:pos x="66" y="3"/>
                  </a:cxn>
                  <a:cxn ang="0">
                    <a:pos x="50" y="8"/>
                  </a:cxn>
                  <a:cxn ang="0">
                    <a:pos x="33" y="14"/>
                  </a:cxn>
                  <a:cxn ang="0">
                    <a:pos x="17" y="23"/>
                  </a:cxn>
                  <a:cxn ang="0">
                    <a:pos x="0" y="33"/>
                  </a:cxn>
                  <a:cxn ang="0">
                    <a:pos x="0" y="685"/>
                  </a:cxn>
                  <a:cxn ang="0">
                    <a:pos x="1" y="685"/>
                  </a:cxn>
                  <a:cxn ang="0">
                    <a:pos x="4" y="685"/>
                  </a:cxn>
                  <a:cxn ang="0">
                    <a:pos x="9" y="684"/>
                  </a:cxn>
                  <a:cxn ang="0">
                    <a:pos x="17" y="683"/>
                  </a:cxn>
                  <a:cxn ang="0">
                    <a:pos x="26" y="682"/>
                  </a:cxn>
                  <a:cxn ang="0">
                    <a:pos x="35" y="681"/>
                  </a:cxn>
                  <a:cxn ang="0">
                    <a:pos x="47" y="678"/>
                  </a:cxn>
                  <a:cxn ang="0">
                    <a:pos x="60" y="676"/>
                  </a:cxn>
                  <a:cxn ang="0">
                    <a:pos x="73" y="671"/>
                  </a:cxn>
                  <a:cxn ang="0">
                    <a:pos x="87" y="667"/>
                  </a:cxn>
                  <a:cxn ang="0">
                    <a:pos x="102" y="662"/>
                  </a:cxn>
                  <a:cxn ang="0">
                    <a:pos x="118" y="655"/>
                  </a:cxn>
                  <a:cxn ang="0">
                    <a:pos x="133" y="648"/>
                  </a:cxn>
                  <a:cxn ang="0">
                    <a:pos x="149" y="639"/>
                  </a:cxn>
                  <a:cxn ang="0">
                    <a:pos x="165" y="628"/>
                  </a:cxn>
                  <a:cxn ang="0">
                    <a:pos x="180" y="617"/>
                  </a:cxn>
                  <a:cxn ang="0">
                    <a:pos x="180" y="16"/>
                  </a:cxn>
                </a:cxnLst>
                <a:rect l="0" t="0" r="r" b="b"/>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prstTxWarp prst="textNoShape">
                  <a:avLst/>
                </a:prstTxWarp>
              </a:bodyPr>
              <a:lstStyle/>
              <a:p>
                <a:endParaRPr lang="en-US"/>
              </a:p>
            </p:txBody>
          </p:sp>
          <p:sp>
            <p:nvSpPr>
              <p:cNvPr id="355463" name="Freeform 135"/>
              <p:cNvSpPr>
                <a:spLocks/>
              </p:cNvSpPr>
              <p:nvPr/>
            </p:nvSpPr>
            <p:spPr bwMode="auto">
              <a:xfrm>
                <a:off x="6093" y="13704"/>
                <a:ext cx="146" cy="530"/>
              </a:xfrm>
              <a:custGeom>
                <a:avLst/>
                <a:gdLst/>
                <a:ahLst/>
                <a:cxnLst>
                  <a:cxn ang="0">
                    <a:pos x="146" y="14"/>
                  </a:cxn>
                  <a:cxn ang="0">
                    <a:pos x="143" y="12"/>
                  </a:cxn>
                  <a:cxn ang="0">
                    <a:pos x="134" y="8"/>
                  </a:cxn>
                  <a:cxn ang="0">
                    <a:pos x="120" y="4"/>
                  </a:cxn>
                  <a:cxn ang="0">
                    <a:pos x="101" y="1"/>
                  </a:cxn>
                  <a:cxn ang="0">
                    <a:pos x="79" y="0"/>
                  </a:cxn>
                  <a:cxn ang="0">
                    <a:pos x="54" y="3"/>
                  </a:cxn>
                  <a:cxn ang="0">
                    <a:pos x="27" y="11"/>
                  </a:cxn>
                  <a:cxn ang="0">
                    <a:pos x="0" y="27"/>
                  </a:cxn>
                  <a:cxn ang="0">
                    <a:pos x="0" y="530"/>
                  </a:cxn>
                  <a:cxn ang="0">
                    <a:pos x="3" y="530"/>
                  </a:cxn>
                  <a:cxn ang="0">
                    <a:pos x="14" y="529"/>
                  </a:cxn>
                  <a:cxn ang="0">
                    <a:pos x="29" y="526"/>
                  </a:cxn>
                  <a:cxn ang="0">
                    <a:pos x="49" y="521"/>
                  </a:cxn>
                  <a:cxn ang="0">
                    <a:pos x="71" y="514"/>
                  </a:cxn>
                  <a:cxn ang="0">
                    <a:pos x="96" y="505"/>
                  </a:cxn>
                  <a:cxn ang="0">
                    <a:pos x="121" y="492"/>
                  </a:cxn>
                  <a:cxn ang="0">
                    <a:pos x="146" y="475"/>
                  </a:cxn>
                  <a:cxn ang="0">
                    <a:pos x="146" y="14"/>
                  </a:cxn>
                </a:cxnLst>
                <a:rect l="0" t="0" r="r" b="b"/>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prstTxWarp prst="textNoShape">
                  <a:avLst/>
                </a:prstTxWarp>
              </a:bodyPr>
              <a:lstStyle/>
              <a:p>
                <a:endParaRPr lang="en-US"/>
              </a:p>
            </p:txBody>
          </p:sp>
          <p:sp>
            <p:nvSpPr>
              <p:cNvPr id="355464" name="Freeform 136"/>
              <p:cNvSpPr>
                <a:spLocks/>
              </p:cNvSpPr>
              <p:nvPr/>
            </p:nvSpPr>
            <p:spPr bwMode="auto">
              <a:xfrm>
                <a:off x="6101" y="13712"/>
                <a:ext cx="109" cy="373"/>
              </a:xfrm>
              <a:custGeom>
                <a:avLst/>
                <a:gdLst/>
                <a:ahLst/>
                <a:cxnLst>
                  <a:cxn ang="0">
                    <a:pos x="109" y="10"/>
                  </a:cxn>
                  <a:cxn ang="0">
                    <a:pos x="107" y="9"/>
                  </a:cxn>
                  <a:cxn ang="0">
                    <a:pos x="100" y="6"/>
                  </a:cxn>
                  <a:cxn ang="0">
                    <a:pos x="89" y="2"/>
                  </a:cxn>
                  <a:cxn ang="0">
                    <a:pos x="75" y="0"/>
                  </a:cxn>
                  <a:cxn ang="0">
                    <a:pos x="59" y="0"/>
                  </a:cxn>
                  <a:cxn ang="0">
                    <a:pos x="39" y="2"/>
                  </a:cxn>
                  <a:cxn ang="0">
                    <a:pos x="20" y="9"/>
                  </a:cxn>
                  <a:cxn ang="0">
                    <a:pos x="0" y="21"/>
                  </a:cxn>
                  <a:cxn ang="0">
                    <a:pos x="0" y="373"/>
                  </a:cxn>
                  <a:cxn ang="0">
                    <a:pos x="2" y="373"/>
                  </a:cxn>
                  <a:cxn ang="0">
                    <a:pos x="9" y="372"/>
                  </a:cxn>
                  <a:cxn ang="0">
                    <a:pos x="21" y="369"/>
                  </a:cxn>
                  <a:cxn ang="0">
                    <a:pos x="36" y="366"/>
                  </a:cxn>
                  <a:cxn ang="0">
                    <a:pos x="53" y="362"/>
                  </a:cxn>
                  <a:cxn ang="0">
                    <a:pos x="72" y="354"/>
                  </a:cxn>
                  <a:cxn ang="0">
                    <a:pos x="90" y="343"/>
                  </a:cxn>
                  <a:cxn ang="0">
                    <a:pos x="109" y="331"/>
                  </a:cxn>
                  <a:cxn ang="0">
                    <a:pos x="109" y="10"/>
                  </a:cxn>
                </a:cxnLst>
                <a:rect l="0" t="0" r="r" b="b"/>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prstTxWarp prst="textNoShape">
                  <a:avLst/>
                </a:prstTxWarp>
              </a:bodyPr>
              <a:lstStyle/>
              <a:p>
                <a:endParaRPr lang="en-US"/>
              </a:p>
            </p:txBody>
          </p:sp>
          <p:sp>
            <p:nvSpPr>
              <p:cNvPr id="355465" name="Freeform 137"/>
              <p:cNvSpPr>
                <a:spLocks/>
              </p:cNvSpPr>
              <p:nvPr/>
            </p:nvSpPr>
            <p:spPr bwMode="auto">
              <a:xfrm>
                <a:off x="6107" y="13721"/>
                <a:ext cx="75" cy="216"/>
              </a:xfrm>
              <a:custGeom>
                <a:avLst/>
                <a:gdLst/>
                <a:ahLst/>
                <a:cxnLst>
                  <a:cxn ang="0">
                    <a:pos x="75" y="6"/>
                  </a:cxn>
                  <a:cxn ang="0">
                    <a:pos x="73" y="5"/>
                  </a:cxn>
                  <a:cxn ang="0">
                    <a:pos x="69" y="4"/>
                  </a:cxn>
                  <a:cxn ang="0">
                    <a:pos x="61" y="2"/>
                  </a:cxn>
                  <a:cxn ang="0">
                    <a:pos x="52" y="0"/>
                  </a:cxn>
                  <a:cxn ang="0">
                    <a:pos x="41" y="0"/>
                  </a:cxn>
                  <a:cxn ang="0">
                    <a:pos x="28" y="1"/>
                  </a:cxn>
                  <a:cxn ang="0">
                    <a:pos x="14" y="6"/>
                  </a:cxn>
                  <a:cxn ang="0">
                    <a:pos x="0" y="14"/>
                  </a:cxn>
                  <a:cxn ang="0">
                    <a:pos x="0" y="216"/>
                  </a:cxn>
                  <a:cxn ang="0">
                    <a:pos x="2" y="216"/>
                  </a:cxn>
                  <a:cxn ang="0">
                    <a:pos x="7" y="215"/>
                  </a:cxn>
                  <a:cxn ang="0">
                    <a:pos x="15" y="214"/>
                  </a:cxn>
                  <a:cxn ang="0">
                    <a:pos x="25" y="211"/>
                  </a:cxn>
                  <a:cxn ang="0">
                    <a:pos x="37" y="208"/>
                  </a:cxn>
                  <a:cxn ang="0">
                    <a:pos x="50" y="203"/>
                  </a:cxn>
                  <a:cxn ang="0">
                    <a:pos x="63" y="195"/>
                  </a:cxn>
                  <a:cxn ang="0">
                    <a:pos x="75" y="187"/>
                  </a:cxn>
                  <a:cxn ang="0">
                    <a:pos x="75" y="6"/>
                  </a:cxn>
                </a:cxnLst>
                <a:rect l="0" t="0" r="r" b="b"/>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prstTxWarp prst="textNoShape">
                  <a:avLst/>
                </a:prstTxWarp>
              </a:bodyPr>
              <a:lstStyle/>
              <a:p>
                <a:endParaRPr lang="en-US"/>
              </a:p>
            </p:txBody>
          </p:sp>
          <p:sp>
            <p:nvSpPr>
              <p:cNvPr id="355466" name="Freeform 138"/>
              <p:cNvSpPr>
                <a:spLocks/>
              </p:cNvSpPr>
              <p:nvPr/>
            </p:nvSpPr>
            <p:spPr bwMode="auto">
              <a:xfrm>
                <a:off x="7013" y="14340"/>
                <a:ext cx="110" cy="111"/>
              </a:xfrm>
              <a:custGeom>
                <a:avLst/>
                <a:gdLst/>
                <a:ahLst/>
                <a:cxnLst>
                  <a:cxn ang="0">
                    <a:pos x="55" y="111"/>
                  </a:cxn>
                  <a:cxn ang="0">
                    <a:pos x="66" y="110"/>
                  </a:cxn>
                  <a:cxn ang="0">
                    <a:pos x="76" y="106"/>
                  </a:cxn>
                  <a:cxn ang="0">
                    <a:pos x="85" y="101"/>
                  </a:cxn>
                  <a:cxn ang="0">
                    <a:pos x="94" y="94"/>
                  </a:cxn>
                  <a:cxn ang="0">
                    <a:pos x="100" y="86"/>
                  </a:cxn>
                  <a:cxn ang="0">
                    <a:pos x="106" y="77"/>
                  </a:cxn>
                  <a:cxn ang="0">
                    <a:pos x="109" y="66"/>
                  </a:cxn>
                  <a:cxn ang="0">
                    <a:pos x="110" y="56"/>
                  </a:cxn>
                  <a:cxn ang="0">
                    <a:pos x="109" y="44"/>
                  </a:cxn>
                  <a:cxn ang="0">
                    <a:pos x="106" y="34"/>
                  </a:cxn>
                  <a:cxn ang="0">
                    <a:pos x="100" y="24"/>
                  </a:cxn>
                  <a:cxn ang="0">
                    <a:pos x="94" y="17"/>
                  </a:cxn>
                  <a:cxn ang="0">
                    <a:pos x="85" y="9"/>
                  </a:cxn>
                  <a:cxn ang="0">
                    <a:pos x="76" y="5"/>
                  </a:cxn>
                  <a:cxn ang="0">
                    <a:pos x="66" y="2"/>
                  </a:cxn>
                  <a:cxn ang="0">
                    <a:pos x="55" y="0"/>
                  </a:cxn>
                  <a:cxn ang="0">
                    <a:pos x="44" y="2"/>
                  </a:cxn>
                  <a:cxn ang="0">
                    <a:pos x="33" y="5"/>
                  </a:cxn>
                  <a:cxn ang="0">
                    <a:pos x="25" y="9"/>
                  </a:cxn>
                  <a:cxn ang="0">
                    <a:pos x="16" y="17"/>
                  </a:cxn>
                  <a:cxn ang="0">
                    <a:pos x="10" y="24"/>
                  </a:cxn>
                  <a:cxn ang="0">
                    <a:pos x="4" y="34"/>
                  </a:cxn>
                  <a:cxn ang="0">
                    <a:pos x="1" y="44"/>
                  </a:cxn>
                  <a:cxn ang="0">
                    <a:pos x="0" y="56"/>
                  </a:cxn>
                  <a:cxn ang="0">
                    <a:pos x="1" y="66"/>
                  </a:cxn>
                  <a:cxn ang="0">
                    <a:pos x="4" y="77"/>
                  </a:cxn>
                  <a:cxn ang="0">
                    <a:pos x="10" y="86"/>
                  </a:cxn>
                  <a:cxn ang="0">
                    <a:pos x="16" y="94"/>
                  </a:cxn>
                  <a:cxn ang="0">
                    <a:pos x="25" y="101"/>
                  </a:cxn>
                  <a:cxn ang="0">
                    <a:pos x="33" y="106"/>
                  </a:cxn>
                  <a:cxn ang="0">
                    <a:pos x="44" y="110"/>
                  </a:cxn>
                  <a:cxn ang="0">
                    <a:pos x="55" y="111"/>
                  </a:cxn>
                </a:cxnLst>
                <a:rect l="0" t="0" r="r" b="b"/>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prstTxWarp prst="textNoShape">
                  <a:avLst/>
                </a:prstTxWarp>
              </a:bodyPr>
              <a:lstStyle/>
              <a:p>
                <a:endParaRPr lang="en-US"/>
              </a:p>
            </p:txBody>
          </p:sp>
          <p:sp>
            <p:nvSpPr>
              <p:cNvPr id="355467" name="Freeform 139"/>
              <p:cNvSpPr>
                <a:spLocks/>
              </p:cNvSpPr>
              <p:nvPr/>
            </p:nvSpPr>
            <p:spPr bwMode="auto">
              <a:xfrm>
                <a:off x="6676" y="14343"/>
                <a:ext cx="55" cy="55"/>
              </a:xfrm>
              <a:custGeom>
                <a:avLst/>
                <a:gdLst/>
                <a:ahLst/>
                <a:cxnLst>
                  <a:cxn ang="0">
                    <a:pos x="27" y="55"/>
                  </a:cxn>
                  <a:cxn ang="0">
                    <a:pos x="38" y="53"/>
                  </a:cxn>
                  <a:cxn ang="0">
                    <a:pos x="48" y="46"/>
                  </a:cxn>
                  <a:cxn ang="0">
                    <a:pos x="53" y="37"/>
                  </a:cxn>
                  <a:cxn ang="0">
                    <a:pos x="55" y="27"/>
                  </a:cxn>
                  <a:cxn ang="0">
                    <a:pos x="53" y="16"/>
                  </a:cxn>
                  <a:cxn ang="0">
                    <a:pos x="48" y="7"/>
                  </a:cxn>
                  <a:cxn ang="0">
                    <a:pos x="38" y="2"/>
                  </a:cxn>
                  <a:cxn ang="0">
                    <a:pos x="27" y="0"/>
                  </a:cxn>
                  <a:cxn ang="0">
                    <a:pos x="16" y="2"/>
                  </a:cxn>
                  <a:cxn ang="0">
                    <a:pos x="8" y="7"/>
                  </a:cxn>
                  <a:cxn ang="0">
                    <a:pos x="2" y="16"/>
                  </a:cxn>
                  <a:cxn ang="0">
                    <a:pos x="0" y="27"/>
                  </a:cxn>
                  <a:cxn ang="0">
                    <a:pos x="2" y="37"/>
                  </a:cxn>
                  <a:cxn ang="0">
                    <a:pos x="8" y="46"/>
                  </a:cxn>
                  <a:cxn ang="0">
                    <a:pos x="16" y="53"/>
                  </a:cxn>
                  <a:cxn ang="0">
                    <a:pos x="27" y="55"/>
                  </a:cxn>
                </a:cxnLst>
                <a:rect l="0" t="0" r="r" b="b"/>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5468" name="Freeform 140"/>
              <p:cNvSpPr>
                <a:spLocks/>
              </p:cNvSpPr>
              <p:nvPr/>
            </p:nvSpPr>
            <p:spPr bwMode="auto">
              <a:xfrm>
                <a:off x="6770" y="14345"/>
                <a:ext cx="55" cy="55"/>
              </a:xfrm>
              <a:custGeom>
                <a:avLst/>
                <a:gdLst/>
                <a:ahLst/>
                <a:cxnLst>
                  <a:cxn ang="0">
                    <a:pos x="28" y="55"/>
                  </a:cxn>
                  <a:cxn ang="0">
                    <a:pos x="39" y="53"/>
                  </a:cxn>
                  <a:cxn ang="0">
                    <a:pos x="47" y="47"/>
                  </a:cxn>
                  <a:cxn ang="0">
                    <a:pos x="53" y="39"/>
                  </a:cxn>
                  <a:cxn ang="0">
                    <a:pos x="55" y="28"/>
                  </a:cxn>
                  <a:cxn ang="0">
                    <a:pos x="53" y="17"/>
                  </a:cxn>
                  <a:cxn ang="0">
                    <a:pos x="47" y="8"/>
                  </a:cxn>
                  <a:cxn ang="0">
                    <a:pos x="39" y="2"/>
                  </a:cxn>
                  <a:cxn ang="0">
                    <a:pos x="28" y="0"/>
                  </a:cxn>
                  <a:cxn ang="0">
                    <a:pos x="17" y="2"/>
                  </a:cxn>
                  <a:cxn ang="0">
                    <a:pos x="9" y="8"/>
                  </a:cxn>
                  <a:cxn ang="0">
                    <a:pos x="2" y="17"/>
                  </a:cxn>
                  <a:cxn ang="0">
                    <a:pos x="0" y="28"/>
                  </a:cxn>
                  <a:cxn ang="0">
                    <a:pos x="2" y="39"/>
                  </a:cxn>
                  <a:cxn ang="0">
                    <a:pos x="9" y="47"/>
                  </a:cxn>
                  <a:cxn ang="0">
                    <a:pos x="17" y="53"/>
                  </a:cxn>
                  <a:cxn ang="0">
                    <a:pos x="28" y="55"/>
                  </a:cxn>
                </a:cxnLst>
                <a:rect l="0" t="0" r="r" b="b"/>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5469" name="Freeform 141"/>
              <p:cNvSpPr>
                <a:spLocks/>
              </p:cNvSpPr>
              <p:nvPr/>
            </p:nvSpPr>
            <p:spPr bwMode="auto">
              <a:xfrm>
                <a:off x="6401" y="13591"/>
                <a:ext cx="156" cy="752"/>
              </a:xfrm>
              <a:custGeom>
                <a:avLst/>
                <a:gdLst/>
                <a:ahLst/>
                <a:cxnLst>
                  <a:cxn ang="0">
                    <a:pos x="48" y="15"/>
                  </a:cxn>
                  <a:cxn ang="0">
                    <a:pos x="44" y="30"/>
                  </a:cxn>
                  <a:cxn ang="0">
                    <a:pos x="33" y="73"/>
                  </a:cxn>
                  <a:cxn ang="0">
                    <a:pos x="19" y="140"/>
                  </a:cxn>
                  <a:cxn ang="0">
                    <a:pos x="7" y="229"/>
                  </a:cxn>
                  <a:cxn ang="0">
                    <a:pos x="0" y="337"/>
                  </a:cxn>
                  <a:cxn ang="0">
                    <a:pos x="1" y="462"/>
                  </a:cxn>
                  <a:cxn ang="0">
                    <a:pos x="14" y="602"/>
                  </a:cxn>
                  <a:cxn ang="0">
                    <a:pos x="43" y="752"/>
                  </a:cxn>
                  <a:cxn ang="0">
                    <a:pos x="150" y="746"/>
                  </a:cxn>
                  <a:cxn ang="0">
                    <a:pos x="146" y="724"/>
                  </a:cxn>
                  <a:cxn ang="0">
                    <a:pos x="135" y="663"/>
                  </a:cxn>
                  <a:cxn ang="0">
                    <a:pos x="123" y="574"/>
                  </a:cxn>
                  <a:cxn ang="0">
                    <a:pos x="111" y="463"/>
                  </a:cxn>
                  <a:cxn ang="0">
                    <a:pos x="104" y="342"/>
                  </a:cxn>
                  <a:cxn ang="0">
                    <a:pos x="107" y="220"/>
                  </a:cxn>
                  <a:cxn ang="0">
                    <a:pos x="124" y="106"/>
                  </a:cxn>
                  <a:cxn ang="0">
                    <a:pos x="156" y="9"/>
                  </a:cxn>
                  <a:cxn ang="0">
                    <a:pos x="156" y="8"/>
                  </a:cxn>
                  <a:cxn ang="0">
                    <a:pos x="156" y="6"/>
                  </a:cxn>
                  <a:cxn ang="0">
                    <a:pos x="154" y="4"/>
                  </a:cxn>
                  <a:cxn ang="0">
                    <a:pos x="147" y="0"/>
                  </a:cxn>
                  <a:cxn ang="0">
                    <a:pos x="134" y="0"/>
                  </a:cxn>
                  <a:cxn ang="0">
                    <a:pos x="115" y="1"/>
                  </a:cxn>
                  <a:cxn ang="0">
                    <a:pos x="87" y="7"/>
                  </a:cxn>
                  <a:cxn ang="0">
                    <a:pos x="48" y="15"/>
                  </a:cxn>
                </a:cxnLst>
                <a:rect l="0" t="0" r="r" b="b"/>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prstTxWarp prst="textNoShape">
                  <a:avLst/>
                </a:prstTxWarp>
              </a:bodyPr>
              <a:lstStyle/>
              <a:p>
                <a:endParaRPr lang="en-US"/>
              </a:p>
            </p:txBody>
          </p:sp>
          <p:sp>
            <p:nvSpPr>
              <p:cNvPr id="355470" name="Freeform 142"/>
              <p:cNvSpPr>
                <a:spLocks/>
              </p:cNvSpPr>
              <p:nvPr/>
            </p:nvSpPr>
            <p:spPr bwMode="auto">
              <a:xfrm>
                <a:off x="7205" y="13498"/>
                <a:ext cx="212" cy="839"/>
              </a:xfrm>
              <a:custGeom>
                <a:avLst/>
                <a:gdLst/>
                <a:ahLst/>
                <a:cxnLst>
                  <a:cxn ang="0">
                    <a:pos x="212" y="6"/>
                  </a:cxn>
                  <a:cxn ang="0">
                    <a:pos x="206" y="11"/>
                  </a:cxn>
                  <a:cxn ang="0">
                    <a:pos x="192" y="33"/>
                  </a:cxn>
                  <a:cxn ang="0">
                    <a:pos x="174" y="77"/>
                  </a:cxn>
                  <a:cxn ang="0">
                    <a:pos x="156" y="148"/>
                  </a:cxn>
                  <a:cxn ang="0">
                    <a:pos x="141" y="254"/>
                  </a:cxn>
                  <a:cxn ang="0">
                    <a:pos x="133" y="401"/>
                  </a:cxn>
                  <a:cxn ang="0">
                    <a:pos x="137" y="593"/>
                  </a:cxn>
                  <a:cxn ang="0">
                    <a:pos x="158" y="839"/>
                  </a:cxn>
                  <a:cxn ang="0">
                    <a:pos x="38" y="839"/>
                  </a:cxn>
                  <a:cxn ang="0">
                    <a:pos x="34" y="814"/>
                  </a:cxn>
                  <a:cxn ang="0">
                    <a:pos x="24" y="746"/>
                  </a:cxn>
                  <a:cxn ang="0">
                    <a:pos x="12" y="645"/>
                  </a:cxn>
                  <a:cxn ang="0">
                    <a:pos x="3" y="521"/>
                  </a:cxn>
                  <a:cxn ang="0">
                    <a:pos x="0" y="384"/>
                  </a:cxn>
                  <a:cxn ang="0">
                    <a:pos x="6" y="244"/>
                  </a:cxn>
                  <a:cxn ang="0">
                    <a:pos x="29" y="114"/>
                  </a:cxn>
                  <a:cxn ang="0">
                    <a:pos x="68" y="0"/>
                  </a:cxn>
                  <a:cxn ang="0">
                    <a:pos x="212" y="6"/>
                  </a:cxn>
                </a:cxnLst>
                <a:rect l="0" t="0" r="r" b="b"/>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prstTxWarp prst="textNoShape">
                  <a:avLst/>
                </a:prstTxWarp>
              </a:bodyPr>
              <a:lstStyle/>
              <a:p>
                <a:endParaRPr lang="en-US"/>
              </a:p>
            </p:txBody>
          </p:sp>
          <p:sp>
            <p:nvSpPr>
              <p:cNvPr id="355471" name="Freeform 143"/>
              <p:cNvSpPr>
                <a:spLocks/>
              </p:cNvSpPr>
              <p:nvPr/>
            </p:nvSpPr>
            <p:spPr bwMode="auto">
              <a:xfrm>
                <a:off x="6406" y="13636"/>
                <a:ext cx="137" cy="656"/>
              </a:xfrm>
              <a:custGeom>
                <a:avLst/>
                <a:gdLst/>
                <a:ahLst/>
                <a:cxnLst>
                  <a:cxn ang="0">
                    <a:pos x="43" y="12"/>
                  </a:cxn>
                  <a:cxn ang="0">
                    <a:pos x="39" y="25"/>
                  </a:cxn>
                  <a:cxn ang="0">
                    <a:pos x="30" y="62"/>
                  </a:cxn>
                  <a:cxn ang="0">
                    <a:pos x="19" y="122"/>
                  </a:cxn>
                  <a:cxn ang="0">
                    <a:pos x="7" y="199"/>
                  </a:cxn>
                  <a:cxn ang="0">
                    <a:pos x="0" y="294"/>
                  </a:cxn>
                  <a:cxn ang="0">
                    <a:pos x="1" y="403"/>
                  </a:cxn>
                  <a:cxn ang="0">
                    <a:pos x="12" y="524"/>
                  </a:cxn>
                  <a:cxn ang="0">
                    <a:pos x="38" y="656"/>
                  </a:cxn>
                  <a:cxn ang="0">
                    <a:pos x="132" y="650"/>
                  </a:cxn>
                  <a:cxn ang="0">
                    <a:pos x="127" y="631"/>
                  </a:cxn>
                  <a:cxn ang="0">
                    <a:pos x="119" y="578"/>
                  </a:cxn>
                  <a:cxn ang="0">
                    <a:pos x="107" y="499"/>
                  </a:cxn>
                  <a:cxn ang="0">
                    <a:pos x="97" y="403"/>
                  </a:cxn>
                  <a:cxn ang="0">
                    <a:pos x="92" y="297"/>
                  </a:cxn>
                  <a:cxn ang="0">
                    <a:pos x="94" y="192"/>
                  </a:cxn>
                  <a:cxn ang="0">
                    <a:pos x="108" y="91"/>
                  </a:cxn>
                  <a:cxn ang="0">
                    <a:pos x="137" y="7"/>
                  </a:cxn>
                  <a:cxn ang="0">
                    <a:pos x="137" y="6"/>
                  </a:cxn>
                  <a:cxn ang="0">
                    <a:pos x="137" y="4"/>
                  </a:cxn>
                  <a:cxn ang="0">
                    <a:pos x="135" y="2"/>
                  </a:cxn>
                  <a:cxn ang="0">
                    <a:pos x="129" y="0"/>
                  </a:cxn>
                  <a:cxn ang="0">
                    <a:pos x="119" y="0"/>
                  </a:cxn>
                  <a:cxn ang="0">
                    <a:pos x="101" y="1"/>
                  </a:cxn>
                  <a:cxn ang="0">
                    <a:pos x="77" y="5"/>
                  </a:cxn>
                  <a:cxn ang="0">
                    <a:pos x="43" y="12"/>
                  </a:cxn>
                </a:cxnLst>
                <a:rect l="0" t="0" r="r" b="b"/>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prstTxWarp prst="textNoShape">
                  <a:avLst/>
                </a:prstTxWarp>
              </a:bodyPr>
              <a:lstStyle/>
              <a:p>
                <a:endParaRPr lang="en-US"/>
              </a:p>
            </p:txBody>
          </p:sp>
          <p:sp>
            <p:nvSpPr>
              <p:cNvPr id="355472" name="Freeform 144"/>
              <p:cNvSpPr>
                <a:spLocks/>
              </p:cNvSpPr>
              <p:nvPr/>
            </p:nvSpPr>
            <p:spPr bwMode="auto">
              <a:xfrm>
                <a:off x="6412" y="13680"/>
                <a:ext cx="116" cy="560"/>
              </a:xfrm>
              <a:custGeom>
                <a:avLst/>
                <a:gdLst/>
                <a:ahLst/>
                <a:cxnLst>
                  <a:cxn ang="0">
                    <a:pos x="36" y="11"/>
                  </a:cxn>
                  <a:cxn ang="0">
                    <a:pos x="33" y="21"/>
                  </a:cxn>
                  <a:cxn ang="0">
                    <a:pos x="24" y="53"/>
                  </a:cxn>
                  <a:cxn ang="0">
                    <a:pos x="15" y="103"/>
                  </a:cxn>
                  <a:cxn ang="0">
                    <a:pos x="5" y="169"/>
                  </a:cxn>
                  <a:cxn ang="0">
                    <a:pos x="0" y="250"/>
                  </a:cxn>
                  <a:cxn ang="0">
                    <a:pos x="1" y="344"/>
                  </a:cxn>
                  <a:cxn ang="0">
                    <a:pos x="10" y="448"/>
                  </a:cxn>
                  <a:cxn ang="0">
                    <a:pos x="32" y="560"/>
                  </a:cxn>
                  <a:cxn ang="0">
                    <a:pos x="112" y="555"/>
                  </a:cxn>
                  <a:cxn ang="0">
                    <a:pos x="108" y="538"/>
                  </a:cxn>
                  <a:cxn ang="0">
                    <a:pos x="101" y="493"/>
                  </a:cxn>
                  <a:cxn ang="0">
                    <a:pos x="91" y="426"/>
                  </a:cxn>
                  <a:cxn ang="0">
                    <a:pos x="82" y="344"/>
                  </a:cxn>
                  <a:cxn ang="0">
                    <a:pos x="77" y="255"/>
                  </a:cxn>
                  <a:cxn ang="0">
                    <a:pos x="79" y="164"/>
                  </a:cxn>
                  <a:cxn ang="0">
                    <a:pos x="91" y="79"/>
                  </a:cxn>
                  <a:cxn ang="0">
                    <a:pos x="116" y="6"/>
                  </a:cxn>
                  <a:cxn ang="0">
                    <a:pos x="116" y="5"/>
                  </a:cxn>
                  <a:cxn ang="0">
                    <a:pos x="116" y="4"/>
                  </a:cxn>
                  <a:cxn ang="0">
                    <a:pos x="114" y="2"/>
                  </a:cxn>
                  <a:cxn ang="0">
                    <a:pos x="109" y="0"/>
                  </a:cxn>
                  <a:cxn ang="0">
                    <a:pos x="100" y="0"/>
                  </a:cxn>
                  <a:cxn ang="0">
                    <a:pos x="86" y="1"/>
                  </a:cxn>
                  <a:cxn ang="0">
                    <a:pos x="65" y="4"/>
                  </a:cxn>
                  <a:cxn ang="0">
                    <a:pos x="36" y="11"/>
                  </a:cxn>
                </a:cxnLst>
                <a:rect l="0" t="0" r="r" b="b"/>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prstTxWarp prst="textNoShape">
                  <a:avLst/>
                </a:prstTxWarp>
              </a:bodyPr>
              <a:lstStyle/>
              <a:p>
                <a:endParaRPr lang="en-US"/>
              </a:p>
            </p:txBody>
          </p:sp>
          <p:sp>
            <p:nvSpPr>
              <p:cNvPr id="355473" name="Freeform 145"/>
              <p:cNvSpPr>
                <a:spLocks/>
              </p:cNvSpPr>
              <p:nvPr/>
            </p:nvSpPr>
            <p:spPr bwMode="auto">
              <a:xfrm>
                <a:off x="6417" y="13724"/>
                <a:ext cx="97" cy="463"/>
              </a:xfrm>
              <a:custGeom>
                <a:avLst/>
                <a:gdLst/>
                <a:ahLst/>
                <a:cxnLst>
                  <a:cxn ang="0">
                    <a:pos x="30" y="9"/>
                  </a:cxn>
                  <a:cxn ang="0">
                    <a:pos x="27" y="17"/>
                  </a:cxn>
                  <a:cxn ang="0">
                    <a:pos x="20" y="44"/>
                  </a:cxn>
                  <a:cxn ang="0">
                    <a:pos x="12" y="85"/>
                  </a:cxn>
                  <a:cxn ang="0">
                    <a:pos x="4" y="140"/>
                  </a:cxn>
                  <a:cxn ang="0">
                    <a:pos x="0" y="207"/>
                  </a:cxn>
                  <a:cxn ang="0">
                    <a:pos x="0" y="285"/>
                  </a:cxn>
                  <a:cxn ang="0">
                    <a:pos x="9" y="370"/>
                  </a:cxn>
                  <a:cxn ang="0">
                    <a:pos x="26" y="463"/>
                  </a:cxn>
                  <a:cxn ang="0">
                    <a:pos x="93" y="460"/>
                  </a:cxn>
                  <a:cxn ang="0">
                    <a:pos x="89" y="446"/>
                  </a:cxn>
                  <a:cxn ang="0">
                    <a:pos x="83" y="408"/>
                  </a:cxn>
                  <a:cxn ang="0">
                    <a:pos x="75" y="353"/>
                  </a:cxn>
                  <a:cxn ang="0">
                    <a:pos x="68" y="285"/>
                  </a:cxn>
                  <a:cxn ang="0">
                    <a:pos x="65" y="211"/>
                  </a:cxn>
                  <a:cxn ang="0">
                    <a:pos x="67" y="136"/>
                  </a:cxn>
                  <a:cxn ang="0">
                    <a:pos x="76" y="65"/>
                  </a:cxn>
                  <a:cxn ang="0">
                    <a:pos x="97" y="5"/>
                  </a:cxn>
                  <a:cxn ang="0">
                    <a:pos x="97" y="4"/>
                  </a:cxn>
                  <a:cxn ang="0">
                    <a:pos x="97" y="3"/>
                  </a:cxn>
                  <a:cxn ang="0">
                    <a:pos x="95" y="1"/>
                  </a:cxn>
                  <a:cxn ang="0">
                    <a:pos x="91" y="0"/>
                  </a:cxn>
                  <a:cxn ang="0">
                    <a:pos x="84" y="0"/>
                  </a:cxn>
                  <a:cxn ang="0">
                    <a:pos x="71" y="0"/>
                  </a:cxn>
                  <a:cxn ang="0">
                    <a:pos x="54" y="3"/>
                  </a:cxn>
                  <a:cxn ang="0">
                    <a:pos x="30" y="9"/>
                  </a:cxn>
                </a:cxnLst>
                <a:rect l="0" t="0" r="r" b="b"/>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prstTxWarp prst="textNoShape">
                  <a:avLst/>
                </a:prstTxWarp>
              </a:bodyPr>
              <a:lstStyle/>
              <a:p>
                <a:endParaRPr lang="en-US"/>
              </a:p>
            </p:txBody>
          </p:sp>
          <p:sp>
            <p:nvSpPr>
              <p:cNvPr id="355474" name="Freeform 146"/>
              <p:cNvSpPr>
                <a:spLocks/>
              </p:cNvSpPr>
              <p:nvPr/>
            </p:nvSpPr>
            <p:spPr bwMode="auto">
              <a:xfrm>
                <a:off x="6422" y="13768"/>
                <a:ext cx="77" cy="367"/>
              </a:xfrm>
              <a:custGeom>
                <a:avLst/>
                <a:gdLst/>
                <a:ahLst/>
                <a:cxnLst>
                  <a:cxn ang="0">
                    <a:pos x="24" y="8"/>
                  </a:cxn>
                  <a:cxn ang="0">
                    <a:pos x="22" y="15"/>
                  </a:cxn>
                  <a:cxn ang="0">
                    <a:pos x="17" y="36"/>
                  </a:cxn>
                  <a:cxn ang="0">
                    <a:pos x="10" y="68"/>
                  </a:cxn>
                  <a:cxn ang="0">
                    <a:pos x="4" y="112"/>
                  </a:cxn>
                  <a:cxn ang="0">
                    <a:pos x="0" y="164"/>
                  </a:cxn>
                  <a:cxn ang="0">
                    <a:pos x="0" y="226"/>
                  </a:cxn>
                  <a:cxn ang="0">
                    <a:pos x="7" y="294"/>
                  </a:cxn>
                  <a:cxn ang="0">
                    <a:pos x="21" y="367"/>
                  </a:cxn>
                  <a:cxn ang="0">
                    <a:pos x="74" y="364"/>
                  </a:cxn>
                  <a:cxn ang="0">
                    <a:pos x="71" y="353"/>
                  </a:cxn>
                  <a:cxn ang="0">
                    <a:pos x="66" y="323"/>
                  </a:cxn>
                  <a:cxn ang="0">
                    <a:pos x="60" y="280"/>
                  </a:cxn>
                  <a:cxn ang="0">
                    <a:pos x="54" y="226"/>
                  </a:cxn>
                  <a:cxn ang="0">
                    <a:pos x="51" y="168"/>
                  </a:cxn>
                  <a:cxn ang="0">
                    <a:pos x="53" y="107"/>
                  </a:cxn>
                  <a:cxn ang="0">
                    <a:pos x="61" y="52"/>
                  </a:cxn>
                  <a:cxn ang="0">
                    <a:pos x="77" y="5"/>
                  </a:cxn>
                  <a:cxn ang="0">
                    <a:pos x="77" y="5"/>
                  </a:cxn>
                  <a:cxn ang="0">
                    <a:pos x="77" y="2"/>
                  </a:cxn>
                  <a:cxn ang="0">
                    <a:pos x="76" y="1"/>
                  </a:cxn>
                  <a:cxn ang="0">
                    <a:pos x="72" y="0"/>
                  </a:cxn>
                  <a:cxn ang="0">
                    <a:pos x="66" y="0"/>
                  </a:cxn>
                  <a:cxn ang="0">
                    <a:pos x="56" y="1"/>
                  </a:cxn>
                  <a:cxn ang="0">
                    <a:pos x="43" y="4"/>
                  </a:cxn>
                  <a:cxn ang="0">
                    <a:pos x="24" y="8"/>
                  </a:cxn>
                </a:cxnLst>
                <a:rect l="0" t="0" r="r" b="b"/>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prstTxWarp prst="textNoShape">
                  <a:avLst/>
                </a:prstTxWarp>
              </a:bodyPr>
              <a:lstStyle/>
              <a:p>
                <a:endParaRPr lang="en-US"/>
              </a:p>
            </p:txBody>
          </p:sp>
          <p:sp>
            <p:nvSpPr>
              <p:cNvPr id="355475" name="Freeform 147"/>
              <p:cNvSpPr>
                <a:spLocks/>
              </p:cNvSpPr>
              <p:nvPr/>
            </p:nvSpPr>
            <p:spPr bwMode="auto">
              <a:xfrm>
                <a:off x="6428" y="13813"/>
                <a:ext cx="56" cy="271"/>
              </a:xfrm>
              <a:custGeom>
                <a:avLst/>
                <a:gdLst/>
                <a:ahLst/>
                <a:cxnLst>
                  <a:cxn ang="0">
                    <a:pos x="17" y="5"/>
                  </a:cxn>
                  <a:cxn ang="0">
                    <a:pos x="16" y="10"/>
                  </a:cxn>
                  <a:cxn ang="0">
                    <a:pos x="12" y="25"/>
                  </a:cxn>
                  <a:cxn ang="0">
                    <a:pos x="6" y="49"/>
                  </a:cxn>
                  <a:cxn ang="0">
                    <a:pos x="2" y="82"/>
                  </a:cxn>
                  <a:cxn ang="0">
                    <a:pos x="0" y="122"/>
                  </a:cxn>
                  <a:cxn ang="0">
                    <a:pos x="0" y="166"/>
                  </a:cxn>
                  <a:cxn ang="0">
                    <a:pos x="4" y="217"/>
                  </a:cxn>
                  <a:cxn ang="0">
                    <a:pos x="15" y="271"/>
                  </a:cxn>
                  <a:cxn ang="0">
                    <a:pos x="54" y="268"/>
                  </a:cxn>
                  <a:cxn ang="0">
                    <a:pos x="52" y="261"/>
                  </a:cxn>
                  <a:cxn ang="0">
                    <a:pos x="48" y="238"/>
                  </a:cxn>
                  <a:cxn ang="0">
                    <a:pos x="44" y="206"/>
                  </a:cxn>
                  <a:cxn ang="0">
                    <a:pos x="40" y="166"/>
                  </a:cxn>
                  <a:cxn ang="0">
                    <a:pos x="37" y="123"/>
                  </a:cxn>
                  <a:cxn ang="0">
                    <a:pos x="39" y="78"/>
                  </a:cxn>
                  <a:cxn ang="0">
                    <a:pos x="44" y="37"/>
                  </a:cxn>
                  <a:cxn ang="0">
                    <a:pos x="56" y="3"/>
                  </a:cxn>
                  <a:cxn ang="0">
                    <a:pos x="56" y="3"/>
                  </a:cxn>
                  <a:cxn ang="0">
                    <a:pos x="56" y="2"/>
                  </a:cxn>
                  <a:cxn ang="0">
                    <a:pos x="55" y="1"/>
                  </a:cxn>
                  <a:cxn ang="0">
                    <a:pos x="52" y="0"/>
                  </a:cxn>
                  <a:cxn ang="0">
                    <a:pos x="48" y="0"/>
                  </a:cxn>
                  <a:cxn ang="0">
                    <a:pos x="42" y="0"/>
                  </a:cxn>
                  <a:cxn ang="0">
                    <a:pos x="31" y="2"/>
                  </a:cxn>
                  <a:cxn ang="0">
                    <a:pos x="17" y="5"/>
                  </a:cxn>
                </a:cxnLst>
                <a:rect l="0" t="0" r="r" b="b"/>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prstTxWarp prst="textNoShape">
                  <a:avLst/>
                </a:prstTxWarp>
              </a:bodyPr>
              <a:lstStyle/>
              <a:p>
                <a:endParaRPr lang="en-US"/>
              </a:p>
            </p:txBody>
          </p:sp>
          <p:sp>
            <p:nvSpPr>
              <p:cNvPr id="355476" name="Freeform 148"/>
              <p:cNvSpPr>
                <a:spLocks/>
              </p:cNvSpPr>
              <p:nvPr/>
            </p:nvSpPr>
            <p:spPr bwMode="auto">
              <a:xfrm>
                <a:off x="7211" y="13549"/>
                <a:ext cx="186" cy="732"/>
              </a:xfrm>
              <a:custGeom>
                <a:avLst/>
                <a:gdLst/>
                <a:ahLst/>
                <a:cxnLst>
                  <a:cxn ang="0">
                    <a:pos x="186" y="6"/>
                  </a:cxn>
                  <a:cxn ang="0">
                    <a:pos x="182" y="11"/>
                  </a:cxn>
                  <a:cxn ang="0">
                    <a:pos x="169" y="29"/>
                  </a:cxn>
                  <a:cxn ang="0">
                    <a:pos x="153" y="67"/>
                  </a:cxn>
                  <a:cxn ang="0">
                    <a:pos x="137" y="130"/>
                  </a:cxn>
                  <a:cxn ang="0">
                    <a:pos x="124" y="221"/>
                  </a:cxn>
                  <a:cxn ang="0">
                    <a:pos x="117" y="350"/>
                  </a:cxn>
                  <a:cxn ang="0">
                    <a:pos x="122" y="517"/>
                  </a:cxn>
                  <a:cxn ang="0">
                    <a:pos x="139" y="732"/>
                  </a:cxn>
                  <a:cxn ang="0">
                    <a:pos x="34" y="732"/>
                  </a:cxn>
                  <a:cxn ang="0">
                    <a:pos x="31" y="711"/>
                  </a:cxn>
                  <a:cxn ang="0">
                    <a:pos x="22" y="651"/>
                  </a:cxn>
                  <a:cxn ang="0">
                    <a:pos x="12" y="563"/>
                  </a:cxn>
                  <a:cxn ang="0">
                    <a:pos x="3" y="454"/>
                  </a:cxn>
                  <a:cxn ang="0">
                    <a:pos x="0" y="335"/>
                  </a:cxn>
                  <a:cxn ang="0">
                    <a:pos x="6" y="213"/>
                  </a:cxn>
                  <a:cxn ang="0">
                    <a:pos x="25" y="98"/>
                  </a:cxn>
                  <a:cxn ang="0">
                    <a:pos x="60" y="0"/>
                  </a:cxn>
                  <a:cxn ang="0">
                    <a:pos x="186" y="6"/>
                  </a:cxn>
                </a:cxnLst>
                <a:rect l="0" t="0" r="r" b="b"/>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prstTxWarp prst="textNoShape">
                  <a:avLst/>
                </a:prstTxWarp>
              </a:bodyPr>
              <a:lstStyle/>
              <a:p>
                <a:endParaRPr lang="en-US"/>
              </a:p>
            </p:txBody>
          </p:sp>
          <p:sp>
            <p:nvSpPr>
              <p:cNvPr id="355477" name="Freeform 149"/>
              <p:cNvSpPr>
                <a:spLocks/>
              </p:cNvSpPr>
              <p:nvPr/>
            </p:nvSpPr>
            <p:spPr bwMode="auto">
              <a:xfrm>
                <a:off x="7219" y="13600"/>
                <a:ext cx="158" cy="625"/>
              </a:xfrm>
              <a:custGeom>
                <a:avLst/>
                <a:gdLst/>
                <a:ahLst/>
                <a:cxnLst>
                  <a:cxn ang="0">
                    <a:pos x="158" y="4"/>
                  </a:cxn>
                  <a:cxn ang="0">
                    <a:pos x="153" y="9"/>
                  </a:cxn>
                  <a:cxn ang="0">
                    <a:pos x="144" y="25"/>
                  </a:cxn>
                  <a:cxn ang="0">
                    <a:pos x="130" y="57"/>
                  </a:cxn>
                  <a:cxn ang="0">
                    <a:pos x="116" y="110"/>
                  </a:cxn>
                  <a:cxn ang="0">
                    <a:pos x="105" y="189"/>
                  </a:cxn>
                  <a:cxn ang="0">
                    <a:pos x="100" y="298"/>
                  </a:cxn>
                  <a:cxn ang="0">
                    <a:pos x="103" y="441"/>
                  </a:cxn>
                  <a:cxn ang="0">
                    <a:pos x="118" y="625"/>
                  </a:cxn>
                  <a:cxn ang="0">
                    <a:pos x="29" y="625"/>
                  </a:cxn>
                  <a:cxn ang="0">
                    <a:pos x="25" y="607"/>
                  </a:cxn>
                  <a:cxn ang="0">
                    <a:pos x="18" y="556"/>
                  </a:cxn>
                  <a:cxn ang="0">
                    <a:pos x="9" y="480"/>
                  </a:cxn>
                  <a:cxn ang="0">
                    <a:pos x="2" y="387"/>
                  </a:cxn>
                  <a:cxn ang="0">
                    <a:pos x="0" y="286"/>
                  </a:cxn>
                  <a:cxn ang="0">
                    <a:pos x="5" y="182"/>
                  </a:cxn>
                  <a:cxn ang="0">
                    <a:pos x="21" y="84"/>
                  </a:cxn>
                  <a:cxn ang="0">
                    <a:pos x="51" y="0"/>
                  </a:cxn>
                  <a:cxn ang="0">
                    <a:pos x="158" y="4"/>
                  </a:cxn>
                </a:cxnLst>
                <a:rect l="0" t="0" r="r" b="b"/>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prstTxWarp prst="textNoShape">
                  <a:avLst/>
                </a:prstTxWarp>
              </a:bodyPr>
              <a:lstStyle/>
              <a:p>
                <a:endParaRPr lang="en-US"/>
              </a:p>
            </p:txBody>
          </p:sp>
          <p:sp>
            <p:nvSpPr>
              <p:cNvPr id="355478" name="Freeform 150"/>
              <p:cNvSpPr>
                <a:spLocks/>
              </p:cNvSpPr>
              <p:nvPr/>
            </p:nvSpPr>
            <p:spPr bwMode="auto">
              <a:xfrm>
                <a:off x="7225" y="13651"/>
                <a:ext cx="131" cy="517"/>
              </a:xfrm>
              <a:custGeom>
                <a:avLst/>
                <a:gdLst/>
                <a:ahLst/>
                <a:cxnLst>
                  <a:cxn ang="0">
                    <a:pos x="131" y="4"/>
                  </a:cxn>
                  <a:cxn ang="0">
                    <a:pos x="128" y="7"/>
                  </a:cxn>
                  <a:cxn ang="0">
                    <a:pos x="119" y="21"/>
                  </a:cxn>
                  <a:cxn ang="0">
                    <a:pos x="109" y="47"/>
                  </a:cxn>
                  <a:cxn ang="0">
                    <a:pos x="97" y="91"/>
                  </a:cxn>
                  <a:cxn ang="0">
                    <a:pos x="88" y="156"/>
                  </a:cxn>
                  <a:cxn ang="0">
                    <a:pos x="84" y="247"/>
                  </a:cxn>
                  <a:cxn ang="0">
                    <a:pos x="86" y="366"/>
                  </a:cxn>
                  <a:cxn ang="0">
                    <a:pos x="99" y="517"/>
                  </a:cxn>
                  <a:cxn ang="0">
                    <a:pos x="25" y="517"/>
                  </a:cxn>
                  <a:cxn ang="0">
                    <a:pos x="23" y="502"/>
                  </a:cxn>
                  <a:cxn ang="0">
                    <a:pos x="16" y="460"/>
                  </a:cxn>
                  <a:cxn ang="0">
                    <a:pos x="9" y="397"/>
                  </a:cxn>
                  <a:cxn ang="0">
                    <a:pos x="2" y="320"/>
                  </a:cxn>
                  <a:cxn ang="0">
                    <a:pos x="0" y="236"/>
                  </a:cxn>
                  <a:cxn ang="0">
                    <a:pos x="4" y="151"/>
                  </a:cxn>
                  <a:cxn ang="0">
                    <a:pos x="18" y="70"/>
                  </a:cxn>
                  <a:cxn ang="0">
                    <a:pos x="43" y="0"/>
                  </a:cxn>
                  <a:cxn ang="0">
                    <a:pos x="131" y="4"/>
                  </a:cxn>
                </a:cxnLst>
                <a:rect l="0" t="0" r="r" b="b"/>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prstTxWarp prst="textNoShape">
                  <a:avLst/>
                </a:prstTxWarp>
              </a:bodyPr>
              <a:lstStyle/>
              <a:p>
                <a:endParaRPr lang="en-US"/>
              </a:p>
            </p:txBody>
          </p:sp>
          <p:sp>
            <p:nvSpPr>
              <p:cNvPr id="355479" name="Freeform 151"/>
              <p:cNvSpPr>
                <a:spLocks/>
              </p:cNvSpPr>
              <p:nvPr/>
            </p:nvSpPr>
            <p:spPr bwMode="auto">
              <a:xfrm>
                <a:off x="7233" y="13701"/>
                <a:ext cx="104" cy="411"/>
              </a:xfrm>
              <a:custGeom>
                <a:avLst/>
                <a:gdLst/>
                <a:ahLst/>
                <a:cxnLst>
                  <a:cxn ang="0">
                    <a:pos x="104" y="4"/>
                  </a:cxn>
                  <a:cxn ang="0">
                    <a:pos x="101" y="7"/>
                  </a:cxn>
                  <a:cxn ang="0">
                    <a:pos x="94" y="17"/>
                  </a:cxn>
                  <a:cxn ang="0">
                    <a:pos x="86" y="38"/>
                  </a:cxn>
                  <a:cxn ang="0">
                    <a:pos x="76" y="73"/>
                  </a:cxn>
                  <a:cxn ang="0">
                    <a:pos x="69" y="125"/>
                  </a:cxn>
                  <a:cxn ang="0">
                    <a:pos x="65" y="196"/>
                  </a:cxn>
                  <a:cxn ang="0">
                    <a:pos x="67" y="291"/>
                  </a:cxn>
                  <a:cxn ang="0">
                    <a:pos x="77" y="411"/>
                  </a:cxn>
                  <a:cxn ang="0">
                    <a:pos x="19" y="411"/>
                  </a:cxn>
                  <a:cxn ang="0">
                    <a:pos x="17" y="399"/>
                  </a:cxn>
                  <a:cxn ang="0">
                    <a:pos x="11" y="365"/>
                  </a:cxn>
                  <a:cxn ang="0">
                    <a:pos x="6" y="316"/>
                  </a:cxn>
                  <a:cxn ang="0">
                    <a:pos x="2" y="255"/>
                  </a:cxn>
                  <a:cxn ang="0">
                    <a:pos x="0" y="188"/>
                  </a:cxn>
                  <a:cxn ang="0">
                    <a:pos x="4" y="120"/>
                  </a:cxn>
                  <a:cxn ang="0">
                    <a:pos x="15" y="55"/>
                  </a:cxn>
                  <a:cxn ang="0">
                    <a:pos x="34" y="0"/>
                  </a:cxn>
                  <a:cxn ang="0">
                    <a:pos x="104" y="4"/>
                  </a:cxn>
                </a:cxnLst>
                <a:rect l="0" t="0" r="r" b="b"/>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prstTxWarp prst="textNoShape">
                  <a:avLst/>
                </a:prstTxWarp>
              </a:bodyPr>
              <a:lstStyle/>
              <a:p>
                <a:endParaRPr lang="en-US"/>
              </a:p>
            </p:txBody>
          </p:sp>
          <p:sp>
            <p:nvSpPr>
              <p:cNvPr id="355480" name="Freeform 152"/>
              <p:cNvSpPr>
                <a:spLocks/>
              </p:cNvSpPr>
              <p:nvPr/>
            </p:nvSpPr>
            <p:spPr bwMode="auto">
              <a:xfrm>
                <a:off x="7240" y="13752"/>
                <a:ext cx="76" cy="302"/>
              </a:xfrm>
              <a:custGeom>
                <a:avLst/>
                <a:gdLst/>
                <a:ahLst/>
                <a:cxnLst>
                  <a:cxn ang="0">
                    <a:pos x="76" y="2"/>
                  </a:cxn>
                  <a:cxn ang="0">
                    <a:pos x="74" y="4"/>
                  </a:cxn>
                  <a:cxn ang="0">
                    <a:pos x="70" y="12"/>
                  </a:cxn>
                  <a:cxn ang="0">
                    <a:pos x="62" y="28"/>
                  </a:cxn>
                  <a:cxn ang="0">
                    <a:pos x="56" y="53"/>
                  </a:cxn>
                  <a:cxn ang="0">
                    <a:pos x="51" y="92"/>
                  </a:cxn>
                  <a:cxn ang="0">
                    <a:pos x="49" y="145"/>
                  </a:cxn>
                  <a:cxn ang="0">
                    <a:pos x="50" y="214"/>
                  </a:cxn>
                  <a:cxn ang="0">
                    <a:pos x="57" y="302"/>
                  </a:cxn>
                  <a:cxn ang="0">
                    <a:pos x="14" y="302"/>
                  </a:cxn>
                  <a:cxn ang="0">
                    <a:pos x="13" y="294"/>
                  </a:cxn>
                  <a:cxn ang="0">
                    <a:pos x="9" y="269"/>
                  </a:cxn>
                  <a:cxn ang="0">
                    <a:pos x="4" y="232"/>
                  </a:cxn>
                  <a:cxn ang="0">
                    <a:pos x="1" y="188"/>
                  </a:cxn>
                  <a:cxn ang="0">
                    <a:pos x="0" y="138"/>
                  </a:cxn>
                  <a:cxn ang="0">
                    <a:pos x="2" y="89"/>
                  </a:cxn>
                  <a:cxn ang="0">
                    <a:pos x="10" y="41"/>
                  </a:cxn>
                  <a:cxn ang="0">
                    <a:pos x="25" y="0"/>
                  </a:cxn>
                  <a:cxn ang="0">
                    <a:pos x="76" y="2"/>
                  </a:cxn>
                </a:cxnLst>
                <a:rect l="0" t="0" r="r" b="b"/>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prstTxWarp prst="textNoShape">
                  <a:avLst/>
                </a:prstTxWarp>
              </a:bodyPr>
              <a:lstStyle/>
              <a:p>
                <a:endParaRPr lang="en-US"/>
              </a:p>
            </p:txBody>
          </p:sp>
          <p:sp>
            <p:nvSpPr>
              <p:cNvPr id="355481" name="Rectangle 153"/>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prstTxWarp prst="textNoShape">
                  <a:avLst/>
                </a:prstTxWarp>
              </a:bodyPr>
              <a:lstStyle/>
              <a:p>
                <a:endParaRPr lang="en-US"/>
              </a:p>
            </p:txBody>
          </p:sp>
          <p:sp>
            <p:nvSpPr>
              <p:cNvPr id="355482" name="Freeform 154"/>
              <p:cNvSpPr>
                <a:spLocks/>
              </p:cNvSpPr>
              <p:nvPr/>
            </p:nvSpPr>
            <p:spPr bwMode="auto">
              <a:xfrm>
                <a:off x="6579" y="13664"/>
                <a:ext cx="375" cy="440"/>
              </a:xfrm>
              <a:custGeom>
                <a:avLst/>
                <a:gdLst/>
                <a:ahLst/>
                <a:cxnLst>
                  <a:cxn ang="0">
                    <a:pos x="35" y="41"/>
                  </a:cxn>
                  <a:cxn ang="0">
                    <a:pos x="32" y="49"/>
                  </a:cxn>
                  <a:cxn ang="0">
                    <a:pos x="25" y="74"/>
                  </a:cxn>
                  <a:cxn ang="0">
                    <a:pos x="17" y="112"/>
                  </a:cxn>
                  <a:cxn ang="0">
                    <a:pos x="8" y="163"/>
                  </a:cxn>
                  <a:cxn ang="0">
                    <a:pos x="2" y="223"/>
                  </a:cxn>
                  <a:cxn ang="0">
                    <a:pos x="0" y="290"/>
                  </a:cxn>
                  <a:cxn ang="0">
                    <a:pos x="7" y="363"/>
                  </a:cxn>
                  <a:cxn ang="0">
                    <a:pos x="23" y="440"/>
                  </a:cxn>
                  <a:cxn ang="0">
                    <a:pos x="23" y="437"/>
                  </a:cxn>
                  <a:cxn ang="0">
                    <a:pos x="23" y="427"/>
                  </a:cxn>
                  <a:cxn ang="0">
                    <a:pos x="23" y="411"/>
                  </a:cxn>
                  <a:cxn ang="0">
                    <a:pos x="23" y="391"/>
                  </a:cxn>
                  <a:cxn ang="0">
                    <a:pos x="25" y="367"/>
                  </a:cxn>
                  <a:cxn ang="0">
                    <a:pos x="28" y="341"/>
                  </a:cxn>
                  <a:cxn ang="0">
                    <a:pos x="33" y="312"/>
                  </a:cxn>
                  <a:cxn ang="0">
                    <a:pos x="39" y="281"/>
                  </a:cxn>
                  <a:cxn ang="0">
                    <a:pos x="49" y="251"/>
                  </a:cxn>
                  <a:cxn ang="0">
                    <a:pos x="61" y="222"/>
                  </a:cxn>
                  <a:cxn ang="0">
                    <a:pos x="75" y="194"/>
                  </a:cxn>
                  <a:cxn ang="0">
                    <a:pos x="93" y="168"/>
                  </a:cxn>
                  <a:cxn ang="0">
                    <a:pos x="116" y="145"/>
                  </a:cxn>
                  <a:cxn ang="0">
                    <a:pos x="141" y="127"/>
                  </a:cxn>
                  <a:cxn ang="0">
                    <a:pos x="173" y="114"/>
                  </a:cxn>
                  <a:cxn ang="0">
                    <a:pos x="208" y="106"/>
                  </a:cxn>
                  <a:cxn ang="0">
                    <a:pos x="210" y="104"/>
                  </a:cxn>
                  <a:cxn ang="0">
                    <a:pos x="217" y="100"/>
                  </a:cxn>
                  <a:cxn ang="0">
                    <a:pos x="227" y="92"/>
                  </a:cxn>
                  <a:cxn ang="0">
                    <a:pos x="245" y="82"/>
                  </a:cxn>
                  <a:cxn ang="0">
                    <a:pos x="267" y="69"/>
                  </a:cxn>
                  <a:cxn ang="0">
                    <a:pos x="296" y="54"/>
                  </a:cxn>
                  <a:cxn ang="0">
                    <a:pos x="332" y="36"/>
                  </a:cxn>
                  <a:cxn ang="0">
                    <a:pos x="375" y="17"/>
                  </a:cxn>
                  <a:cxn ang="0">
                    <a:pos x="373" y="16"/>
                  </a:cxn>
                  <a:cxn ang="0">
                    <a:pos x="366" y="15"/>
                  </a:cxn>
                  <a:cxn ang="0">
                    <a:pos x="357" y="13"/>
                  </a:cxn>
                  <a:cxn ang="0">
                    <a:pos x="343" y="10"/>
                  </a:cxn>
                  <a:cxn ang="0">
                    <a:pos x="326" y="7"/>
                  </a:cxn>
                  <a:cxn ang="0">
                    <a:pos x="307" y="5"/>
                  </a:cxn>
                  <a:cxn ang="0">
                    <a:pos x="285" y="3"/>
                  </a:cxn>
                  <a:cxn ang="0">
                    <a:pos x="261" y="1"/>
                  </a:cxn>
                  <a:cxn ang="0">
                    <a:pos x="235" y="0"/>
                  </a:cxn>
                  <a:cxn ang="0">
                    <a:pos x="208" y="1"/>
                  </a:cxn>
                  <a:cxn ang="0">
                    <a:pos x="180" y="2"/>
                  </a:cxn>
                  <a:cxn ang="0">
                    <a:pos x="151" y="5"/>
                  </a:cxn>
                  <a:cxn ang="0">
                    <a:pos x="122" y="10"/>
                  </a:cxn>
                  <a:cxn ang="0">
                    <a:pos x="92" y="18"/>
                  </a:cxn>
                  <a:cxn ang="0">
                    <a:pos x="63" y="28"/>
                  </a:cxn>
                  <a:cxn ang="0">
                    <a:pos x="35" y="41"/>
                  </a:cxn>
                </a:cxnLst>
                <a:rect l="0" t="0" r="r" b="b"/>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prstTxWarp prst="textNoShape">
                  <a:avLst/>
                </a:prstTxWarp>
              </a:bodyPr>
              <a:lstStyle/>
              <a:p>
                <a:endParaRPr lang="en-US"/>
              </a:p>
            </p:txBody>
          </p:sp>
          <p:sp>
            <p:nvSpPr>
              <p:cNvPr id="355483" name="Freeform 155"/>
              <p:cNvSpPr>
                <a:spLocks/>
              </p:cNvSpPr>
              <p:nvPr/>
            </p:nvSpPr>
            <p:spPr bwMode="auto">
              <a:xfrm>
                <a:off x="6061" y="13991"/>
                <a:ext cx="305" cy="83"/>
              </a:xfrm>
              <a:custGeom>
                <a:avLst/>
                <a:gdLst/>
                <a:ahLst/>
                <a:cxnLst>
                  <a:cxn ang="0">
                    <a:pos x="0" y="53"/>
                  </a:cxn>
                  <a:cxn ang="0">
                    <a:pos x="0" y="52"/>
                  </a:cxn>
                  <a:cxn ang="0">
                    <a:pos x="2" y="48"/>
                  </a:cxn>
                  <a:cxn ang="0">
                    <a:pos x="5" y="44"/>
                  </a:cxn>
                  <a:cxn ang="0">
                    <a:pos x="11" y="37"/>
                  </a:cxn>
                  <a:cxn ang="0">
                    <a:pos x="18" y="31"/>
                  </a:cxn>
                  <a:cxn ang="0">
                    <a:pos x="27" y="25"/>
                  </a:cxn>
                  <a:cxn ang="0">
                    <a:pos x="39" y="18"/>
                  </a:cxn>
                  <a:cxn ang="0">
                    <a:pos x="54" y="12"/>
                  </a:cxn>
                  <a:cxn ang="0">
                    <a:pos x="72" y="6"/>
                  </a:cxn>
                  <a:cxn ang="0">
                    <a:pos x="92" y="2"/>
                  </a:cxn>
                  <a:cxn ang="0">
                    <a:pos x="118" y="0"/>
                  </a:cxn>
                  <a:cxn ang="0">
                    <a:pos x="146" y="0"/>
                  </a:cxn>
                  <a:cxn ang="0">
                    <a:pos x="180" y="2"/>
                  </a:cxn>
                  <a:cxn ang="0">
                    <a:pos x="216" y="7"/>
                  </a:cxn>
                  <a:cxn ang="0">
                    <a:pos x="258" y="16"/>
                  </a:cxn>
                  <a:cxn ang="0">
                    <a:pos x="305" y="29"/>
                  </a:cxn>
                  <a:cxn ang="0">
                    <a:pos x="299" y="47"/>
                  </a:cxn>
                  <a:cxn ang="0">
                    <a:pos x="297" y="46"/>
                  </a:cxn>
                  <a:cxn ang="0">
                    <a:pos x="289" y="44"/>
                  </a:cxn>
                  <a:cxn ang="0">
                    <a:pos x="277" y="41"/>
                  </a:cxn>
                  <a:cxn ang="0">
                    <a:pos x="262" y="36"/>
                  </a:cxn>
                  <a:cxn ang="0">
                    <a:pos x="244" y="32"/>
                  </a:cxn>
                  <a:cxn ang="0">
                    <a:pos x="224" y="28"/>
                  </a:cxn>
                  <a:cxn ang="0">
                    <a:pos x="201" y="25"/>
                  </a:cxn>
                  <a:cxn ang="0">
                    <a:pos x="176" y="22"/>
                  </a:cxn>
                  <a:cxn ang="0">
                    <a:pos x="152" y="21"/>
                  </a:cxn>
                  <a:cxn ang="0">
                    <a:pos x="126" y="21"/>
                  </a:cxn>
                  <a:cxn ang="0">
                    <a:pos x="101" y="23"/>
                  </a:cxn>
                  <a:cxn ang="0">
                    <a:pos x="77" y="29"/>
                  </a:cxn>
                  <a:cxn ang="0">
                    <a:pos x="55" y="37"/>
                  </a:cxn>
                  <a:cxn ang="0">
                    <a:pos x="33" y="48"/>
                  </a:cxn>
                  <a:cxn ang="0">
                    <a:pos x="15" y="63"/>
                  </a:cxn>
                  <a:cxn ang="0">
                    <a:pos x="0" y="83"/>
                  </a:cxn>
                  <a:cxn ang="0">
                    <a:pos x="0" y="53"/>
                  </a:cxn>
                </a:cxnLst>
                <a:rect l="0" t="0" r="r" b="b"/>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5484" name="Freeform 156"/>
              <p:cNvSpPr>
                <a:spLocks/>
              </p:cNvSpPr>
              <p:nvPr/>
            </p:nvSpPr>
            <p:spPr bwMode="auto">
              <a:xfrm>
                <a:off x="6061" y="13793"/>
                <a:ext cx="305" cy="83"/>
              </a:xfrm>
              <a:custGeom>
                <a:avLst/>
                <a:gdLst/>
                <a:ahLst/>
                <a:cxnLst>
                  <a:cxn ang="0">
                    <a:pos x="0" y="53"/>
                  </a:cxn>
                  <a:cxn ang="0">
                    <a:pos x="0" y="52"/>
                  </a:cxn>
                  <a:cxn ang="0">
                    <a:pos x="2" y="49"/>
                  </a:cxn>
                  <a:cxn ang="0">
                    <a:pos x="5" y="44"/>
                  </a:cxn>
                  <a:cxn ang="0">
                    <a:pos x="11" y="38"/>
                  </a:cxn>
                  <a:cxn ang="0">
                    <a:pos x="18" y="31"/>
                  </a:cxn>
                  <a:cxn ang="0">
                    <a:pos x="27" y="25"/>
                  </a:cxn>
                  <a:cxn ang="0">
                    <a:pos x="39" y="17"/>
                  </a:cxn>
                  <a:cxn ang="0">
                    <a:pos x="54" y="12"/>
                  </a:cxn>
                  <a:cxn ang="0">
                    <a:pos x="72" y="7"/>
                  </a:cxn>
                  <a:cxn ang="0">
                    <a:pos x="92" y="2"/>
                  </a:cxn>
                  <a:cxn ang="0">
                    <a:pos x="118" y="0"/>
                  </a:cxn>
                  <a:cxn ang="0">
                    <a:pos x="146" y="0"/>
                  </a:cxn>
                  <a:cxn ang="0">
                    <a:pos x="180" y="2"/>
                  </a:cxn>
                  <a:cxn ang="0">
                    <a:pos x="216" y="8"/>
                  </a:cxn>
                  <a:cxn ang="0">
                    <a:pos x="258" y="16"/>
                  </a:cxn>
                  <a:cxn ang="0">
                    <a:pos x="305" y="29"/>
                  </a:cxn>
                  <a:cxn ang="0">
                    <a:pos x="299" y="47"/>
                  </a:cxn>
                  <a:cxn ang="0">
                    <a:pos x="297" y="45"/>
                  </a:cxn>
                  <a:cxn ang="0">
                    <a:pos x="289" y="43"/>
                  </a:cxn>
                  <a:cxn ang="0">
                    <a:pos x="277" y="40"/>
                  </a:cxn>
                  <a:cxn ang="0">
                    <a:pos x="262" y="36"/>
                  </a:cxn>
                  <a:cxn ang="0">
                    <a:pos x="244" y="33"/>
                  </a:cxn>
                  <a:cxn ang="0">
                    <a:pos x="224" y="28"/>
                  </a:cxn>
                  <a:cxn ang="0">
                    <a:pos x="201" y="25"/>
                  </a:cxn>
                  <a:cxn ang="0">
                    <a:pos x="176" y="22"/>
                  </a:cxn>
                  <a:cxn ang="0">
                    <a:pos x="152" y="21"/>
                  </a:cxn>
                  <a:cxn ang="0">
                    <a:pos x="126" y="22"/>
                  </a:cxn>
                  <a:cxn ang="0">
                    <a:pos x="101" y="24"/>
                  </a:cxn>
                  <a:cxn ang="0">
                    <a:pos x="77" y="29"/>
                  </a:cxn>
                  <a:cxn ang="0">
                    <a:pos x="55" y="38"/>
                  </a:cxn>
                  <a:cxn ang="0">
                    <a:pos x="33" y="49"/>
                  </a:cxn>
                  <a:cxn ang="0">
                    <a:pos x="15" y="64"/>
                  </a:cxn>
                  <a:cxn ang="0">
                    <a:pos x="0" y="83"/>
                  </a:cxn>
                  <a:cxn ang="0">
                    <a:pos x="0" y="53"/>
                  </a:cxn>
                </a:cxnLst>
                <a:rect l="0" t="0" r="r" b="b"/>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5485" name="Freeform 157"/>
              <p:cNvSpPr>
                <a:spLocks/>
              </p:cNvSpPr>
              <p:nvPr/>
            </p:nvSpPr>
            <p:spPr bwMode="auto">
              <a:xfrm>
                <a:off x="6348" y="13696"/>
                <a:ext cx="496" cy="917"/>
              </a:xfrm>
              <a:custGeom>
                <a:avLst/>
                <a:gdLst/>
                <a:ahLst/>
                <a:cxnLst>
                  <a:cxn ang="0">
                    <a:pos x="0" y="0"/>
                  </a:cxn>
                  <a:cxn ang="0">
                    <a:pos x="0" y="886"/>
                  </a:cxn>
                  <a:cxn ang="0">
                    <a:pos x="150" y="917"/>
                  </a:cxn>
                  <a:cxn ang="0">
                    <a:pos x="143" y="797"/>
                  </a:cxn>
                  <a:cxn ang="0">
                    <a:pos x="496" y="851"/>
                  </a:cxn>
                  <a:cxn ang="0">
                    <a:pos x="490" y="803"/>
                  </a:cxn>
                  <a:cxn ang="0">
                    <a:pos x="245" y="773"/>
                  </a:cxn>
                  <a:cxn ang="0">
                    <a:pos x="239" y="670"/>
                  </a:cxn>
                  <a:cxn ang="0">
                    <a:pos x="72" y="670"/>
                  </a:cxn>
                  <a:cxn ang="0">
                    <a:pos x="68" y="657"/>
                  </a:cxn>
                  <a:cxn ang="0">
                    <a:pos x="56" y="620"/>
                  </a:cxn>
                  <a:cxn ang="0">
                    <a:pos x="41" y="559"/>
                  </a:cxn>
                  <a:cxn ang="0">
                    <a:pos x="26" y="480"/>
                  </a:cxn>
                  <a:cxn ang="0">
                    <a:pos x="15" y="385"/>
                  </a:cxn>
                  <a:cxn ang="0">
                    <a:pos x="11" y="276"/>
                  </a:cxn>
                  <a:cxn ang="0">
                    <a:pos x="20" y="158"/>
                  </a:cxn>
                  <a:cxn ang="0">
                    <a:pos x="42" y="30"/>
                  </a:cxn>
                  <a:cxn ang="0">
                    <a:pos x="0" y="0"/>
                  </a:cxn>
                </a:cxnLst>
                <a:rect l="0" t="0" r="r" b="b"/>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prstTxWarp prst="textNoShape">
                  <a:avLst/>
                </a:prstTxWarp>
              </a:bodyPr>
              <a:lstStyle/>
              <a:p>
                <a:endParaRPr lang="en-US"/>
              </a:p>
            </p:txBody>
          </p:sp>
          <p:sp>
            <p:nvSpPr>
              <p:cNvPr id="355486" name="Freeform 158"/>
              <p:cNvSpPr>
                <a:spLocks/>
              </p:cNvSpPr>
              <p:nvPr/>
            </p:nvSpPr>
            <p:spPr bwMode="auto">
              <a:xfrm>
                <a:off x="6593" y="13487"/>
                <a:ext cx="638" cy="125"/>
              </a:xfrm>
              <a:custGeom>
                <a:avLst/>
                <a:gdLst/>
                <a:ahLst/>
                <a:cxnLst>
                  <a:cxn ang="0">
                    <a:pos x="0" y="125"/>
                  </a:cxn>
                  <a:cxn ang="0">
                    <a:pos x="4" y="124"/>
                  </a:cxn>
                  <a:cxn ang="0">
                    <a:pos x="14" y="119"/>
                  </a:cxn>
                  <a:cxn ang="0">
                    <a:pos x="31" y="114"/>
                  </a:cxn>
                  <a:cxn ang="0">
                    <a:pos x="53" y="106"/>
                  </a:cxn>
                  <a:cxn ang="0">
                    <a:pos x="81" y="98"/>
                  </a:cxn>
                  <a:cxn ang="0">
                    <a:pos x="113" y="89"/>
                  </a:cxn>
                  <a:cxn ang="0">
                    <a:pos x="151" y="81"/>
                  </a:cxn>
                  <a:cxn ang="0">
                    <a:pos x="192" y="73"/>
                  </a:cxn>
                  <a:cxn ang="0">
                    <a:pos x="237" y="65"/>
                  </a:cxn>
                  <a:cxn ang="0">
                    <a:pos x="286" y="60"/>
                  </a:cxn>
                  <a:cxn ang="0">
                    <a:pos x="337" y="56"/>
                  </a:cxn>
                  <a:cxn ang="0">
                    <a:pos x="390" y="55"/>
                  </a:cxn>
                  <a:cxn ang="0">
                    <a:pos x="446" y="56"/>
                  </a:cxn>
                  <a:cxn ang="0">
                    <a:pos x="503" y="61"/>
                  </a:cxn>
                  <a:cxn ang="0">
                    <a:pos x="561" y="70"/>
                  </a:cxn>
                  <a:cxn ang="0">
                    <a:pos x="620" y="83"/>
                  </a:cxn>
                  <a:cxn ang="0">
                    <a:pos x="638" y="0"/>
                  </a:cxn>
                  <a:cxn ang="0">
                    <a:pos x="634" y="0"/>
                  </a:cxn>
                  <a:cxn ang="0">
                    <a:pos x="620" y="0"/>
                  </a:cxn>
                  <a:cxn ang="0">
                    <a:pos x="599" y="0"/>
                  </a:cxn>
                  <a:cxn ang="0">
                    <a:pos x="571" y="1"/>
                  </a:cxn>
                  <a:cxn ang="0">
                    <a:pos x="536" y="2"/>
                  </a:cxn>
                  <a:cxn ang="0">
                    <a:pos x="496" y="3"/>
                  </a:cxn>
                  <a:cxn ang="0">
                    <a:pos x="452" y="6"/>
                  </a:cxn>
                  <a:cxn ang="0">
                    <a:pos x="405" y="8"/>
                  </a:cxn>
                  <a:cxn ang="0">
                    <a:pos x="354" y="13"/>
                  </a:cxn>
                  <a:cxn ang="0">
                    <a:pos x="302" y="17"/>
                  </a:cxn>
                  <a:cxn ang="0">
                    <a:pos x="249" y="22"/>
                  </a:cxn>
                  <a:cxn ang="0">
                    <a:pos x="196" y="30"/>
                  </a:cxn>
                  <a:cxn ang="0">
                    <a:pos x="144" y="37"/>
                  </a:cxn>
                  <a:cxn ang="0">
                    <a:pos x="93" y="47"/>
                  </a:cxn>
                  <a:cxn ang="0">
                    <a:pos x="45" y="58"/>
                  </a:cxn>
                  <a:cxn ang="0">
                    <a:pos x="0" y="71"/>
                  </a:cxn>
                  <a:cxn ang="0">
                    <a:pos x="0" y="125"/>
                  </a:cxn>
                </a:cxnLst>
                <a:rect l="0" t="0" r="r" b="b"/>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prstTxWarp prst="textNoShape">
                  <a:avLst/>
                </a:prstTxWarp>
              </a:bodyPr>
              <a:lstStyle/>
              <a:p>
                <a:endParaRPr lang="en-US"/>
              </a:p>
            </p:txBody>
          </p:sp>
          <p:sp>
            <p:nvSpPr>
              <p:cNvPr id="355487" name="Freeform 159"/>
              <p:cNvSpPr>
                <a:spLocks/>
              </p:cNvSpPr>
              <p:nvPr/>
            </p:nvSpPr>
            <p:spPr bwMode="auto">
              <a:xfrm>
                <a:off x="6217" y="14634"/>
                <a:ext cx="1075" cy="356"/>
              </a:xfrm>
              <a:custGeom>
                <a:avLst/>
                <a:gdLst/>
                <a:ahLst/>
                <a:cxnLst>
                  <a:cxn ang="0">
                    <a:pos x="454" y="344"/>
                  </a:cxn>
                  <a:cxn ang="0">
                    <a:pos x="456" y="343"/>
                  </a:cxn>
                  <a:cxn ang="0">
                    <a:pos x="463" y="341"/>
                  </a:cxn>
                  <a:cxn ang="0">
                    <a:pos x="472" y="337"/>
                  </a:cxn>
                  <a:cxn ang="0">
                    <a:pos x="485" y="332"/>
                  </a:cxn>
                  <a:cxn ang="0">
                    <a:pos x="501" y="325"/>
                  </a:cxn>
                  <a:cxn ang="0">
                    <a:pos x="518" y="317"/>
                  </a:cxn>
                  <a:cxn ang="0">
                    <a:pos x="538" y="308"/>
                  </a:cxn>
                  <a:cxn ang="0">
                    <a:pos x="558" y="298"/>
                  </a:cxn>
                  <a:cxn ang="0">
                    <a:pos x="580" y="287"/>
                  </a:cxn>
                  <a:cxn ang="0">
                    <a:pos x="600" y="274"/>
                  </a:cxn>
                  <a:cxn ang="0">
                    <a:pos x="621" y="262"/>
                  </a:cxn>
                  <a:cxn ang="0">
                    <a:pos x="640" y="248"/>
                  </a:cxn>
                  <a:cxn ang="0">
                    <a:pos x="658" y="234"/>
                  </a:cxn>
                  <a:cxn ang="0">
                    <a:pos x="674" y="219"/>
                  </a:cxn>
                  <a:cxn ang="0">
                    <a:pos x="688" y="204"/>
                  </a:cxn>
                  <a:cxn ang="0">
                    <a:pos x="699" y="189"/>
                  </a:cxn>
                  <a:cxn ang="0">
                    <a:pos x="0" y="18"/>
                  </a:cxn>
                  <a:cxn ang="0">
                    <a:pos x="54" y="0"/>
                  </a:cxn>
                  <a:cxn ang="0">
                    <a:pos x="1075" y="251"/>
                  </a:cxn>
                  <a:cxn ang="0">
                    <a:pos x="1033" y="274"/>
                  </a:cxn>
                  <a:cxn ang="0">
                    <a:pos x="738" y="199"/>
                  </a:cxn>
                  <a:cxn ang="0">
                    <a:pos x="737" y="200"/>
                  </a:cxn>
                  <a:cxn ang="0">
                    <a:pos x="735" y="203"/>
                  </a:cxn>
                  <a:cxn ang="0">
                    <a:pos x="730" y="207"/>
                  </a:cxn>
                  <a:cxn ang="0">
                    <a:pos x="724" y="214"/>
                  </a:cxn>
                  <a:cxn ang="0">
                    <a:pos x="716" y="222"/>
                  </a:cxn>
                  <a:cxn ang="0">
                    <a:pos x="706" y="231"/>
                  </a:cxn>
                  <a:cxn ang="0">
                    <a:pos x="694" y="242"/>
                  </a:cxn>
                  <a:cxn ang="0">
                    <a:pos x="679" y="253"/>
                  </a:cxn>
                  <a:cxn ang="0">
                    <a:pos x="662" y="265"/>
                  </a:cxn>
                  <a:cxn ang="0">
                    <a:pos x="643" y="278"/>
                  </a:cxn>
                  <a:cxn ang="0">
                    <a:pos x="621" y="291"/>
                  </a:cxn>
                  <a:cxn ang="0">
                    <a:pos x="597" y="303"/>
                  </a:cxn>
                  <a:cxn ang="0">
                    <a:pos x="570" y="317"/>
                  </a:cxn>
                  <a:cxn ang="0">
                    <a:pos x="540" y="330"/>
                  </a:cxn>
                  <a:cxn ang="0">
                    <a:pos x="508" y="343"/>
                  </a:cxn>
                  <a:cxn ang="0">
                    <a:pos x="472" y="356"/>
                  </a:cxn>
                  <a:cxn ang="0">
                    <a:pos x="454" y="344"/>
                  </a:cxn>
                </a:cxnLst>
                <a:rect l="0" t="0" r="r" b="b"/>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prstTxWarp prst="textNoShape">
                  <a:avLst/>
                </a:prstTxWarp>
              </a:bodyPr>
              <a:lstStyle/>
              <a:p>
                <a:endParaRPr lang="en-US"/>
              </a:p>
            </p:txBody>
          </p:sp>
          <p:sp>
            <p:nvSpPr>
              <p:cNvPr id="355488" name="Freeform 160"/>
              <p:cNvSpPr>
                <a:spLocks/>
              </p:cNvSpPr>
              <p:nvPr/>
            </p:nvSpPr>
            <p:spPr bwMode="auto">
              <a:xfrm>
                <a:off x="5997" y="14727"/>
                <a:ext cx="1095" cy="319"/>
              </a:xfrm>
              <a:custGeom>
                <a:avLst/>
                <a:gdLst/>
                <a:ahLst/>
                <a:cxnLst>
                  <a:cxn ang="0">
                    <a:pos x="0" y="0"/>
                  </a:cxn>
                  <a:cxn ang="0">
                    <a:pos x="1071" y="319"/>
                  </a:cxn>
                  <a:cxn ang="0">
                    <a:pos x="1095" y="319"/>
                  </a:cxn>
                  <a:cxn ang="0">
                    <a:pos x="33" y="0"/>
                  </a:cxn>
                  <a:cxn ang="0">
                    <a:pos x="0" y="0"/>
                  </a:cxn>
                </a:cxnLst>
                <a:rect l="0" t="0" r="r" b="b"/>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prstTxWarp prst="textNoShape">
                  <a:avLst/>
                </a:prstTxWarp>
              </a:bodyPr>
              <a:lstStyle/>
              <a:p>
                <a:endParaRPr lang="en-US"/>
              </a:p>
            </p:txBody>
          </p:sp>
          <p:sp>
            <p:nvSpPr>
              <p:cNvPr id="355489" name="Freeform 161"/>
              <p:cNvSpPr>
                <a:spLocks/>
              </p:cNvSpPr>
              <p:nvPr/>
            </p:nvSpPr>
            <p:spPr bwMode="auto">
              <a:xfrm>
                <a:off x="6181" y="14684"/>
                <a:ext cx="1082" cy="285"/>
              </a:xfrm>
              <a:custGeom>
                <a:avLst/>
                <a:gdLst/>
                <a:ahLst/>
                <a:cxnLst>
                  <a:cxn ang="0">
                    <a:pos x="0" y="1"/>
                  </a:cxn>
                  <a:cxn ang="0">
                    <a:pos x="1058" y="285"/>
                  </a:cxn>
                  <a:cxn ang="0">
                    <a:pos x="1082" y="284"/>
                  </a:cxn>
                  <a:cxn ang="0">
                    <a:pos x="33" y="0"/>
                  </a:cxn>
                  <a:cxn ang="0">
                    <a:pos x="0" y="1"/>
                  </a:cxn>
                </a:cxnLst>
                <a:rect l="0" t="0" r="r" b="b"/>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prstTxWarp prst="textNoShape">
                  <a:avLst/>
                </a:prstTxWarp>
              </a:bodyPr>
              <a:lstStyle/>
              <a:p>
                <a:endParaRPr lang="en-US"/>
              </a:p>
            </p:txBody>
          </p:sp>
          <p:sp>
            <p:nvSpPr>
              <p:cNvPr id="355490" name="Freeform 162"/>
              <p:cNvSpPr>
                <a:spLocks/>
              </p:cNvSpPr>
              <p:nvPr/>
            </p:nvSpPr>
            <p:spPr bwMode="auto">
              <a:xfrm>
                <a:off x="6093" y="14699"/>
                <a:ext cx="1087" cy="315"/>
              </a:xfrm>
              <a:custGeom>
                <a:avLst/>
                <a:gdLst/>
                <a:ahLst/>
                <a:cxnLst>
                  <a:cxn ang="0">
                    <a:pos x="0" y="0"/>
                  </a:cxn>
                  <a:cxn ang="0">
                    <a:pos x="1066" y="315"/>
                  </a:cxn>
                  <a:cxn ang="0">
                    <a:pos x="1087" y="308"/>
                  </a:cxn>
                  <a:cxn ang="0">
                    <a:pos x="31" y="0"/>
                  </a:cxn>
                  <a:cxn ang="0">
                    <a:pos x="0" y="0"/>
                  </a:cxn>
                </a:cxnLst>
                <a:rect l="0" t="0" r="r" b="b"/>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8" name="Group 163"/>
            <p:cNvGrpSpPr>
              <a:grpSpLocks/>
            </p:cNvGrpSpPr>
            <p:nvPr/>
          </p:nvGrpSpPr>
          <p:grpSpPr bwMode="auto">
            <a:xfrm>
              <a:off x="7308057" y="4448626"/>
              <a:ext cx="878363" cy="1322388"/>
              <a:chOff x="12762" y="10336"/>
              <a:chExt cx="1027" cy="1700"/>
            </a:xfrm>
          </p:grpSpPr>
          <p:sp>
            <p:nvSpPr>
              <p:cNvPr id="355492" name="Rectangle 164"/>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prstTxWarp prst="textNoShape">
                  <a:avLst/>
                </a:prstTxWarp>
              </a:bodyPr>
              <a:lstStyle/>
              <a:p>
                <a:endParaRPr lang="en-US"/>
              </a:p>
            </p:txBody>
          </p:sp>
          <p:sp>
            <p:nvSpPr>
              <p:cNvPr id="355493" name="Rectangle 165"/>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355494" name="Line 166"/>
              <p:cNvSpPr>
                <a:spLocks noChangeShapeType="1"/>
              </p:cNvSpPr>
              <p:nvPr/>
            </p:nvSpPr>
            <p:spPr bwMode="auto">
              <a:xfrm>
                <a:off x="12766" y="10682"/>
                <a:ext cx="965" cy="2"/>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5495" name="Line 167"/>
              <p:cNvSpPr>
                <a:spLocks noChangeShapeType="1"/>
              </p:cNvSpPr>
              <p:nvPr/>
            </p:nvSpPr>
            <p:spPr bwMode="auto">
              <a:xfrm>
                <a:off x="12780" y="11042"/>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5496" name="Line 168"/>
              <p:cNvSpPr>
                <a:spLocks noChangeShapeType="1"/>
              </p:cNvSpPr>
              <p:nvPr/>
            </p:nvSpPr>
            <p:spPr bwMode="auto">
              <a:xfrm>
                <a:off x="12764" y="11374"/>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5497" name="Line 169"/>
              <p:cNvSpPr>
                <a:spLocks noChangeShapeType="1"/>
              </p:cNvSpPr>
              <p:nvPr/>
            </p:nvSpPr>
            <p:spPr bwMode="auto">
              <a:xfrm>
                <a:off x="12762" y="11675"/>
                <a:ext cx="967" cy="2"/>
              </a:xfrm>
              <a:prstGeom prst="line">
                <a:avLst/>
              </a:prstGeom>
              <a:noFill/>
              <a:ln w="9525">
                <a:solidFill>
                  <a:srgbClr val="000000"/>
                </a:solidFill>
                <a:round/>
                <a:headEnd/>
                <a:tailEnd/>
              </a:ln>
            </p:spPr>
            <p:txBody>
              <a:bodyPr>
                <a:prstTxWarp prst="textNoShape">
                  <a:avLst/>
                </a:prstTxWarp>
              </a:bodyPr>
              <a:lstStyle/>
              <a:p>
                <a:endParaRPr lang="en-US"/>
              </a:p>
            </p:txBody>
          </p:sp>
        </p:grpSp>
        <p:grpSp>
          <p:nvGrpSpPr>
            <p:cNvPr id="9" name="Group 170"/>
            <p:cNvGrpSpPr>
              <a:grpSpLocks/>
            </p:cNvGrpSpPr>
            <p:nvPr/>
          </p:nvGrpSpPr>
          <p:grpSpPr bwMode="auto">
            <a:xfrm>
              <a:off x="6190457" y="6258587"/>
              <a:ext cx="1325403" cy="1316990"/>
              <a:chOff x="5850" y="13487"/>
              <a:chExt cx="2023" cy="1840"/>
            </a:xfrm>
          </p:grpSpPr>
          <p:sp>
            <p:nvSpPr>
              <p:cNvPr id="355499" name="Freeform 171"/>
              <p:cNvSpPr>
                <a:spLocks/>
              </p:cNvSpPr>
              <p:nvPr/>
            </p:nvSpPr>
            <p:spPr bwMode="auto">
              <a:xfrm>
                <a:off x="5850" y="13632"/>
                <a:ext cx="2023" cy="1695"/>
              </a:xfrm>
              <a:custGeom>
                <a:avLst/>
                <a:gdLst/>
                <a:ahLst/>
                <a:cxnLst>
                  <a:cxn ang="0">
                    <a:pos x="570" y="121"/>
                  </a:cxn>
                  <a:cxn ang="0">
                    <a:pos x="575" y="120"/>
                  </a:cxn>
                  <a:cxn ang="0">
                    <a:pos x="586" y="116"/>
                  </a:cxn>
                  <a:cxn ang="0">
                    <a:pos x="607" y="108"/>
                  </a:cxn>
                  <a:cxn ang="0">
                    <a:pos x="636" y="101"/>
                  </a:cxn>
                  <a:cxn ang="0">
                    <a:pos x="672" y="90"/>
                  </a:cxn>
                  <a:cxn ang="0">
                    <a:pos x="718" y="79"/>
                  </a:cxn>
                  <a:cxn ang="0">
                    <a:pos x="771" y="67"/>
                  </a:cxn>
                  <a:cxn ang="0">
                    <a:pos x="834" y="55"/>
                  </a:cxn>
                  <a:cxn ang="0">
                    <a:pos x="904" y="43"/>
                  </a:cxn>
                  <a:cxn ang="0">
                    <a:pos x="982" y="33"/>
                  </a:cxn>
                  <a:cxn ang="0">
                    <a:pos x="1071" y="22"/>
                  </a:cxn>
                  <a:cxn ang="0">
                    <a:pos x="1166" y="13"/>
                  </a:cxn>
                  <a:cxn ang="0">
                    <a:pos x="1271" y="7"/>
                  </a:cxn>
                  <a:cxn ang="0">
                    <a:pos x="1384" y="1"/>
                  </a:cxn>
                  <a:cxn ang="0">
                    <a:pos x="1506" y="0"/>
                  </a:cxn>
                  <a:cxn ang="0">
                    <a:pos x="1636" y="1"/>
                  </a:cxn>
                  <a:cxn ang="0">
                    <a:pos x="1692" y="233"/>
                  </a:cxn>
                  <a:cxn ang="0">
                    <a:pos x="1713" y="243"/>
                  </a:cxn>
                  <a:cxn ang="0">
                    <a:pos x="1758" y="274"/>
                  </a:cxn>
                  <a:cxn ang="0">
                    <a:pos x="1806" y="329"/>
                  </a:cxn>
                  <a:cxn ang="0">
                    <a:pos x="1836" y="409"/>
                  </a:cxn>
                  <a:cxn ang="0">
                    <a:pos x="1955" y="948"/>
                  </a:cxn>
                  <a:cxn ang="0">
                    <a:pos x="2003" y="1171"/>
                  </a:cxn>
                  <a:cxn ang="0">
                    <a:pos x="2011" y="1188"/>
                  </a:cxn>
                  <a:cxn ang="0">
                    <a:pos x="2022" y="1231"/>
                  </a:cxn>
                  <a:cxn ang="0">
                    <a:pos x="2021" y="1297"/>
                  </a:cxn>
                  <a:cxn ang="0">
                    <a:pos x="1992" y="1380"/>
                  </a:cxn>
                  <a:cxn ang="0">
                    <a:pos x="0" y="1328"/>
                  </a:cxn>
                  <a:cxn ang="0">
                    <a:pos x="199" y="1223"/>
                  </a:cxn>
                  <a:cxn ang="0">
                    <a:pos x="200" y="232"/>
                  </a:cxn>
                  <a:cxn ang="0">
                    <a:pos x="210" y="226"/>
                  </a:cxn>
                  <a:cxn ang="0">
                    <a:pos x="230" y="214"/>
                  </a:cxn>
                  <a:cxn ang="0">
                    <a:pos x="259" y="201"/>
                  </a:cxn>
                  <a:cxn ang="0">
                    <a:pos x="297" y="189"/>
                  </a:cxn>
                  <a:cxn ang="0">
                    <a:pos x="344" y="183"/>
                  </a:cxn>
                  <a:cxn ang="0">
                    <a:pos x="399" y="181"/>
                  </a:cxn>
                  <a:cxn ang="0">
                    <a:pos x="464" y="191"/>
                  </a:cxn>
                  <a:cxn ang="0">
                    <a:pos x="548" y="225"/>
                  </a:cxn>
                </a:cxnLst>
                <a:rect l="0" t="0" r="r" b="b"/>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prstTxWarp prst="textNoShape">
                  <a:avLst/>
                </a:prstTxWarp>
              </a:bodyPr>
              <a:lstStyle/>
              <a:p>
                <a:endParaRPr lang="en-US"/>
              </a:p>
            </p:txBody>
          </p:sp>
          <p:sp>
            <p:nvSpPr>
              <p:cNvPr id="355500" name="Freeform 172"/>
              <p:cNvSpPr>
                <a:spLocks/>
              </p:cNvSpPr>
              <p:nvPr/>
            </p:nvSpPr>
            <p:spPr bwMode="auto">
              <a:xfrm>
                <a:off x="6551" y="13597"/>
                <a:ext cx="650" cy="735"/>
              </a:xfrm>
              <a:custGeom>
                <a:avLst/>
                <a:gdLst/>
                <a:ahLst/>
                <a:cxnLst>
                  <a:cxn ang="0">
                    <a:pos x="645" y="27"/>
                  </a:cxn>
                  <a:cxn ang="0">
                    <a:pos x="642" y="26"/>
                  </a:cxn>
                  <a:cxn ang="0">
                    <a:pos x="631" y="23"/>
                  </a:cxn>
                  <a:cxn ang="0">
                    <a:pos x="615" y="19"/>
                  </a:cxn>
                  <a:cxn ang="0">
                    <a:pos x="592" y="15"/>
                  </a:cxn>
                  <a:cxn ang="0">
                    <a:pos x="565" y="10"/>
                  </a:cxn>
                  <a:cxn ang="0">
                    <a:pos x="533" y="6"/>
                  </a:cxn>
                  <a:cxn ang="0">
                    <a:pos x="496" y="3"/>
                  </a:cxn>
                  <a:cxn ang="0">
                    <a:pos x="456" y="1"/>
                  </a:cxn>
                  <a:cxn ang="0">
                    <a:pos x="411" y="0"/>
                  </a:cxn>
                  <a:cxn ang="0">
                    <a:pos x="364" y="2"/>
                  </a:cxn>
                  <a:cxn ang="0">
                    <a:pos x="315" y="6"/>
                  </a:cxn>
                  <a:cxn ang="0">
                    <a:pos x="262" y="15"/>
                  </a:cxn>
                  <a:cxn ang="0">
                    <a:pos x="209" y="26"/>
                  </a:cxn>
                  <a:cxn ang="0">
                    <a:pos x="154" y="42"/>
                  </a:cxn>
                  <a:cxn ang="0">
                    <a:pos x="98" y="61"/>
                  </a:cxn>
                  <a:cxn ang="0">
                    <a:pos x="42" y="87"/>
                  </a:cxn>
                  <a:cxn ang="0">
                    <a:pos x="38" y="101"/>
                  </a:cxn>
                  <a:cxn ang="0">
                    <a:pos x="28" y="141"/>
                  </a:cxn>
                  <a:cxn ang="0">
                    <a:pos x="17" y="203"/>
                  </a:cxn>
                  <a:cxn ang="0">
                    <a:pos x="6" y="283"/>
                  </a:cxn>
                  <a:cxn ang="0">
                    <a:pos x="0" y="378"/>
                  </a:cxn>
                  <a:cxn ang="0">
                    <a:pos x="5" y="484"/>
                  </a:cxn>
                  <a:cxn ang="0">
                    <a:pos x="21" y="599"/>
                  </a:cxn>
                  <a:cxn ang="0">
                    <a:pos x="54" y="716"/>
                  </a:cxn>
                  <a:cxn ang="0">
                    <a:pos x="58" y="716"/>
                  </a:cxn>
                  <a:cxn ang="0">
                    <a:pos x="66" y="715"/>
                  </a:cxn>
                  <a:cxn ang="0">
                    <a:pos x="80" y="713"/>
                  </a:cxn>
                  <a:cxn ang="0">
                    <a:pos x="99" y="712"/>
                  </a:cxn>
                  <a:cxn ang="0">
                    <a:pos x="124" y="710"/>
                  </a:cxn>
                  <a:cxn ang="0">
                    <a:pos x="153" y="708"/>
                  </a:cxn>
                  <a:cxn ang="0">
                    <a:pos x="188" y="707"/>
                  </a:cxn>
                  <a:cxn ang="0">
                    <a:pos x="225" y="706"/>
                  </a:cxn>
                  <a:cxn ang="0">
                    <a:pos x="267" y="705"/>
                  </a:cxn>
                  <a:cxn ang="0">
                    <a:pos x="313" y="706"/>
                  </a:cxn>
                  <a:cxn ang="0">
                    <a:pos x="362" y="707"/>
                  </a:cxn>
                  <a:cxn ang="0">
                    <a:pos x="415" y="709"/>
                  </a:cxn>
                  <a:cxn ang="0">
                    <a:pos x="470" y="713"/>
                  </a:cxn>
                  <a:cxn ang="0">
                    <a:pos x="528" y="719"/>
                  </a:cxn>
                  <a:cxn ang="0">
                    <a:pos x="588" y="726"/>
                  </a:cxn>
                  <a:cxn ang="0">
                    <a:pos x="650" y="735"/>
                  </a:cxn>
                  <a:cxn ang="0">
                    <a:pos x="647" y="713"/>
                  </a:cxn>
                  <a:cxn ang="0">
                    <a:pos x="641" y="655"/>
                  </a:cxn>
                  <a:cxn ang="0">
                    <a:pos x="631" y="568"/>
                  </a:cxn>
                  <a:cxn ang="0">
                    <a:pos x="623" y="462"/>
                  </a:cxn>
                  <a:cxn ang="0">
                    <a:pos x="618" y="345"/>
                  </a:cxn>
                  <a:cxn ang="0">
                    <a:pos x="618" y="229"/>
                  </a:cxn>
                  <a:cxn ang="0">
                    <a:pos x="627" y="119"/>
                  </a:cxn>
                  <a:cxn ang="0">
                    <a:pos x="645" y="27"/>
                  </a:cxn>
                </a:cxnLst>
                <a:rect l="0" t="0" r="r" b="b"/>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prstTxWarp prst="textNoShape">
                  <a:avLst/>
                </a:prstTxWarp>
              </a:bodyPr>
              <a:lstStyle/>
              <a:p>
                <a:endParaRPr lang="en-US"/>
              </a:p>
            </p:txBody>
          </p:sp>
          <p:sp>
            <p:nvSpPr>
              <p:cNvPr id="355501" name="Freeform 173"/>
              <p:cNvSpPr>
                <a:spLocks/>
              </p:cNvSpPr>
              <p:nvPr/>
            </p:nvSpPr>
            <p:spPr bwMode="auto">
              <a:xfrm>
                <a:off x="6623" y="13797"/>
                <a:ext cx="1071" cy="731"/>
              </a:xfrm>
              <a:custGeom>
                <a:avLst/>
                <a:gdLst/>
                <a:ahLst/>
                <a:cxnLst>
                  <a:cxn ang="0">
                    <a:pos x="6" y="552"/>
                  </a:cxn>
                  <a:cxn ang="0">
                    <a:pos x="0" y="642"/>
                  </a:cxn>
                  <a:cxn ang="0">
                    <a:pos x="698" y="731"/>
                  </a:cxn>
                  <a:cxn ang="0">
                    <a:pos x="703" y="729"/>
                  </a:cxn>
                  <a:cxn ang="0">
                    <a:pos x="717" y="722"/>
                  </a:cxn>
                  <a:cxn ang="0">
                    <a:pos x="740" y="710"/>
                  </a:cxn>
                  <a:cxn ang="0">
                    <a:pos x="768" y="694"/>
                  </a:cxn>
                  <a:cxn ang="0">
                    <a:pos x="801" y="672"/>
                  </a:cxn>
                  <a:cxn ang="0">
                    <a:pos x="838" y="645"/>
                  </a:cxn>
                  <a:cxn ang="0">
                    <a:pos x="876" y="614"/>
                  </a:cxn>
                  <a:cxn ang="0">
                    <a:pos x="915" y="577"/>
                  </a:cxn>
                  <a:cxn ang="0">
                    <a:pos x="953" y="536"/>
                  </a:cxn>
                  <a:cxn ang="0">
                    <a:pos x="988" y="491"/>
                  </a:cxn>
                  <a:cxn ang="0">
                    <a:pos x="1018" y="439"/>
                  </a:cxn>
                  <a:cxn ang="0">
                    <a:pos x="1043" y="383"/>
                  </a:cxn>
                  <a:cxn ang="0">
                    <a:pos x="1061" y="322"/>
                  </a:cxn>
                  <a:cxn ang="0">
                    <a:pos x="1071" y="255"/>
                  </a:cxn>
                  <a:cxn ang="0">
                    <a:pos x="1070" y="185"/>
                  </a:cxn>
                  <a:cxn ang="0">
                    <a:pos x="1057" y="108"/>
                  </a:cxn>
                  <a:cxn ang="0">
                    <a:pos x="1055" y="104"/>
                  </a:cxn>
                  <a:cxn ang="0">
                    <a:pos x="1049" y="92"/>
                  </a:cxn>
                  <a:cxn ang="0">
                    <a:pos x="1037" y="76"/>
                  </a:cxn>
                  <a:cxn ang="0">
                    <a:pos x="1022" y="57"/>
                  </a:cxn>
                  <a:cxn ang="0">
                    <a:pos x="1002" y="37"/>
                  </a:cxn>
                  <a:cxn ang="0">
                    <a:pos x="979" y="20"/>
                  </a:cxn>
                  <a:cxn ang="0">
                    <a:pos x="951" y="7"/>
                  </a:cxn>
                  <a:cxn ang="0">
                    <a:pos x="919" y="0"/>
                  </a:cxn>
                  <a:cxn ang="0">
                    <a:pos x="924" y="12"/>
                  </a:cxn>
                  <a:cxn ang="0">
                    <a:pos x="934" y="44"/>
                  </a:cxn>
                  <a:cxn ang="0">
                    <a:pos x="947" y="94"/>
                  </a:cxn>
                  <a:cxn ang="0">
                    <a:pos x="958" y="159"/>
                  </a:cxn>
                  <a:cxn ang="0">
                    <a:pos x="961" y="238"/>
                  </a:cxn>
                  <a:cxn ang="0">
                    <a:pos x="953" y="324"/>
                  </a:cxn>
                  <a:cxn ang="0">
                    <a:pos x="928" y="418"/>
                  </a:cxn>
                  <a:cxn ang="0">
                    <a:pos x="884" y="516"/>
                  </a:cxn>
                  <a:cxn ang="0">
                    <a:pos x="883" y="518"/>
                  </a:cxn>
                  <a:cxn ang="0">
                    <a:pos x="879" y="521"/>
                  </a:cxn>
                  <a:cxn ang="0">
                    <a:pos x="872" y="526"/>
                  </a:cxn>
                  <a:cxn ang="0">
                    <a:pos x="862" y="534"/>
                  </a:cxn>
                  <a:cxn ang="0">
                    <a:pos x="851" y="541"/>
                  </a:cxn>
                  <a:cxn ang="0">
                    <a:pos x="837" y="550"/>
                  </a:cxn>
                  <a:cxn ang="0">
                    <a:pos x="819" y="559"/>
                  </a:cxn>
                  <a:cxn ang="0">
                    <a:pos x="800" y="567"/>
                  </a:cxn>
                  <a:cxn ang="0">
                    <a:pos x="778" y="575"/>
                  </a:cxn>
                  <a:cxn ang="0">
                    <a:pos x="754" y="582"/>
                  </a:cxn>
                  <a:cxn ang="0">
                    <a:pos x="727" y="588"/>
                  </a:cxn>
                  <a:cxn ang="0">
                    <a:pos x="697" y="592"/>
                  </a:cxn>
                  <a:cxn ang="0">
                    <a:pos x="666" y="593"/>
                  </a:cxn>
                  <a:cxn ang="0">
                    <a:pos x="631" y="592"/>
                  </a:cxn>
                  <a:cxn ang="0">
                    <a:pos x="593" y="589"/>
                  </a:cxn>
                  <a:cxn ang="0">
                    <a:pos x="555" y="581"/>
                  </a:cxn>
                  <a:cxn ang="0">
                    <a:pos x="555" y="677"/>
                  </a:cxn>
                  <a:cxn ang="0">
                    <a:pos x="24" y="623"/>
                  </a:cxn>
                  <a:cxn ang="0">
                    <a:pos x="6" y="552"/>
                  </a:cxn>
                </a:cxnLst>
                <a:rect l="0" t="0" r="r" b="b"/>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prstTxWarp prst="textNoShape">
                  <a:avLst/>
                </a:prstTxWarp>
              </a:bodyPr>
              <a:lstStyle/>
              <a:p>
                <a:endParaRPr lang="en-US"/>
              </a:p>
            </p:txBody>
          </p:sp>
          <p:sp>
            <p:nvSpPr>
              <p:cNvPr id="355502" name="Freeform 174"/>
              <p:cNvSpPr>
                <a:spLocks/>
              </p:cNvSpPr>
              <p:nvPr/>
            </p:nvSpPr>
            <p:spPr bwMode="auto">
              <a:xfrm>
                <a:off x="6486" y="14516"/>
                <a:ext cx="787" cy="253"/>
              </a:xfrm>
              <a:custGeom>
                <a:avLst/>
                <a:gdLst/>
                <a:ahLst/>
                <a:cxnLst>
                  <a:cxn ang="0">
                    <a:pos x="787" y="91"/>
                  </a:cxn>
                  <a:cxn ang="0">
                    <a:pos x="12" y="0"/>
                  </a:cxn>
                  <a:cxn ang="0">
                    <a:pos x="0" y="91"/>
                  </a:cxn>
                  <a:cxn ang="0">
                    <a:pos x="764" y="253"/>
                  </a:cxn>
                  <a:cxn ang="0">
                    <a:pos x="787" y="91"/>
                  </a:cxn>
                </a:cxnLst>
                <a:rect l="0" t="0" r="r" b="b"/>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prstTxWarp prst="textNoShape">
                  <a:avLst/>
                </a:prstTxWarp>
              </a:bodyPr>
              <a:lstStyle/>
              <a:p>
                <a:endParaRPr lang="en-US"/>
              </a:p>
            </p:txBody>
          </p:sp>
          <p:sp>
            <p:nvSpPr>
              <p:cNvPr id="355503" name="Freeform 175"/>
              <p:cNvSpPr>
                <a:spLocks/>
              </p:cNvSpPr>
              <p:nvPr/>
            </p:nvSpPr>
            <p:spPr bwMode="auto">
              <a:xfrm>
                <a:off x="6879" y="14597"/>
                <a:ext cx="336" cy="115"/>
              </a:xfrm>
              <a:custGeom>
                <a:avLst/>
                <a:gdLst/>
                <a:ahLst/>
                <a:cxnLst>
                  <a:cxn ang="0">
                    <a:pos x="336" y="50"/>
                  </a:cxn>
                  <a:cxn ang="0">
                    <a:pos x="4" y="0"/>
                  </a:cxn>
                  <a:cxn ang="0">
                    <a:pos x="0" y="48"/>
                  </a:cxn>
                  <a:cxn ang="0">
                    <a:pos x="327" y="115"/>
                  </a:cxn>
                  <a:cxn ang="0">
                    <a:pos x="336" y="50"/>
                  </a:cxn>
                </a:cxnLst>
                <a:rect l="0" t="0" r="r" b="b"/>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prstTxWarp prst="textNoShape">
                  <a:avLst/>
                </a:prstTxWarp>
              </a:bodyPr>
              <a:lstStyle/>
              <a:p>
                <a:endParaRPr lang="en-US"/>
              </a:p>
            </p:txBody>
          </p:sp>
          <p:sp>
            <p:nvSpPr>
              <p:cNvPr id="355504" name="Freeform 176"/>
              <p:cNvSpPr>
                <a:spLocks/>
              </p:cNvSpPr>
              <p:nvPr/>
            </p:nvSpPr>
            <p:spPr bwMode="auto">
              <a:xfrm>
                <a:off x="6536" y="14540"/>
                <a:ext cx="225" cy="85"/>
              </a:xfrm>
              <a:custGeom>
                <a:avLst/>
                <a:gdLst/>
                <a:ahLst/>
                <a:cxnLst>
                  <a:cxn ang="0">
                    <a:pos x="225" y="39"/>
                  </a:cxn>
                  <a:cxn ang="0">
                    <a:pos x="0" y="0"/>
                  </a:cxn>
                  <a:cxn ang="0">
                    <a:pos x="3" y="41"/>
                  </a:cxn>
                  <a:cxn ang="0">
                    <a:pos x="218" y="85"/>
                  </a:cxn>
                  <a:cxn ang="0">
                    <a:pos x="225" y="39"/>
                  </a:cxn>
                </a:cxnLst>
                <a:rect l="0" t="0" r="r" b="b"/>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prstTxWarp prst="textNoShape">
                  <a:avLst/>
                </a:prstTxWarp>
              </a:bodyPr>
              <a:lstStyle/>
              <a:p>
                <a:endParaRPr lang="en-US"/>
              </a:p>
            </p:txBody>
          </p:sp>
          <p:sp>
            <p:nvSpPr>
              <p:cNvPr id="355505" name="Freeform 177"/>
              <p:cNvSpPr>
                <a:spLocks/>
              </p:cNvSpPr>
              <p:nvPr/>
            </p:nvSpPr>
            <p:spPr bwMode="auto">
              <a:xfrm>
                <a:off x="5972" y="14624"/>
                <a:ext cx="1325" cy="439"/>
              </a:xfrm>
              <a:custGeom>
                <a:avLst/>
                <a:gdLst/>
                <a:ahLst/>
                <a:cxnLst>
                  <a:cxn ang="0">
                    <a:pos x="0" y="132"/>
                  </a:cxn>
                  <a:cxn ang="0">
                    <a:pos x="3" y="132"/>
                  </a:cxn>
                  <a:cxn ang="0">
                    <a:pos x="10" y="130"/>
                  </a:cxn>
                  <a:cxn ang="0">
                    <a:pos x="24" y="128"/>
                  </a:cxn>
                  <a:cxn ang="0">
                    <a:pos x="42" y="125"/>
                  </a:cxn>
                  <a:cxn ang="0">
                    <a:pos x="62" y="121"/>
                  </a:cxn>
                  <a:cxn ang="0">
                    <a:pos x="86" y="116"/>
                  </a:cxn>
                  <a:cxn ang="0">
                    <a:pos x="113" y="109"/>
                  </a:cxn>
                  <a:cxn ang="0">
                    <a:pos x="141" y="102"/>
                  </a:cxn>
                  <a:cxn ang="0">
                    <a:pos x="170" y="94"/>
                  </a:cxn>
                  <a:cxn ang="0">
                    <a:pos x="199" y="85"/>
                  </a:cxn>
                  <a:cxn ang="0">
                    <a:pos x="228" y="74"/>
                  </a:cxn>
                  <a:cxn ang="0">
                    <a:pos x="257" y="62"/>
                  </a:cxn>
                  <a:cxn ang="0">
                    <a:pos x="285" y="48"/>
                  </a:cxn>
                  <a:cxn ang="0">
                    <a:pos x="309" y="34"/>
                  </a:cxn>
                  <a:cxn ang="0">
                    <a:pos x="333" y="18"/>
                  </a:cxn>
                  <a:cxn ang="0">
                    <a:pos x="352" y="0"/>
                  </a:cxn>
                  <a:cxn ang="0">
                    <a:pos x="1325" y="223"/>
                  </a:cxn>
                  <a:cxn ang="0">
                    <a:pos x="1323" y="225"/>
                  </a:cxn>
                  <a:cxn ang="0">
                    <a:pos x="1318" y="230"/>
                  </a:cxn>
                  <a:cxn ang="0">
                    <a:pos x="1309" y="239"/>
                  </a:cxn>
                  <a:cxn ang="0">
                    <a:pos x="1297" y="250"/>
                  </a:cxn>
                  <a:cxn ang="0">
                    <a:pos x="1282" y="263"/>
                  </a:cxn>
                  <a:cxn ang="0">
                    <a:pos x="1265" y="278"/>
                  </a:cxn>
                  <a:cxn ang="0">
                    <a:pos x="1247" y="295"/>
                  </a:cxn>
                  <a:cxn ang="0">
                    <a:pos x="1225" y="312"/>
                  </a:cxn>
                  <a:cxn ang="0">
                    <a:pos x="1202" y="331"/>
                  </a:cxn>
                  <a:cxn ang="0">
                    <a:pos x="1179" y="349"/>
                  </a:cxn>
                  <a:cxn ang="0">
                    <a:pos x="1154" y="367"/>
                  </a:cxn>
                  <a:cxn ang="0">
                    <a:pos x="1128" y="385"/>
                  </a:cxn>
                  <a:cxn ang="0">
                    <a:pos x="1102" y="401"/>
                  </a:cxn>
                  <a:cxn ang="0">
                    <a:pos x="1077" y="415"/>
                  </a:cxn>
                  <a:cxn ang="0">
                    <a:pos x="1051" y="428"/>
                  </a:cxn>
                  <a:cxn ang="0">
                    <a:pos x="1026" y="439"/>
                  </a:cxn>
                  <a:cxn ang="0">
                    <a:pos x="0" y="132"/>
                  </a:cxn>
                </a:cxnLst>
                <a:rect l="0" t="0" r="r" b="b"/>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prstTxWarp prst="textNoShape">
                  <a:avLst/>
                </a:prstTxWarp>
              </a:bodyPr>
              <a:lstStyle/>
              <a:p>
                <a:endParaRPr lang="en-US"/>
              </a:p>
            </p:txBody>
          </p:sp>
          <p:sp>
            <p:nvSpPr>
              <p:cNvPr id="355506" name="Freeform 178"/>
              <p:cNvSpPr>
                <a:spLocks/>
              </p:cNvSpPr>
              <p:nvPr/>
            </p:nvSpPr>
            <p:spPr bwMode="auto">
              <a:xfrm>
                <a:off x="7292" y="14577"/>
                <a:ext cx="472" cy="209"/>
              </a:xfrm>
              <a:custGeom>
                <a:avLst/>
                <a:gdLst/>
                <a:ahLst/>
                <a:cxnLst>
                  <a:cxn ang="0">
                    <a:pos x="47" y="209"/>
                  </a:cxn>
                  <a:cxn ang="0">
                    <a:pos x="472" y="84"/>
                  </a:cxn>
                  <a:cxn ang="0">
                    <a:pos x="215" y="0"/>
                  </a:cxn>
                  <a:cxn ang="0">
                    <a:pos x="5" y="24"/>
                  </a:cxn>
                  <a:cxn ang="0">
                    <a:pos x="0" y="197"/>
                  </a:cxn>
                  <a:cxn ang="0">
                    <a:pos x="47" y="209"/>
                  </a:cxn>
                </a:cxnLst>
                <a:rect l="0" t="0" r="r" b="b"/>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prstTxWarp prst="textNoShape">
                  <a:avLst/>
                </a:prstTxWarp>
              </a:bodyPr>
              <a:lstStyle/>
              <a:p>
                <a:endParaRPr lang="en-US"/>
              </a:p>
            </p:txBody>
          </p:sp>
          <p:sp>
            <p:nvSpPr>
              <p:cNvPr id="355507" name="Freeform 179"/>
              <p:cNvSpPr>
                <a:spLocks/>
              </p:cNvSpPr>
              <p:nvPr/>
            </p:nvSpPr>
            <p:spPr bwMode="auto">
              <a:xfrm>
                <a:off x="6073" y="13679"/>
                <a:ext cx="251" cy="999"/>
              </a:xfrm>
              <a:custGeom>
                <a:avLst/>
                <a:gdLst/>
                <a:ahLst/>
                <a:cxnLst>
                  <a:cxn ang="0">
                    <a:pos x="251" y="23"/>
                  </a:cxn>
                  <a:cxn ang="0">
                    <a:pos x="250" y="22"/>
                  </a:cxn>
                  <a:cxn ang="0">
                    <a:pos x="246" y="20"/>
                  </a:cxn>
                  <a:cxn ang="0">
                    <a:pos x="239" y="18"/>
                  </a:cxn>
                  <a:cxn ang="0">
                    <a:pos x="230" y="15"/>
                  </a:cxn>
                  <a:cxn ang="0">
                    <a:pos x="218" y="11"/>
                  </a:cxn>
                  <a:cxn ang="0">
                    <a:pos x="205" y="7"/>
                  </a:cxn>
                  <a:cxn ang="0">
                    <a:pos x="190" y="4"/>
                  </a:cxn>
                  <a:cxn ang="0">
                    <a:pos x="173" y="1"/>
                  </a:cxn>
                  <a:cxn ang="0">
                    <a:pos x="155" y="0"/>
                  </a:cxn>
                  <a:cxn ang="0">
                    <a:pos x="134" y="0"/>
                  </a:cxn>
                  <a:cxn ang="0">
                    <a:pos x="114" y="2"/>
                  </a:cxn>
                  <a:cxn ang="0">
                    <a:pos x="92" y="5"/>
                  </a:cxn>
                  <a:cxn ang="0">
                    <a:pos x="70" y="12"/>
                  </a:cxn>
                  <a:cxn ang="0">
                    <a:pos x="47" y="20"/>
                  </a:cxn>
                  <a:cxn ang="0">
                    <a:pos x="23" y="32"/>
                  </a:cxn>
                  <a:cxn ang="0">
                    <a:pos x="0" y="47"/>
                  </a:cxn>
                  <a:cxn ang="0">
                    <a:pos x="0" y="999"/>
                  </a:cxn>
                  <a:cxn ang="0">
                    <a:pos x="1" y="999"/>
                  </a:cxn>
                  <a:cxn ang="0">
                    <a:pos x="6" y="999"/>
                  </a:cxn>
                  <a:cxn ang="0">
                    <a:pos x="14" y="998"/>
                  </a:cxn>
                  <a:cxn ang="0">
                    <a:pos x="23" y="997"/>
                  </a:cxn>
                  <a:cxn ang="0">
                    <a:pos x="35" y="995"/>
                  </a:cxn>
                  <a:cxn ang="0">
                    <a:pos x="49" y="993"/>
                  </a:cxn>
                  <a:cxn ang="0">
                    <a:pos x="65" y="990"/>
                  </a:cxn>
                  <a:cxn ang="0">
                    <a:pos x="83" y="985"/>
                  </a:cxn>
                  <a:cxn ang="0">
                    <a:pos x="102" y="980"/>
                  </a:cxn>
                  <a:cxn ang="0">
                    <a:pos x="121" y="973"/>
                  </a:cxn>
                  <a:cxn ang="0">
                    <a:pos x="143" y="966"/>
                  </a:cxn>
                  <a:cxn ang="0">
                    <a:pos x="164" y="956"/>
                  </a:cxn>
                  <a:cxn ang="0">
                    <a:pos x="186" y="945"/>
                  </a:cxn>
                  <a:cxn ang="0">
                    <a:pos x="208" y="934"/>
                  </a:cxn>
                  <a:cxn ang="0">
                    <a:pos x="230" y="919"/>
                  </a:cxn>
                  <a:cxn ang="0">
                    <a:pos x="251" y="903"/>
                  </a:cxn>
                  <a:cxn ang="0">
                    <a:pos x="251" y="23"/>
                  </a:cxn>
                </a:cxnLst>
                <a:rect l="0" t="0" r="r" b="b"/>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prstTxWarp prst="textNoShape">
                  <a:avLst/>
                </a:prstTxWarp>
              </a:bodyPr>
              <a:lstStyle/>
              <a:p>
                <a:endParaRPr lang="en-US"/>
              </a:p>
            </p:txBody>
          </p:sp>
          <p:sp>
            <p:nvSpPr>
              <p:cNvPr id="355508" name="Freeform 180"/>
              <p:cNvSpPr>
                <a:spLocks/>
              </p:cNvSpPr>
              <p:nvPr/>
            </p:nvSpPr>
            <p:spPr bwMode="auto">
              <a:xfrm>
                <a:off x="6080" y="13687"/>
                <a:ext cx="215" cy="843"/>
              </a:xfrm>
              <a:custGeom>
                <a:avLst/>
                <a:gdLst/>
                <a:ahLst/>
                <a:cxnLst>
                  <a:cxn ang="0">
                    <a:pos x="215" y="20"/>
                  </a:cxn>
                  <a:cxn ang="0">
                    <a:pos x="214" y="19"/>
                  </a:cxn>
                  <a:cxn ang="0">
                    <a:pos x="211" y="18"/>
                  </a:cxn>
                  <a:cxn ang="0">
                    <a:pos x="205" y="15"/>
                  </a:cxn>
                  <a:cxn ang="0">
                    <a:pos x="197" y="12"/>
                  </a:cxn>
                  <a:cxn ang="0">
                    <a:pos x="187" y="9"/>
                  </a:cxn>
                  <a:cxn ang="0">
                    <a:pos x="176" y="6"/>
                  </a:cxn>
                  <a:cxn ang="0">
                    <a:pos x="163" y="4"/>
                  </a:cxn>
                  <a:cxn ang="0">
                    <a:pos x="149" y="1"/>
                  </a:cxn>
                  <a:cxn ang="0">
                    <a:pos x="133" y="0"/>
                  </a:cxn>
                  <a:cxn ang="0">
                    <a:pos x="115" y="0"/>
                  </a:cxn>
                  <a:cxn ang="0">
                    <a:pos x="98" y="1"/>
                  </a:cxn>
                  <a:cxn ang="0">
                    <a:pos x="79" y="5"/>
                  </a:cxn>
                  <a:cxn ang="0">
                    <a:pos x="60" y="10"/>
                  </a:cxn>
                  <a:cxn ang="0">
                    <a:pos x="40" y="18"/>
                  </a:cxn>
                  <a:cxn ang="0">
                    <a:pos x="21" y="27"/>
                  </a:cxn>
                  <a:cxn ang="0">
                    <a:pos x="0" y="40"/>
                  </a:cxn>
                  <a:cxn ang="0">
                    <a:pos x="0" y="843"/>
                  </a:cxn>
                  <a:cxn ang="0">
                    <a:pos x="1" y="843"/>
                  </a:cxn>
                  <a:cxn ang="0">
                    <a:pos x="6" y="843"/>
                  </a:cxn>
                  <a:cxn ang="0">
                    <a:pos x="12" y="842"/>
                  </a:cxn>
                  <a:cxn ang="0">
                    <a:pos x="21" y="841"/>
                  </a:cxn>
                  <a:cxn ang="0">
                    <a:pos x="30" y="840"/>
                  </a:cxn>
                  <a:cxn ang="0">
                    <a:pos x="43" y="838"/>
                  </a:cxn>
                  <a:cxn ang="0">
                    <a:pos x="56" y="835"/>
                  </a:cxn>
                  <a:cxn ang="0">
                    <a:pos x="71" y="831"/>
                  </a:cxn>
                  <a:cxn ang="0">
                    <a:pos x="87" y="826"/>
                  </a:cxn>
                  <a:cxn ang="0">
                    <a:pos x="105" y="821"/>
                  </a:cxn>
                  <a:cxn ang="0">
                    <a:pos x="123" y="814"/>
                  </a:cxn>
                  <a:cxn ang="0">
                    <a:pos x="141" y="806"/>
                  </a:cxn>
                  <a:cxn ang="0">
                    <a:pos x="159" y="797"/>
                  </a:cxn>
                  <a:cxn ang="0">
                    <a:pos x="179" y="786"/>
                  </a:cxn>
                  <a:cxn ang="0">
                    <a:pos x="197" y="774"/>
                  </a:cxn>
                  <a:cxn ang="0">
                    <a:pos x="215" y="760"/>
                  </a:cxn>
                  <a:cxn ang="0">
                    <a:pos x="215" y="20"/>
                  </a:cxn>
                </a:cxnLst>
                <a:rect l="0" t="0" r="r" b="b"/>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prstTxWarp prst="textNoShape">
                  <a:avLst/>
                </a:prstTxWarp>
              </a:bodyPr>
              <a:lstStyle/>
              <a:p>
                <a:endParaRPr lang="en-US"/>
              </a:p>
            </p:txBody>
          </p:sp>
          <p:sp>
            <p:nvSpPr>
              <p:cNvPr id="355509" name="Freeform 181"/>
              <p:cNvSpPr>
                <a:spLocks/>
              </p:cNvSpPr>
              <p:nvPr/>
            </p:nvSpPr>
            <p:spPr bwMode="auto">
              <a:xfrm>
                <a:off x="6087" y="13696"/>
                <a:ext cx="180" cy="685"/>
              </a:xfrm>
              <a:custGeom>
                <a:avLst/>
                <a:gdLst/>
                <a:ahLst/>
                <a:cxnLst>
                  <a:cxn ang="0">
                    <a:pos x="180" y="16"/>
                  </a:cxn>
                  <a:cxn ang="0">
                    <a:pos x="179" y="16"/>
                  </a:cxn>
                  <a:cxn ang="0">
                    <a:pos x="176" y="14"/>
                  </a:cxn>
                  <a:cxn ang="0">
                    <a:pos x="172" y="12"/>
                  </a:cxn>
                  <a:cxn ang="0">
                    <a:pos x="165" y="10"/>
                  </a:cxn>
                  <a:cxn ang="0">
                    <a:pos x="157" y="8"/>
                  </a:cxn>
                  <a:cxn ang="0">
                    <a:pos x="147" y="4"/>
                  </a:cxn>
                  <a:cxn ang="0">
                    <a:pos x="136" y="2"/>
                  </a:cxn>
                  <a:cxn ang="0">
                    <a:pos x="125" y="0"/>
                  </a:cxn>
                  <a:cxn ang="0">
                    <a:pos x="111" y="0"/>
                  </a:cxn>
                  <a:cxn ang="0">
                    <a:pos x="97" y="0"/>
                  </a:cxn>
                  <a:cxn ang="0">
                    <a:pos x="81" y="1"/>
                  </a:cxn>
                  <a:cxn ang="0">
                    <a:pos x="66" y="3"/>
                  </a:cxn>
                  <a:cxn ang="0">
                    <a:pos x="50" y="8"/>
                  </a:cxn>
                  <a:cxn ang="0">
                    <a:pos x="33" y="14"/>
                  </a:cxn>
                  <a:cxn ang="0">
                    <a:pos x="17" y="23"/>
                  </a:cxn>
                  <a:cxn ang="0">
                    <a:pos x="0" y="33"/>
                  </a:cxn>
                  <a:cxn ang="0">
                    <a:pos x="0" y="685"/>
                  </a:cxn>
                  <a:cxn ang="0">
                    <a:pos x="1" y="685"/>
                  </a:cxn>
                  <a:cxn ang="0">
                    <a:pos x="4" y="685"/>
                  </a:cxn>
                  <a:cxn ang="0">
                    <a:pos x="9" y="684"/>
                  </a:cxn>
                  <a:cxn ang="0">
                    <a:pos x="17" y="683"/>
                  </a:cxn>
                  <a:cxn ang="0">
                    <a:pos x="26" y="682"/>
                  </a:cxn>
                  <a:cxn ang="0">
                    <a:pos x="35" y="681"/>
                  </a:cxn>
                  <a:cxn ang="0">
                    <a:pos x="47" y="678"/>
                  </a:cxn>
                  <a:cxn ang="0">
                    <a:pos x="60" y="676"/>
                  </a:cxn>
                  <a:cxn ang="0">
                    <a:pos x="73" y="671"/>
                  </a:cxn>
                  <a:cxn ang="0">
                    <a:pos x="87" y="667"/>
                  </a:cxn>
                  <a:cxn ang="0">
                    <a:pos x="102" y="662"/>
                  </a:cxn>
                  <a:cxn ang="0">
                    <a:pos x="118" y="655"/>
                  </a:cxn>
                  <a:cxn ang="0">
                    <a:pos x="133" y="648"/>
                  </a:cxn>
                  <a:cxn ang="0">
                    <a:pos x="149" y="639"/>
                  </a:cxn>
                  <a:cxn ang="0">
                    <a:pos x="165" y="628"/>
                  </a:cxn>
                  <a:cxn ang="0">
                    <a:pos x="180" y="617"/>
                  </a:cxn>
                  <a:cxn ang="0">
                    <a:pos x="180" y="16"/>
                  </a:cxn>
                </a:cxnLst>
                <a:rect l="0" t="0" r="r" b="b"/>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prstTxWarp prst="textNoShape">
                  <a:avLst/>
                </a:prstTxWarp>
              </a:bodyPr>
              <a:lstStyle/>
              <a:p>
                <a:endParaRPr lang="en-US"/>
              </a:p>
            </p:txBody>
          </p:sp>
          <p:sp>
            <p:nvSpPr>
              <p:cNvPr id="355510" name="Freeform 182"/>
              <p:cNvSpPr>
                <a:spLocks/>
              </p:cNvSpPr>
              <p:nvPr/>
            </p:nvSpPr>
            <p:spPr bwMode="auto">
              <a:xfrm>
                <a:off x="6093" y="13704"/>
                <a:ext cx="146" cy="530"/>
              </a:xfrm>
              <a:custGeom>
                <a:avLst/>
                <a:gdLst/>
                <a:ahLst/>
                <a:cxnLst>
                  <a:cxn ang="0">
                    <a:pos x="146" y="14"/>
                  </a:cxn>
                  <a:cxn ang="0">
                    <a:pos x="143" y="12"/>
                  </a:cxn>
                  <a:cxn ang="0">
                    <a:pos x="134" y="8"/>
                  </a:cxn>
                  <a:cxn ang="0">
                    <a:pos x="120" y="4"/>
                  </a:cxn>
                  <a:cxn ang="0">
                    <a:pos x="101" y="1"/>
                  </a:cxn>
                  <a:cxn ang="0">
                    <a:pos x="79" y="0"/>
                  </a:cxn>
                  <a:cxn ang="0">
                    <a:pos x="54" y="3"/>
                  </a:cxn>
                  <a:cxn ang="0">
                    <a:pos x="27" y="11"/>
                  </a:cxn>
                  <a:cxn ang="0">
                    <a:pos x="0" y="27"/>
                  </a:cxn>
                  <a:cxn ang="0">
                    <a:pos x="0" y="530"/>
                  </a:cxn>
                  <a:cxn ang="0">
                    <a:pos x="3" y="530"/>
                  </a:cxn>
                  <a:cxn ang="0">
                    <a:pos x="14" y="529"/>
                  </a:cxn>
                  <a:cxn ang="0">
                    <a:pos x="29" y="526"/>
                  </a:cxn>
                  <a:cxn ang="0">
                    <a:pos x="49" y="521"/>
                  </a:cxn>
                  <a:cxn ang="0">
                    <a:pos x="71" y="514"/>
                  </a:cxn>
                  <a:cxn ang="0">
                    <a:pos x="96" y="505"/>
                  </a:cxn>
                  <a:cxn ang="0">
                    <a:pos x="121" y="492"/>
                  </a:cxn>
                  <a:cxn ang="0">
                    <a:pos x="146" y="475"/>
                  </a:cxn>
                  <a:cxn ang="0">
                    <a:pos x="146" y="14"/>
                  </a:cxn>
                </a:cxnLst>
                <a:rect l="0" t="0" r="r" b="b"/>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prstTxWarp prst="textNoShape">
                  <a:avLst/>
                </a:prstTxWarp>
              </a:bodyPr>
              <a:lstStyle/>
              <a:p>
                <a:endParaRPr lang="en-US"/>
              </a:p>
            </p:txBody>
          </p:sp>
          <p:sp>
            <p:nvSpPr>
              <p:cNvPr id="355511" name="Freeform 183"/>
              <p:cNvSpPr>
                <a:spLocks/>
              </p:cNvSpPr>
              <p:nvPr/>
            </p:nvSpPr>
            <p:spPr bwMode="auto">
              <a:xfrm>
                <a:off x="6101" y="13712"/>
                <a:ext cx="109" cy="373"/>
              </a:xfrm>
              <a:custGeom>
                <a:avLst/>
                <a:gdLst/>
                <a:ahLst/>
                <a:cxnLst>
                  <a:cxn ang="0">
                    <a:pos x="109" y="10"/>
                  </a:cxn>
                  <a:cxn ang="0">
                    <a:pos x="107" y="9"/>
                  </a:cxn>
                  <a:cxn ang="0">
                    <a:pos x="100" y="6"/>
                  </a:cxn>
                  <a:cxn ang="0">
                    <a:pos x="89" y="2"/>
                  </a:cxn>
                  <a:cxn ang="0">
                    <a:pos x="75" y="0"/>
                  </a:cxn>
                  <a:cxn ang="0">
                    <a:pos x="59" y="0"/>
                  </a:cxn>
                  <a:cxn ang="0">
                    <a:pos x="39" y="2"/>
                  </a:cxn>
                  <a:cxn ang="0">
                    <a:pos x="20" y="9"/>
                  </a:cxn>
                  <a:cxn ang="0">
                    <a:pos x="0" y="21"/>
                  </a:cxn>
                  <a:cxn ang="0">
                    <a:pos x="0" y="373"/>
                  </a:cxn>
                  <a:cxn ang="0">
                    <a:pos x="2" y="373"/>
                  </a:cxn>
                  <a:cxn ang="0">
                    <a:pos x="9" y="372"/>
                  </a:cxn>
                  <a:cxn ang="0">
                    <a:pos x="21" y="369"/>
                  </a:cxn>
                  <a:cxn ang="0">
                    <a:pos x="36" y="366"/>
                  </a:cxn>
                  <a:cxn ang="0">
                    <a:pos x="53" y="362"/>
                  </a:cxn>
                  <a:cxn ang="0">
                    <a:pos x="72" y="354"/>
                  </a:cxn>
                  <a:cxn ang="0">
                    <a:pos x="90" y="343"/>
                  </a:cxn>
                  <a:cxn ang="0">
                    <a:pos x="109" y="331"/>
                  </a:cxn>
                  <a:cxn ang="0">
                    <a:pos x="109" y="10"/>
                  </a:cxn>
                </a:cxnLst>
                <a:rect l="0" t="0" r="r" b="b"/>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prstTxWarp prst="textNoShape">
                  <a:avLst/>
                </a:prstTxWarp>
              </a:bodyPr>
              <a:lstStyle/>
              <a:p>
                <a:endParaRPr lang="en-US"/>
              </a:p>
            </p:txBody>
          </p:sp>
          <p:sp>
            <p:nvSpPr>
              <p:cNvPr id="355512" name="Freeform 184"/>
              <p:cNvSpPr>
                <a:spLocks/>
              </p:cNvSpPr>
              <p:nvPr/>
            </p:nvSpPr>
            <p:spPr bwMode="auto">
              <a:xfrm>
                <a:off x="6107" y="13721"/>
                <a:ext cx="75" cy="216"/>
              </a:xfrm>
              <a:custGeom>
                <a:avLst/>
                <a:gdLst/>
                <a:ahLst/>
                <a:cxnLst>
                  <a:cxn ang="0">
                    <a:pos x="75" y="6"/>
                  </a:cxn>
                  <a:cxn ang="0">
                    <a:pos x="73" y="5"/>
                  </a:cxn>
                  <a:cxn ang="0">
                    <a:pos x="69" y="4"/>
                  </a:cxn>
                  <a:cxn ang="0">
                    <a:pos x="61" y="2"/>
                  </a:cxn>
                  <a:cxn ang="0">
                    <a:pos x="52" y="0"/>
                  </a:cxn>
                  <a:cxn ang="0">
                    <a:pos x="41" y="0"/>
                  </a:cxn>
                  <a:cxn ang="0">
                    <a:pos x="28" y="1"/>
                  </a:cxn>
                  <a:cxn ang="0">
                    <a:pos x="14" y="6"/>
                  </a:cxn>
                  <a:cxn ang="0">
                    <a:pos x="0" y="14"/>
                  </a:cxn>
                  <a:cxn ang="0">
                    <a:pos x="0" y="216"/>
                  </a:cxn>
                  <a:cxn ang="0">
                    <a:pos x="2" y="216"/>
                  </a:cxn>
                  <a:cxn ang="0">
                    <a:pos x="7" y="215"/>
                  </a:cxn>
                  <a:cxn ang="0">
                    <a:pos x="15" y="214"/>
                  </a:cxn>
                  <a:cxn ang="0">
                    <a:pos x="25" y="211"/>
                  </a:cxn>
                  <a:cxn ang="0">
                    <a:pos x="37" y="208"/>
                  </a:cxn>
                  <a:cxn ang="0">
                    <a:pos x="50" y="203"/>
                  </a:cxn>
                  <a:cxn ang="0">
                    <a:pos x="63" y="195"/>
                  </a:cxn>
                  <a:cxn ang="0">
                    <a:pos x="75" y="187"/>
                  </a:cxn>
                  <a:cxn ang="0">
                    <a:pos x="75" y="6"/>
                  </a:cxn>
                </a:cxnLst>
                <a:rect l="0" t="0" r="r" b="b"/>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prstTxWarp prst="textNoShape">
                  <a:avLst/>
                </a:prstTxWarp>
              </a:bodyPr>
              <a:lstStyle/>
              <a:p>
                <a:endParaRPr lang="en-US"/>
              </a:p>
            </p:txBody>
          </p:sp>
          <p:sp>
            <p:nvSpPr>
              <p:cNvPr id="355513" name="Freeform 185"/>
              <p:cNvSpPr>
                <a:spLocks/>
              </p:cNvSpPr>
              <p:nvPr/>
            </p:nvSpPr>
            <p:spPr bwMode="auto">
              <a:xfrm>
                <a:off x="7013" y="14340"/>
                <a:ext cx="110" cy="111"/>
              </a:xfrm>
              <a:custGeom>
                <a:avLst/>
                <a:gdLst/>
                <a:ahLst/>
                <a:cxnLst>
                  <a:cxn ang="0">
                    <a:pos x="55" y="111"/>
                  </a:cxn>
                  <a:cxn ang="0">
                    <a:pos x="66" y="110"/>
                  </a:cxn>
                  <a:cxn ang="0">
                    <a:pos x="76" y="106"/>
                  </a:cxn>
                  <a:cxn ang="0">
                    <a:pos x="85" y="101"/>
                  </a:cxn>
                  <a:cxn ang="0">
                    <a:pos x="94" y="94"/>
                  </a:cxn>
                  <a:cxn ang="0">
                    <a:pos x="100" y="86"/>
                  </a:cxn>
                  <a:cxn ang="0">
                    <a:pos x="106" y="77"/>
                  </a:cxn>
                  <a:cxn ang="0">
                    <a:pos x="109" y="66"/>
                  </a:cxn>
                  <a:cxn ang="0">
                    <a:pos x="110" y="56"/>
                  </a:cxn>
                  <a:cxn ang="0">
                    <a:pos x="109" y="44"/>
                  </a:cxn>
                  <a:cxn ang="0">
                    <a:pos x="106" y="34"/>
                  </a:cxn>
                  <a:cxn ang="0">
                    <a:pos x="100" y="24"/>
                  </a:cxn>
                  <a:cxn ang="0">
                    <a:pos x="94" y="17"/>
                  </a:cxn>
                  <a:cxn ang="0">
                    <a:pos x="85" y="9"/>
                  </a:cxn>
                  <a:cxn ang="0">
                    <a:pos x="76" y="5"/>
                  </a:cxn>
                  <a:cxn ang="0">
                    <a:pos x="66" y="2"/>
                  </a:cxn>
                  <a:cxn ang="0">
                    <a:pos x="55" y="0"/>
                  </a:cxn>
                  <a:cxn ang="0">
                    <a:pos x="44" y="2"/>
                  </a:cxn>
                  <a:cxn ang="0">
                    <a:pos x="33" y="5"/>
                  </a:cxn>
                  <a:cxn ang="0">
                    <a:pos x="25" y="9"/>
                  </a:cxn>
                  <a:cxn ang="0">
                    <a:pos x="16" y="17"/>
                  </a:cxn>
                  <a:cxn ang="0">
                    <a:pos x="10" y="24"/>
                  </a:cxn>
                  <a:cxn ang="0">
                    <a:pos x="4" y="34"/>
                  </a:cxn>
                  <a:cxn ang="0">
                    <a:pos x="1" y="44"/>
                  </a:cxn>
                  <a:cxn ang="0">
                    <a:pos x="0" y="56"/>
                  </a:cxn>
                  <a:cxn ang="0">
                    <a:pos x="1" y="66"/>
                  </a:cxn>
                  <a:cxn ang="0">
                    <a:pos x="4" y="77"/>
                  </a:cxn>
                  <a:cxn ang="0">
                    <a:pos x="10" y="86"/>
                  </a:cxn>
                  <a:cxn ang="0">
                    <a:pos x="16" y="94"/>
                  </a:cxn>
                  <a:cxn ang="0">
                    <a:pos x="25" y="101"/>
                  </a:cxn>
                  <a:cxn ang="0">
                    <a:pos x="33" y="106"/>
                  </a:cxn>
                  <a:cxn ang="0">
                    <a:pos x="44" y="110"/>
                  </a:cxn>
                  <a:cxn ang="0">
                    <a:pos x="55" y="111"/>
                  </a:cxn>
                </a:cxnLst>
                <a:rect l="0" t="0" r="r" b="b"/>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prstTxWarp prst="textNoShape">
                  <a:avLst/>
                </a:prstTxWarp>
              </a:bodyPr>
              <a:lstStyle/>
              <a:p>
                <a:endParaRPr lang="en-US"/>
              </a:p>
            </p:txBody>
          </p:sp>
          <p:sp>
            <p:nvSpPr>
              <p:cNvPr id="355514" name="Freeform 186"/>
              <p:cNvSpPr>
                <a:spLocks/>
              </p:cNvSpPr>
              <p:nvPr/>
            </p:nvSpPr>
            <p:spPr bwMode="auto">
              <a:xfrm>
                <a:off x="6676" y="14343"/>
                <a:ext cx="55" cy="55"/>
              </a:xfrm>
              <a:custGeom>
                <a:avLst/>
                <a:gdLst/>
                <a:ahLst/>
                <a:cxnLst>
                  <a:cxn ang="0">
                    <a:pos x="27" y="55"/>
                  </a:cxn>
                  <a:cxn ang="0">
                    <a:pos x="38" y="53"/>
                  </a:cxn>
                  <a:cxn ang="0">
                    <a:pos x="48" y="46"/>
                  </a:cxn>
                  <a:cxn ang="0">
                    <a:pos x="53" y="37"/>
                  </a:cxn>
                  <a:cxn ang="0">
                    <a:pos x="55" y="27"/>
                  </a:cxn>
                  <a:cxn ang="0">
                    <a:pos x="53" y="16"/>
                  </a:cxn>
                  <a:cxn ang="0">
                    <a:pos x="48" y="7"/>
                  </a:cxn>
                  <a:cxn ang="0">
                    <a:pos x="38" y="2"/>
                  </a:cxn>
                  <a:cxn ang="0">
                    <a:pos x="27" y="0"/>
                  </a:cxn>
                  <a:cxn ang="0">
                    <a:pos x="16" y="2"/>
                  </a:cxn>
                  <a:cxn ang="0">
                    <a:pos x="8" y="7"/>
                  </a:cxn>
                  <a:cxn ang="0">
                    <a:pos x="2" y="16"/>
                  </a:cxn>
                  <a:cxn ang="0">
                    <a:pos x="0" y="27"/>
                  </a:cxn>
                  <a:cxn ang="0">
                    <a:pos x="2" y="37"/>
                  </a:cxn>
                  <a:cxn ang="0">
                    <a:pos x="8" y="46"/>
                  </a:cxn>
                  <a:cxn ang="0">
                    <a:pos x="16" y="53"/>
                  </a:cxn>
                  <a:cxn ang="0">
                    <a:pos x="27" y="55"/>
                  </a:cxn>
                </a:cxnLst>
                <a:rect l="0" t="0" r="r" b="b"/>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5515" name="Freeform 187"/>
              <p:cNvSpPr>
                <a:spLocks/>
              </p:cNvSpPr>
              <p:nvPr/>
            </p:nvSpPr>
            <p:spPr bwMode="auto">
              <a:xfrm>
                <a:off x="6770" y="14345"/>
                <a:ext cx="55" cy="55"/>
              </a:xfrm>
              <a:custGeom>
                <a:avLst/>
                <a:gdLst/>
                <a:ahLst/>
                <a:cxnLst>
                  <a:cxn ang="0">
                    <a:pos x="28" y="55"/>
                  </a:cxn>
                  <a:cxn ang="0">
                    <a:pos x="39" y="53"/>
                  </a:cxn>
                  <a:cxn ang="0">
                    <a:pos x="47" y="47"/>
                  </a:cxn>
                  <a:cxn ang="0">
                    <a:pos x="53" y="39"/>
                  </a:cxn>
                  <a:cxn ang="0">
                    <a:pos x="55" y="28"/>
                  </a:cxn>
                  <a:cxn ang="0">
                    <a:pos x="53" y="17"/>
                  </a:cxn>
                  <a:cxn ang="0">
                    <a:pos x="47" y="8"/>
                  </a:cxn>
                  <a:cxn ang="0">
                    <a:pos x="39" y="2"/>
                  </a:cxn>
                  <a:cxn ang="0">
                    <a:pos x="28" y="0"/>
                  </a:cxn>
                  <a:cxn ang="0">
                    <a:pos x="17" y="2"/>
                  </a:cxn>
                  <a:cxn ang="0">
                    <a:pos x="9" y="8"/>
                  </a:cxn>
                  <a:cxn ang="0">
                    <a:pos x="2" y="17"/>
                  </a:cxn>
                  <a:cxn ang="0">
                    <a:pos x="0" y="28"/>
                  </a:cxn>
                  <a:cxn ang="0">
                    <a:pos x="2" y="39"/>
                  </a:cxn>
                  <a:cxn ang="0">
                    <a:pos x="9" y="47"/>
                  </a:cxn>
                  <a:cxn ang="0">
                    <a:pos x="17" y="53"/>
                  </a:cxn>
                  <a:cxn ang="0">
                    <a:pos x="28" y="55"/>
                  </a:cxn>
                </a:cxnLst>
                <a:rect l="0" t="0" r="r" b="b"/>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5516" name="Freeform 188"/>
              <p:cNvSpPr>
                <a:spLocks/>
              </p:cNvSpPr>
              <p:nvPr/>
            </p:nvSpPr>
            <p:spPr bwMode="auto">
              <a:xfrm>
                <a:off x="6401" y="13591"/>
                <a:ext cx="156" cy="752"/>
              </a:xfrm>
              <a:custGeom>
                <a:avLst/>
                <a:gdLst/>
                <a:ahLst/>
                <a:cxnLst>
                  <a:cxn ang="0">
                    <a:pos x="48" y="15"/>
                  </a:cxn>
                  <a:cxn ang="0">
                    <a:pos x="44" y="30"/>
                  </a:cxn>
                  <a:cxn ang="0">
                    <a:pos x="33" y="73"/>
                  </a:cxn>
                  <a:cxn ang="0">
                    <a:pos x="19" y="140"/>
                  </a:cxn>
                  <a:cxn ang="0">
                    <a:pos x="7" y="229"/>
                  </a:cxn>
                  <a:cxn ang="0">
                    <a:pos x="0" y="337"/>
                  </a:cxn>
                  <a:cxn ang="0">
                    <a:pos x="1" y="462"/>
                  </a:cxn>
                  <a:cxn ang="0">
                    <a:pos x="14" y="602"/>
                  </a:cxn>
                  <a:cxn ang="0">
                    <a:pos x="43" y="752"/>
                  </a:cxn>
                  <a:cxn ang="0">
                    <a:pos x="150" y="746"/>
                  </a:cxn>
                  <a:cxn ang="0">
                    <a:pos x="146" y="724"/>
                  </a:cxn>
                  <a:cxn ang="0">
                    <a:pos x="135" y="663"/>
                  </a:cxn>
                  <a:cxn ang="0">
                    <a:pos x="123" y="574"/>
                  </a:cxn>
                  <a:cxn ang="0">
                    <a:pos x="111" y="463"/>
                  </a:cxn>
                  <a:cxn ang="0">
                    <a:pos x="104" y="342"/>
                  </a:cxn>
                  <a:cxn ang="0">
                    <a:pos x="107" y="220"/>
                  </a:cxn>
                  <a:cxn ang="0">
                    <a:pos x="124" y="106"/>
                  </a:cxn>
                  <a:cxn ang="0">
                    <a:pos x="156" y="9"/>
                  </a:cxn>
                  <a:cxn ang="0">
                    <a:pos x="156" y="8"/>
                  </a:cxn>
                  <a:cxn ang="0">
                    <a:pos x="156" y="6"/>
                  </a:cxn>
                  <a:cxn ang="0">
                    <a:pos x="154" y="4"/>
                  </a:cxn>
                  <a:cxn ang="0">
                    <a:pos x="147" y="0"/>
                  </a:cxn>
                  <a:cxn ang="0">
                    <a:pos x="134" y="0"/>
                  </a:cxn>
                  <a:cxn ang="0">
                    <a:pos x="115" y="1"/>
                  </a:cxn>
                  <a:cxn ang="0">
                    <a:pos x="87" y="7"/>
                  </a:cxn>
                  <a:cxn ang="0">
                    <a:pos x="48" y="15"/>
                  </a:cxn>
                </a:cxnLst>
                <a:rect l="0" t="0" r="r" b="b"/>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prstTxWarp prst="textNoShape">
                  <a:avLst/>
                </a:prstTxWarp>
              </a:bodyPr>
              <a:lstStyle/>
              <a:p>
                <a:endParaRPr lang="en-US"/>
              </a:p>
            </p:txBody>
          </p:sp>
          <p:sp>
            <p:nvSpPr>
              <p:cNvPr id="355517" name="Freeform 189"/>
              <p:cNvSpPr>
                <a:spLocks/>
              </p:cNvSpPr>
              <p:nvPr/>
            </p:nvSpPr>
            <p:spPr bwMode="auto">
              <a:xfrm>
                <a:off x="7205" y="13498"/>
                <a:ext cx="212" cy="839"/>
              </a:xfrm>
              <a:custGeom>
                <a:avLst/>
                <a:gdLst/>
                <a:ahLst/>
                <a:cxnLst>
                  <a:cxn ang="0">
                    <a:pos x="212" y="6"/>
                  </a:cxn>
                  <a:cxn ang="0">
                    <a:pos x="206" y="11"/>
                  </a:cxn>
                  <a:cxn ang="0">
                    <a:pos x="192" y="33"/>
                  </a:cxn>
                  <a:cxn ang="0">
                    <a:pos x="174" y="77"/>
                  </a:cxn>
                  <a:cxn ang="0">
                    <a:pos x="156" y="148"/>
                  </a:cxn>
                  <a:cxn ang="0">
                    <a:pos x="141" y="254"/>
                  </a:cxn>
                  <a:cxn ang="0">
                    <a:pos x="133" y="401"/>
                  </a:cxn>
                  <a:cxn ang="0">
                    <a:pos x="137" y="593"/>
                  </a:cxn>
                  <a:cxn ang="0">
                    <a:pos x="158" y="839"/>
                  </a:cxn>
                  <a:cxn ang="0">
                    <a:pos x="38" y="839"/>
                  </a:cxn>
                  <a:cxn ang="0">
                    <a:pos x="34" y="814"/>
                  </a:cxn>
                  <a:cxn ang="0">
                    <a:pos x="24" y="746"/>
                  </a:cxn>
                  <a:cxn ang="0">
                    <a:pos x="12" y="645"/>
                  </a:cxn>
                  <a:cxn ang="0">
                    <a:pos x="3" y="521"/>
                  </a:cxn>
                  <a:cxn ang="0">
                    <a:pos x="0" y="384"/>
                  </a:cxn>
                  <a:cxn ang="0">
                    <a:pos x="6" y="244"/>
                  </a:cxn>
                  <a:cxn ang="0">
                    <a:pos x="29" y="114"/>
                  </a:cxn>
                  <a:cxn ang="0">
                    <a:pos x="68" y="0"/>
                  </a:cxn>
                  <a:cxn ang="0">
                    <a:pos x="212" y="6"/>
                  </a:cxn>
                </a:cxnLst>
                <a:rect l="0" t="0" r="r" b="b"/>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prstTxWarp prst="textNoShape">
                  <a:avLst/>
                </a:prstTxWarp>
              </a:bodyPr>
              <a:lstStyle/>
              <a:p>
                <a:endParaRPr lang="en-US"/>
              </a:p>
            </p:txBody>
          </p:sp>
          <p:sp>
            <p:nvSpPr>
              <p:cNvPr id="355518" name="Freeform 190"/>
              <p:cNvSpPr>
                <a:spLocks/>
              </p:cNvSpPr>
              <p:nvPr/>
            </p:nvSpPr>
            <p:spPr bwMode="auto">
              <a:xfrm>
                <a:off x="6406" y="13636"/>
                <a:ext cx="137" cy="656"/>
              </a:xfrm>
              <a:custGeom>
                <a:avLst/>
                <a:gdLst/>
                <a:ahLst/>
                <a:cxnLst>
                  <a:cxn ang="0">
                    <a:pos x="43" y="12"/>
                  </a:cxn>
                  <a:cxn ang="0">
                    <a:pos x="39" y="25"/>
                  </a:cxn>
                  <a:cxn ang="0">
                    <a:pos x="30" y="62"/>
                  </a:cxn>
                  <a:cxn ang="0">
                    <a:pos x="19" y="122"/>
                  </a:cxn>
                  <a:cxn ang="0">
                    <a:pos x="7" y="199"/>
                  </a:cxn>
                  <a:cxn ang="0">
                    <a:pos x="0" y="294"/>
                  </a:cxn>
                  <a:cxn ang="0">
                    <a:pos x="1" y="403"/>
                  </a:cxn>
                  <a:cxn ang="0">
                    <a:pos x="12" y="524"/>
                  </a:cxn>
                  <a:cxn ang="0">
                    <a:pos x="38" y="656"/>
                  </a:cxn>
                  <a:cxn ang="0">
                    <a:pos x="132" y="650"/>
                  </a:cxn>
                  <a:cxn ang="0">
                    <a:pos x="127" y="631"/>
                  </a:cxn>
                  <a:cxn ang="0">
                    <a:pos x="119" y="578"/>
                  </a:cxn>
                  <a:cxn ang="0">
                    <a:pos x="107" y="499"/>
                  </a:cxn>
                  <a:cxn ang="0">
                    <a:pos x="97" y="403"/>
                  </a:cxn>
                  <a:cxn ang="0">
                    <a:pos x="92" y="297"/>
                  </a:cxn>
                  <a:cxn ang="0">
                    <a:pos x="94" y="192"/>
                  </a:cxn>
                  <a:cxn ang="0">
                    <a:pos x="108" y="91"/>
                  </a:cxn>
                  <a:cxn ang="0">
                    <a:pos x="137" y="7"/>
                  </a:cxn>
                  <a:cxn ang="0">
                    <a:pos x="137" y="6"/>
                  </a:cxn>
                  <a:cxn ang="0">
                    <a:pos x="137" y="4"/>
                  </a:cxn>
                  <a:cxn ang="0">
                    <a:pos x="135" y="2"/>
                  </a:cxn>
                  <a:cxn ang="0">
                    <a:pos x="129" y="0"/>
                  </a:cxn>
                  <a:cxn ang="0">
                    <a:pos x="119" y="0"/>
                  </a:cxn>
                  <a:cxn ang="0">
                    <a:pos x="101" y="1"/>
                  </a:cxn>
                  <a:cxn ang="0">
                    <a:pos x="77" y="5"/>
                  </a:cxn>
                  <a:cxn ang="0">
                    <a:pos x="43" y="12"/>
                  </a:cxn>
                </a:cxnLst>
                <a:rect l="0" t="0" r="r" b="b"/>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prstTxWarp prst="textNoShape">
                  <a:avLst/>
                </a:prstTxWarp>
              </a:bodyPr>
              <a:lstStyle/>
              <a:p>
                <a:endParaRPr lang="en-US"/>
              </a:p>
            </p:txBody>
          </p:sp>
          <p:sp>
            <p:nvSpPr>
              <p:cNvPr id="355519" name="Freeform 191"/>
              <p:cNvSpPr>
                <a:spLocks/>
              </p:cNvSpPr>
              <p:nvPr/>
            </p:nvSpPr>
            <p:spPr bwMode="auto">
              <a:xfrm>
                <a:off x="6412" y="13680"/>
                <a:ext cx="116" cy="560"/>
              </a:xfrm>
              <a:custGeom>
                <a:avLst/>
                <a:gdLst/>
                <a:ahLst/>
                <a:cxnLst>
                  <a:cxn ang="0">
                    <a:pos x="36" y="11"/>
                  </a:cxn>
                  <a:cxn ang="0">
                    <a:pos x="33" y="21"/>
                  </a:cxn>
                  <a:cxn ang="0">
                    <a:pos x="24" y="53"/>
                  </a:cxn>
                  <a:cxn ang="0">
                    <a:pos x="15" y="103"/>
                  </a:cxn>
                  <a:cxn ang="0">
                    <a:pos x="5" y="169"/>
                  </a:cxn>
                  <a:cxn ang="0">
                    <a:pos x="0" y="250"/>
                  </a:cxn>
                  <a:cxn ang="0">
                    <a:pos x="1" y="344"/>
                  </a:cxn>
                  <a:cxn ang="0">
                    <a:pos x="10" y="448"/>
                  </a:cxn>
                  <a:cxn ang="0">
                    <a:pos x="32" y="560"/>
                  </a:cxn>
                  <a:cxn ang="0">
                    <a:pos x="112" y="555"/>
                  </a:cxn>
                  <a:cxn ang="0">
                    <a:pos x="108" y="538"/>
                  </a:cxn>
                  <a:cxn ang="0">
                    <a:pos x="101" y="493"/>
                  </a:cxn>
                  <a:cxn ang="0">
                    <a:pos x="91" y="426"/>
                  </a:cxn>
                  <a:cxn ang="0">
                    <a:pos x="82" y="344"/>
                  </a:cxn>
                  <a:cxn ang="0">
                    <a:pos x="77" y="255"/>
                  </a:cxn>
                  <a:cxn ang="0">
                    <a:pos x="79" y="164"/>
                  </a:cxn>
                  <a:cxn ang="0">
                    <a:pos x="91" y="79"/>
                  </a:cxn>
                  <a:cxn ang="0">
                    <a:pos x="116" y="6"/>
                  </a:cxn>
                  <a:cxn ang="0">
                    <a:pos x="116" y="5"/>
                  </a:cxn>
                  <a:cxn ang="0">
                    <a:pos x="116" y="4"/>
                  </a:cxn>
                  <a:cxn ang="0">
                    <a:pos x="114" y="2"/>
                  </a:cxn>
                  <a:cxn ang="0">
                    <a:pos x="109" y="0"/>
                  </a:cxn>
                  <a:cxn ang="0">
                    <a:pos x="100" y="0"/>
                  </a:cxn>
                  <a:cxn ang="0">
                    <a:pos x="86" y="1"/>
                  </a:cxn>
                  <a:cxn ang="0">
                    <a:pos x="65" y="4"/>
                  </a:cxn>
                  <a:cxn ang="0">
                    <a:pos x="36" y="11"/>
                  </a:cxn>
                </a:cxnLst>
                <a:rect l="0" t="0" r="r" b="b"/>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prstTxWarp prst="textNoShape">
                  <a:avLst/>
                </a:prstTxWarp>
              </a:bodyPr>
              <a:lstStyle/>
              <a:p>
                <a:endParaRPr lang="en-US"/>
              </a:p>
            </p:txBody>
          </p:sp>
          <p:sp>
            <p:nvSpPr>
              <p:cNvPr id="355520" name="Freeform 192"/>
              <p:cNvSpPr>
                <a:spLocks/>
              </p:cNvSpPr>
              <p:nvPr/>
            </p:nvSpPr>
            <p:spPr bwMode="auto">
              <a:xfrm>
                <a:off x="6417" y="13724"/>
                <a:ext cx="97" cy="463"/>
              </a:xfrm>
              <a:custGeom>
                <a:avLst/>
                <a:gdLst/>
                <a:ahLst/>
                <a:cxnLst>
                  <a:cxn ang="0">
                    <a:pos x="30" y="9"/>
                  </a:cxn>
                  <a:cxn ang="0">
                    <a:pos x="27" y="17"/>
                  </a:cxn>
                  <a:cxn ang="0">
                    <a:pos x="20" y="44"/>
                  </a:cxn>
                  <a:cxn ang="0">
                    <a:pos x="12" y="85"/>
                  </a:cxn>
                  <a:cxn ang="0">
                    <a:pos x="4" y="140"/>
                  </a:cxn>
                  <a:cxn ang="0">
                    <a:pos x="0" y="207"/>
                  </a:cxn>
                  <a:cxn ang="0">
                    <a:pos x="0" y="285"/>
                  </a:cxn>
                  <a:cxn ang="0">
                    <a:pos x="9" y="370"/>
                  </a:cxn>
                  <a:cxn ang="0">
                    <a:pos x="26" y="463"/>
                  </a:cxn>
                  <a:cxn ang="0">
                    <a:pos x="93" y="460"/>
                  </a:cxn>
                  <a:cxn ang="0">
                    <a:pos x="89" y="446"/>
                  </a:cxn>
                  <a:cxn ang="0">
                    <a:pos x="83" y="408"/>
                  </a:cxn>
                  <a:cxn ang="0">
                    <a:pos x="75" y="353"/>
                  </a:cxn>
                  <a:cxn ang="0">
                    <a:pos x="68" y="285"/>
                  </a:cxn>
                  <a:cxn ang="0">
                    <a:pos x="65" y="211"/>
                  </a:cxn>
                  <a:cxn ang="0">
                    <a:pos x="67" y="136"/>
                  </a:cxn>
                  <a:cxn ang="0">
                    <a:pos x="76" y="65"/>
                  </a:cxn>
                  <a:cxn ang="0">
                    <a:pos x="97" y="5"/>
                  </a:cxn>
                  <a:cxn ang="0">
                    <a:pos x="97" y="4"/>
                  </a:cxn>
                  <a:cxn ang="0">
                    <a:pos x="97" y="3"/>
                  </a:cxn>
                  <a:cxn ang="0">
                    <a:pos x="95" y="1"/>
                  </a:cxn>
                  <a:cxn ang="0">
                    <a:pos x="91" y="0"/>
                  </a:cxn>
                  <a:cxn ang="0">
                    <a:pos x="84" y="0"/>
                  </a:cxn>
                  <a:cxn ang="0">
                    <a:pos x="71" y="0"/>
                  </a:cxn>
                  <a:cxn ang="0">
                    <a:pos x="54" y="3"/>
                  </a:cxn>
                  <a:cxn ang="0">
                    <a:pos x="30" y="9"/>
                  </a:cxn>
                </a:cxnLst>
                <a:rect l="0" t="0" r="r" b="b"/>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prstTxWarp prst="textNoShape">
                  <a:avLst/>
                </a:prstTxWarp>
              </a:bodyPr>
              <a:lstStyle/>
              <a:p>
                <a:endParaRPr lang="en-US"/>
              </a:p>
            </p:txBody>
          </p:sp>
          <p:sp>
            <p:nvSpPr>
              <p:cNvPr id="355521" name="Freeform 193"/>
              <p:cNvSpPr>
                <a:spLocks/>
              </p:cNvSpPr>
              <p:nvPr/>
            </p:nvSpPr>
            <p:spPr bwMode="auto">
              <a:xfrm>
                <a:off x="6422" y="13768"/>
                <a:ext cx="77" cy="367"/>
              </a:xfrm>
              <a:custGeom>
                <a:avLst/>
                <a:gdLst/>
                <a:ahLst/>
                <a:cxnLst>
                  <a:cxn ang="0">
                    <a:pos x="24" y="8"/>
                  </a:cxn>
                  <a:cxn ang="0">
                    <a:pos x="22" y="15"/>
                  </a:cxn>
                  <a:cxn ang="0">
                    <a:pos x="17" y="36"/>
                  </a:cxn>
                  <a:cxn ang="0">
                    <a:pos x="10" y="68"/>
                  </a:cxn>
                  <a:cxn ang="0">
                    <a:pos x="4" y="112"/>
                  </a:cxn>
                  <a:cxn ang="0">
                    <a:pos x="0" y="164"/>
                  </a:cxn>
                  <a:cxn ang="0">
                    <a:pos x="0" y="226"/>
                  </a:cxn>
                  <a:cxn ang="0">
                    <a:pos x="7" y="294"/>
                  </a:cxn>
                  <a:cxn ang="0">
                    <a:pos x="21" y="367"/>
                  </a:cxn>
                  <a:cxn ang="0">
                    <a:pos x="74" y="364"/>
                  </a:cxn>
                  <a:cxn ang="0">
                    <a:pos x="71" y="353"/>
                  </a:cxn>
                  <a:cxn ang="0">
                    <a:pos x="66" y="323"/>
                  </a:cxn>
                  <a:cxn ang="0">
                    <a:pos x="60" y="280"/>
                  </a:cxn>
                  <a:cxn ang="0">
                    <a:pos x="54" y="226"/>
                  </a:cxn>
                  <a:cxn ang="0">
                    <a:pos x="51" y="168"/>
                  </a:cxn>
                  <a:cxn ang="0">
                    <a:pos x="53" y="107"/>
                  </a:cxn>
                  <a:cxn ang="0">
                    <a:pos x="61" y="52"/>
                  </a:cxn>
                  <a:cxn ang="0">
                    <a:pos x="77" y="5"/>
                  </a:cxn>
                  <a:cxn ang="0">
                    <a:pos x="77" y="5"/>
                  </a:cxn>
                  <a:cxn ang="0">
                    <a:pos x="77" y="2"/>
                  </a:cxn>
                  <a:cxn ang="0">
                    <a:pos x="76" y="1"/>
                  </a:cxn>
                  <a:cxn ang="0">
                    <a:pos x="72" y="0"/>
                  </a:cxn>
                  <a:cxn ang="0">
                    <a:pos x="66" y="0"/>
                  </a:cxn>
                  <a:cxn ang="0">
                    <a:pos x="56" y="1"/>
                  </a:cxn>
                  <a:cxn ang="0">
                    <a:pos x="43" y="4"/>
                  </a:cxn>
                  <a:cxn ang="0">
                    <a:pos x="24" y="8"/>
                  </a:cxn>
                </a:cxnLst>
                <a:rect l="0" t="0" r="r" b="b"/>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prstTxWarp prst="textNoShape">
                  <a:avLst/>
                </a:prstTxWarp>
              </a:bodyPr>
              <a:lstStyle/>
              <a:p>
                <a:endParaRPr lang="en-US"/>
              </a:p>
            </p:txBody>
          </p:sp>
          <p:sp>
            <p:nvSpPr>
              <p:cNvPr id="355522" name="Freeform 194"/>
              <p:cNvSpPr>
                <a:spLocks/>
              </p:cNvSpPr>
              <p:nvPr/>
            </p:nvSpPr>
            <p:spPr bwMode="auto">
              <a:xfrm>
                <a:off x="6428" y="13813"/>
                <a:ext cx="56" cy="271"/>
              </a:xfrm>
              <a:custGeom>
                <a:avLst/>
                <a:gdLst/>
                <a:ahLst/>
                <a:cxnLst>
                  <a:cxn ang="0">
                    <a:pos x="17" y="5"/>
                  </a:cxn>
                  <a:cxn ang="0">
                    <a:pos x="16" y="10"/>
                  </a:cxn>
                  <a:cxn ang="0">
                    <a:pos x="12" y="25"/>
                  </a:cxn>
                  <a:cxn ang="0">
                    <a:pos x="6" y="49"/>
                  </a:cxn>
                  <a:cxn ang="0">
                    <a:pos x="2" y="82"/>
                  </a:cxn>
                  <a:cxn ang="0">
                    <a:pos x="0" y="122"/>
                  </a:cxn>
                  <a:cxn ang="0">
                    <a:pos x="0" y="166"/>
                  </a:cxn>
                  <a:cxn ang="0">
                    <a:pos x="4" y="217"/>
                  </a:cxn>
                  <a:cxn ang="0">
                    <a:pos x="15" y="271"/>
                  </a:cxn>
                  <a:cxn ang="0">
                    <a:pos x="54" y="268"/>
                  </a:cxn>
                  <a:cxn ang="0">
                    <a:pos x="52" y="261"/>
                  </a:cxn>
                  <a:cxn ang="0">
                    <a:pos x="48" y="238"/>
                  </a:cxn>
                  <a:cxn ang="0">
                    <a:pos x="44" y="206"/>
                  </a:cxn>
                  <a:cxn ang="0">
                    <a:pos x="40" y="166"/>
                  </a:cxn>
                  <a:cxn ang="0">
                    <a:pos x="37" y="123"/>
                  </a:cxn>
                  <a:cxn ang="0">
                    <a:pos x="39" y="78"/>
                  </a:cxn>
                  <a:cxn ang="0">
                    <a:pos x="44" y="37"/>
                  </a:cxn>
                  <a:cxn ang="0">
                    <a:pos x="56" y="3"/>
                  </a:cxn>
                  <a:cxn ang="0">
                    <a:pos x="56" y="3"/>
                  </a:cxn>
                  <a:cxn ang="0">
                    <a:pos x="56" y="2"/>
                  </a:cxn>
                  <a:cxn ang="0">
                    <a:pos x="55" y="1"/>
                  </a:cxn>
                  <a:cxn ang="0">
                    <a:pos x="52" y="0"/>
                  </a:cxn>
                  <a:cxn ang="0">
                    <a:pos x="48" y="0"/>
                  </a:cxn>
                  <a:cxn ang="0">
                    <a:pos x="42" y="0"/>
                  </a:cxn>
                  <a:cxn ang="0">
                    <a:pos x="31" y="2"/>
                  </a:cxn>
                  <a:cxn ang="0">
                    <a:pos x="17" y="5"/>
                  </a:cxn>
                </a:cxnLst>
                <a:rect l="0" t="0" r="r" b="b"/>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prstTxWarp prst="textNoShape">
                  <a:avLst/>
                </a:prstTxWarp>
              </a:bodyPr>
              <a:lstStyle/>
              <a:p>
                <a:endParaRPr lang="en-US"/>
              </a:p>
            </p:txBody>
          </p:sp>
          <p:sp>
            <p:nvSpPr>
              <p:cNvPr id="355523" name="Freeform 195"/>
              <p:cNvSpPr>
                <a:spLocks/>
              </p:cNvSpPr>
              <p:nvPr/>
            </p:nvSpPr>
            <p:spPr bwMode="auto">
              <a:xfrm>
                <a:off x="7211" y="13549"/>
                <a:ext cx="186" cy="732"/>
              </a:xfrm>
              <a:custGeom>
                <a:avLst/>
                <a:gdLst/>
                <a:ahLst/>
                <a:cxnLst>
                  <a:cxn ang="0">
                    <a:pos x="186" y="6"/>
                  </a:cxn>
                  <a:cxn ang="0">
                    <a:pos x="182" y="11"/>
                  </a:cxn>
                  <a:cxn ang="0">
                    <a:pos x="169" y="29"/>
                  </a:cxn>
                  <a:cxn ang="0">
                    <a:pos x="153" y="67"/>
                  </a:cxn>
                  <a:cxn ang="0">
                    <a:pos x="137" y="130"/>
                  </a:cxn>
                  <a:cxn ang="0">
                    <a:pos x="124" y="221"/>
                  </a:cxn>
                  <a:cxn ang="0">
                    <a:pos x="117" y="350"/>
                  </a:cxn>
                  <a:cxn ang="0">
                    <a:pos x="122" y="517"/>
                  </a:cxn>
                  <a:cxn ang="0">
                    <a:pos x="139" y="732"/>
                  </a:cxn>
                  <a:cxn ang="0">
                    <a:pos x="34" y="732"/>
                  </a:cxn>
                  <a:cxn ang="0">
                    <a:pos x="31" y="711"/>
                  </a:cxn>
                  <a:cxn ang="0">
                    <a:pos x="22" y="651"/>
                  </a:cxn>
                  <a:cxn ang="0">
                    <a:pos x="12" y="563"/>
                  </a:cxn>
                  <a:cxn ang="0">
                    <a:pos x="3" y="454"/>
                  </a:cxn>
                  <a:cxn ang="0">
                    <a:pos x="0" y="335"/>
                  </a:cxn>
                  <a:cxn ang="0">
                    <a:pos x="6" y="213"/>
                  </a:cxn>
                  <a:cxn ang="0">
                    <a:pos x="25" y="98"/>
                  </a:cxn>
                  <a:cxn ang="0">
                    <a:pos x="60" y="0"/>
                  </a:cxn>
                  <a:cxn ang="0">
                    <a:pos x="186" y="6"/>
                  </a:cxn>
                </a:cxnLst>
                <a:rect l="0" t="0" r="r" b="b"/>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prstTxWarp prst="textNoShape">
                  <a:avLst/>
                </a:prstTxWarp>
              </a:bodyPr>
              <a:lstStyle/>
              <a:p>
                <a:endParaRPr lang="en-US"/>
              </a:p>
            </p:txBody>
          </p:sp>
          <p:sp>
            <p:nvSpPr>
              <p:cNvPr id="355524" name="Freeform 196"/>
              <p:cNvSpPr>
                <a:spLocks/>
              </p:cNvSpPr>
              <p:nvPr/>
            </p:nvSpPr>
            <p:spPr bwMode="auto">
              <a:xfrm>
                <a:off x="7219" y="13600"/>
                <a:ext cx="158" cy="625"/>
              </a:xfrm>
              <a:custGeom>
                <a:avLst/>
                <a:gdLst/>
                <a:ahLst/>
                <a:cxnLst>
                  <a:cxn ang="0">
                    <a:pos x="158" y="4"/>
                  </a:cxn>
                  <a:cxn ang="0">
                    <a:pos x="153" y="9"/>
                  </a:cxn>
                  <a:cxn ang="0">
                    <a:pos x="144" y="25"/>
                  </a:cxn>
                  <a:cxn ang="0">
                    <a:pos x="130" y="57"/>
                  </a:cxn>
                  <a:cxn ang="0">
                    <a:pos x="116" y="110"/>
                  </a:cxn>
                  <a:cxn ang="0">
                    <a:pos x="105" y="189"/>
                  </a:cxn>
                  <a:cxn ang="0">
                    <a:pos x="100" y="298"/>
                  </a:cxn>
                  <a:cxn ang="0">
                    <a:pos x="103" y="441"/>
                  </a:cxn>
                  <a:cxn ang="0">
                    <a:pos x="118" y="625"/>
                  </a:cxn>
                  <a:cxn ang="0">
                    <a:pos x="29" y="625"/>
                  </a:cxn>
                  <a:cxn ang="0">
                    <a:pos x="25" y="607"/>
                  </a:cxn>
                  <a:cxn ang="0">
                    <a:pos x="18" y="556"/>
                  </a:cxn>
                  <a:cxn ang="0">
                    <a:pos x="9" y="480"/>
                  </a:cxn>
                  <a:cxn ang="0">
                    <a:pos x="2" y="387"/>
                  </a:cxn>
                  <a:cxn ang="0">
                    <a:pos x="0" y="286"/>
                  </a:cxn>
                  <a:cxn ang="0">
                    <a:pos x="5" y="182"/>
                  </a:cxn>
                  <a:cxn ang="0">
                    <a:pos x="21" y="84"/>
                  </a:cxn>
                  <a:cxn ang="0">
                    <a:pos x="51" y="0"/>
                  </a:cxn>
                  <a:cxn ang="0">
                    <a:pos x="158" y="4"/>
                  </a:cxn>
                </a:cxnLst>
                <a:rect l="0" t="0" r="r" b="b"/>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prstTxWarp prst="textNoShape">
                  <a:avLst/>
                </a:prstTxWarp>
              </a:bodyPr>
              <a:lstStyle/>
              <a:p>
                <a:endParaRPr lang="en-US"/>
              </a:p>
            </p:txBody>
          </p:sp>
          <p:sp>
            <p:nvSpPr>
              <p:cNvPr id="355525" name="Freeform 197"/>
              <p:cNvSpPr>
                <a:spLocks/>
              </p:cNvSpPr>
              <p:nvPr/>
            </p:nvSpPr>
            <p:spPr bwMode="auto">
              <a:xfrm>
                <a:off x="7225" y="13651"/>
                <a:ext cx="131" cy="517"/>
              </a:xfrm>
              <a:custGeom>
                <a:avLst/>
                <a:gdLst/>
                <a:ahLst/>
                <a:cxnLst>
                  <a:cxn ang="0">
                    <a:pos x="131" y="4"/>
                  </a:cxn>
                  <a:cxn ang="0">
                    <a:pos x="128" y="7"/>
                  </a:cxn>
                  <a:cxn ang="0">
                    <a:pos x="119" y="21"/>
                  </a:cxn>
                  <a:cxn ang="0">
                    <a:pos x="109" y="47"/>
                  </a:cxn>
                  <a:cxn ang="0">
                    <a:pos x="97" y="91"/>
                  </a:cxn>
                  <a:cxn ang="0">
                    <a:pos x="88" y="156"/>
                  </a:cxn>
                  <a:cxn ang="0">
                    <a:pos x="84" y="247"/>
                  </a:cxn>
                  <a:cxn ang="0">
                    <a:pos x="86" y="366"/>
                  </a:cxn>
                  <a:cxn ang="0">
                    <a:pos x="99" y="517"/>
                  </a:cxn>
                  <a:cxn ang="0">
                    <a:pos x="25" y="517"/>
                  </a:cxn>
                  <a:cxn ang="0">
                    <a:pos x="23" y="502"/>
                  </a:cxn>
                  <a:cxn ang="0">
                    <a:pos x="16" y="460"/>
                  </a:cxn>
                  <a:cxn ang="0">
                    <a:pos x="9" y="397"/>
                  </a:cxn>
                  <a:cxn ang="0">
                    <a:pos x="2" y="320"/>
                  </a:cxn>
                  <a:cxn ang="0">
                    <a:pos x="0" y="236"/>
                  </a:cxn>
                  <a:cxn ang="0">
                    <a:pos x="4" y="151"/>
                  </a:cxn>
                  <a:cxn ang="0">
                    <a:pos x="18" y="70"/>
                  </a:cxn>
                  <a:cxn ang="0">
                    <a:pos x="43" y="0"/>
                  </a:cxn>
                  <a:cxn ang="0">
                    <a:pos x="131" y="4"/>
                  </a:cxn>
                </a:cxnLst>
                <a:rect l="0" t="0" r="r" b="b"/>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prstTxWarp prst="textNoShape">
                  <a:avLst/>
                </a:prstTxWarp>
              </a:bodyPr>
              <a:lstStyle/>
              <a:p>
                <a:endParaRPr lang="en-US"/>
              </a:p>
            </p:txBody>
          </p:sp>
          <p:sp>
            <p:nvSpPr>
              <p:cNvPr id="355526" name="Freeform 198"/>
              <p:cNvSpPr>
                <a:spLocks/>
              </p:cNvSpPr>
              <p:nvPr/>
            </p:nvSpPr>
            <p:spPr bwMode="auto">
              <a:xfrm>
                <a:off x="7233" y="13701"/>
                <a:ext cx="104" cy="411"/>
              </a:xfrm>
              <a:custGeom>
                <a:avLst/>
                <a:gdLst/>
                <a:ahLst/>
                <a:cxnLst>
                  <a:cxn ang="0">
                    <a:pos x="104" y="4"/>
                  </a:cxn>
                  <a:cxn ang="0">
                    <a:pos x="101" y="7"/>
                  </a:cxn>
                  <a:cxn ang="0">
                    <a:pos x="94" y="17"/>
                  </a:cxn>
                  <a:cxn ang="0">
                    <a:pos x="86" y="38"/>
                  </a:cxn>
                  <a:cxn ang="0">
                    <a:pos x="76" y="73"/>
                  </a:cxn>
                  <a:cxn ang="0">
                    <a:pos x="69" y="125"/>
                  </a:cxn>
                  <a:cxn ang="0">
                    <a:pos x="65" y="196"/>
                  </a:cxn>
                  <a:cxn ang="0">
                    <a:pos x="67" y="291"/>
                  </a:cxn>
                  <a:cxn ang="0">
                    <a:pos x="77" y="411"/>
                  </a:cxn>
                  <a:cxn ang="0">
                    <a:pos x="19" y="411"/>
                  </a:cxn>
                  <a:cxn ang="0">
                    <a:pos x="17" y="399"/>
                  </a:cxn>
                  <a:cxn ang="0">
                    <a:pos x="11" y="365"/>
                  </a:cxn>
                  <a:cxn ang="0">
                    <a:pos x="6" y="316"/>
                  </a:cxn>
                  <a:cxn ang="0">
                    <a:pos x="2" y="255"/>
                  </a:cxn>
                  <a:cxn ang="0">
                    <a:pos x="0" y="188"/>
                  </a:cxn>
                  <a:cxn ang="0">
                    <a:pos x="4" y="120"/>
                  </a:cxn>
                  <a:cxn ang="0">
                    <a:pos x="15" y="55"/>
                  </a:cxn>
                  <a:cxn ang="0">
                    <a:pos x="34" y="0"/>
                  </a:cxn>
                  <a:cxn ang="0">
                    <a:pos x="104" y="4"/>
                  </a:cxn>
                </a:cxnLst>
                <a:rect l="0" t="0" r="r" b="b"/>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prstTxWarp prst="textNoShape">
                  <a:avLst/>
                </a:prstTxWarp>
              </a:bodyPr>
              <a:lstStyle/>
              <a:p>
                <a:endParaRPr lang="en-US"/>
              </a:p>
            </p:txBody>
          </p:sp>
          <p:sp>
            <p:nvSpPr>
              <p:cNvPr id="355527" name="Freeform 199"/>
              <p:cNvSpPr>
                <a:spLocks/>
              </p:cNvSpPr>
              <p:nvPr/>
            </p:nvSpPr>
            <p:spPr bwMode="auto">
              <a:xfrm>
                <a:off x="7240" y="13752"/>
                <a:ext cx="76" cy="302"/>
              </a:xfrm>
              <a:custGeom>
                <a:avLst/>
                <a:gdLst/>
                <a:ahLst/>
                <a:cxnLst>
                  <a:cxn ang="0">
                    <a:pos x="76" y="2"/>
                  </a:cxn>
                  <a:cxn ang="0">
                    <a:pos x="74" y="4"/>
                  </a:cxn>
                  <a:cxn ang="0">
                    <a:pos x="70" y="12"/>
                  </a:cxn>
                  <a:cxn ang="0">
                    <a:pos x="62" y="28"/>
                  </a:cxn>
                  <a:cxn ang="0">
                    <a:pos x="56" y="53"/>
                  </a:cxn>
                  <a:cxn ang="0">
                    <a:pos x="51" y="92"/>
                  </a:cxn>
                  <a:cxn ang="0">
                    <a:pos x="49" y="145"/>
                  </a:cxn>
                  <a:cxn ang="0">
                    <a:pos x="50" y="214"/>
                  </a:cxn>
                  <a:cxn ang="0">
                    <a:pos x="57" y="302"/>
                  </a:cxn>
                  <a:cxn ang="0">
                    <a:pos x="14" y="302"/>
                  </a:cxn>
                  <a:cxn ang="0">
                    <a:pos x="13" y="294"/>
                  </a:cxn>
                  <a:cxn ang="0">
                    <a:pos x="9" y="269"/>
                  </a:cxn>
                  <a:cxn ang="0">
                    <a:pos x="4" y="232"/>
                  </a:cxn>
                  <a:cxn ang="0">
                    <a:pos x="1" y="188"/>
                  </a:cxn>
                  <a:cxn ang="0">
                    <a:pos x="0" y="138"/>
                  </a:cxn>
                  <a:cxn ang="0">
                    <a:pos x="2" y="89"/>
                  </a:cxn>
                  <a:cxn ang="0">
                    <a:pos x="10" y="41"/>
                  </a:cxn>
                  <a:cxn ang="0">
                    <a:pos x="25" y="0"/>
                  </a:cxn>
                  <a:cxn ang="0">
                    <a:pos x="76" y="2"/>
                  </a:cxn>
                </a:cxnLst>
                <a:rect l="0" t="0" r="r" b="b"/>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prstTxWarp prst="textNoShape">
                  <a:avLst/>
                </a:prstTxWarp>
              </a:bodyPr>
              <a:lstStyle/>
              <a:p>
                <a:endParaRPr lang="en-US"/>
              </a:p>
            </p:txBody>
          </p:sp>
          <p:sp>
            <p:nvSpPr>
              <p:cNvPr id="355528" name="Rectangle 200"/>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prstTxWarp prst="textNoShape">
                  <a:avLst/>
                </a:prstTxWarp>
              </a:bodyPr>
              <a:lstStyle/>
              <a:p>
                <a:endParaRPr lang="en-US"/>
              </a:p>
            </p:txBody>
          </p:sp>
          <p:sp>
            <p:nvSpPr>
              <p:cNvPr id="355529" name="Freeform 201"/>
              <p:cNvSpPr>
                <a:spLocks/>
              </p:cNvSpPr>
              <p:nvPr/>
            </p:nvSpPr>
            <p:spPr bwMode="auto">
              <a:xfrm>
                <a:off x="6579" y="13664"/>
                <a:ext cx="375" cy="440"/>
              </a:xfrm>
              <a:custGeom>
                <a:avLst/>
                <a:gdLst/>
                <a:ahLst/>
                <a:cxnLst>
                  <a:cxn ang="0">
                    <a:pos x="35" y="41"/>
                  </a:cxn>
                  <a:cxn ang="0">
                    <a:pos x="32" y="49"/>
                  </a:cxn>
                  <a:cxn ang="0">
                    <a:pos x="25" y="74"/>
                  </a:cxn>
                  <a:cxn ang="0">
                    <a:pos x="17" y="112"/>
                  </a:cxn>
                  <a:cxn ang="0">
                    <a:pos x="8" y="163"/>
                  </a:cxn>
                  <a:cxn ang="0">
                    <a:pos x="2" y="223"/>
                  </a:cxn>
                  <a:cxn ang="0">
                    <a:pos x="0" y="290"/>
                  </a:cxn>
                  <a:cxn ang="0">
                    <a:pos x="7" y="363"/>
                  </a:cxn>
                  <a:cxn ang="0">
                    <a:pos x="23" y="440"/>
                  </a:cxn>
                  <a:cxn ang="0">
                    <a:pos x="23" y="437"/>
                  </a:cxn>
                  <a:cxn ang="0">
                    <a:pos x="23" y="427"/>
                  </a:cxn>
                  <a:cxn ang="0">
                    <a:pos x="23" y="411"/>
                  </a:cxn>
                  <a:cxn ang="0">
                    <a:pos x="23" y="391"/>
                  </a:cxn>
                  <a:cxn ang="0">
                    <a:pos x="25" y="367"/>
                  </a:cxn>
                  <a:cxn ang="0">
                    <a:pos x="28" y="341"/>
                  </a:cxn>
                  <a:cxn ang="0">
                    <a:pos x="33" y="312"/>
                  </a:cxn>
                  <a:cxn ang="0">
                    <a:pos x="39" y="281"/>
                  </a:cxn>
                  <a:cxn ang="0">
                    <a:pos x="49" y="251"/>
                  </a:cxn>
                  <a:cxn ang="0">
                    <a:pos x="61" y="222"/>
                  </a:cxn>
                  <a:cxn ang="0">
                    <a:pos x="75" y="194"/>
                  </a:cxn>
                  <a:cxn ang="0">
                    <a:pos x="93" y="168"/>
                  </a:cxn>
                  <a:cxn ang="0">
                    <a:pos x="116" y="145"/>
                  </a:cxn>
                  <a:cxn ang="0">
                    <a:pos x="141" y="127"/>
                  </a:cxn>
                  <a:cxn ang="0">
                    <a:pos x="173" y="114"/>
                  </a:cxn>
                  <a:cxn ang="0">
                    <a:pos x="208" y="106"/>
                  </a:cxn>
                  <a:cxn ang="0">
                    <a:pos x="210" y="104"/>
                  </a:cxn>
                  <a:cxn ang="0">
                    <a:pos x="217" y="100"/>
                  </a:cxn>
                  <a:cxn ang="0">
                    <a:pos x="227" y="92"/>
                  </a:cxn>
                  <a:cxn ang="0">
                    <a:pos x="245" y="82"/>
                  </a:cxn>
                  <a:cxn ang="0">
                    <a:pos x="267" y="69"/>
                  </a:cxn>
                  <a:cxn ang="0">
                    <a:pos x="296" y="54"/>
                  </a:cxn>
                  <a:cxn ang="0">
                    <a:pos x="332" y="36"/>
                  </a:cxn>
                  <a:cxn ang="0">
                    <a:pos x="375" y="17"/>
                  </a:cxn>
                  <a:cxn ang="0">
                    <a:pos x="373" y="16"/>
                  </a:cxn>
                  <a:cxn ang="0">
                    <a:pos x="366" y="15"/>
                  </a:cxn>
                  <a:cxn ang="0">
                    <a:pos x="357" y="13"/>
                  </a:cxn>
                  <a:cxn ang="0">
                    <a:pos x="343" y="10"/>
                  </a:cxn>
                  <a:cxn ang="0">
                    <a:pos x="326" y="7"/>
                  </a:cxn>
                  <a:cxn ang="0">
                    <a:pos x="307" y="5"/>
                  </a:cxn>
                  <a:cxn ang="0">
                    <a:pos x="285" y="3"/>
                  </a:cxn>
                  <a:cxn ang="0">
                    <a:pos x="261" y="1"/>
                  </a:cxn>
                  <a:cxn ang="0">
                    <a:pos x="235" y="0"/>
                  </a:cxn>
                  <a:cxn ang="0">
                    <a:pos x="208" y="1"/>
                  </a:cxn>
                  <a:cxn ang="0">
                    <a:pos x="180" y="2"/>
                  </a:cxn>
                  <a:cxn ang="0">
                    <a:pos x="151" y="5"/>
                  </a:cxn>
                  <a:cxn ang="0">
                    <a:pos x="122" y="10"/>
                  </a:cxn>
                  <a:cxn ang="0">
                    <a:pos x="92" y="18"/>
                  </a:cxn>
                  <a:cxn ang="0">
                    <a:pos x="63" y="28"/>
                  </a:cxn>
                  <a:cxn ang="0">
                    <a:pos x="35" y="41"/>
                  </a:cxn>
                </a:cxnLst>
                <a:rect l="0" t="0" r="r" b="b"/>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prstTxWarp prst="textNoShape">
                  <a:avLst/>
                </a:prstTxWarp>
              </a:bodyPr>
              <a:lstStyle/>
              <a:p>
                <a:endParaRPr lang="en-US"/>
              </a:p>
            </p:txBody>
          </p:sp>
          <p:sp>
            <p:nvSpPr>
              <p:cNvPr id="355530" name="Freeform 202"/>
              <p:cNvSpPr>
                <a:spLocks/>
              </p:cNvSpPr>
              <p:nvPr/>
            </p:nvSpPr>
            <p:spPr bwMode="auto">
              <a:xfrm>
                <a:off x="6061" y="13991"/>
                <a:ext cx="305" cy="83"/>
              </a:xfrm>
              <a:custGeom>
                <a:avLst/>
                <a:gdLst/>
                <a:ahLst/>
                <a:cxnLst>
                  <a:cxn ang="0">
                    <a:pos x="0" y="53"/>
                  </a:cxn>
                  <a:cxn ang="0">
                    <a:pos x="0" y="52"/>
                  </a:cxn>
                  <a:cxn ang="0">
                    <a:pos x="2" y="48"/>
                  </a:cxn>
                  <a:cxn ang="0">
                    <a:pos x="5" y="44"/>
                  </a:cxn>
                  <a:cxn ang="0">
                    <a:pos x="11" y="37"/>
                  </a:cxn>
                  <a:cxn ang="0">
                    <a:pos x="18" y="31"/>
                  </a:cxn>
                  <a:cxn ang="0">
                    <a:pos x="27" y="25"/>
                  </a:cxn>
                  <a:cxn ang="0">
                    <a:pos x="39" y="18"/>
                  </a:cxn>
                  <a:cxn ang="0">
                    <a:pos x="54" y="12"/>
                  </a:cxn>
                  <a:cxn ang="0">
                    <a:pos x="72" y="6"/>
                  </a:cxn>
                  <a:cxn ang="0">
                    <a:pos x="92" y="2"/>
                  </a:cxn>
                  <a:cxn ang="0">
                    <a:pos x="118" y="0"/>
                  </a:cxn>
                  <a:cxn ang="0">
                    <a:pos x="146" y="0"/>
                  </a:cxn>
                  <a:cxn ang="0">
                    <a:pos x="180" y="2"/>
                  </a:cxn>
                  <a:cxn ang="0">
                    <a:pos x="216" y="7"/>
                  </a:cxn>
                  <a:cxn ang="0">
                    <a:pos x="258" y="16"/>
                  </a:cxn>
                  <a:cxn ang="0">
                    <a:pos x="305" y="29"/>
                  </a:cxn>
                  <a:cxn ang="0">
                    <a:pos x="299" y="47"/>
                  </a:cxn>
                  <a:cxn ang="0">
                    <a:pos x="297" y="46"/>
                  </a:cxn>
                  <a:cxn ang="0">
                    <a:pos x="289" y="44"/>
                  </a:cxn>
                  <a:cxn ang="0">
                    <a:pos x="277" y="41"/>
                  </a:cxn>
                  <a:cxn ang="0">
                    <a:pos x="262" y="36"/>
                  </a:cxn>
                  <a:cxn ang="0">
                    <a:pos x="244" y="32"/>
                  </a:cxn>
                  <a:cxn ang="0">
                    <a:pos x="224" y="28"/>
                  </a:cxn>
                  <a:cxn ang="0">
                    <a:pos x="201" y="25"/>
                  </a:cxn>
                  <a:cxn ang="0">
                    <a:pos x="176" y="22"/>
                  </a:cxn>
                  <a:cxn ang="0">
                    <a:pos x="152" y="21"/>
                  </a:cxn>
                  <a:cxn ang="0">
                    <a:pos x="126" y="21"/>
                  </a:cxn>
                  <a:cxn ang="0">
                    <a:pos x="101" y="23"/>
                  </a:cxn>
                  <a:cxn ang="0">
                    <a:pos x="77" y="29"/>
                  </a:cxn>
                  <a:cxn ang="0">
                    <a:pos x="55" y="37"/>
                  </a:cxn>
                  <a:cxn ang="0">
                    <a:pos x="33" y="48"/>
                  </a:cxn>
                  <a:cxn ang="0">
                    <a:pos x="15" y="63"/>
                  </a:cxn>
                  <a:cxn ang="0">
                    <a:pos x="0" y="83"/>
                  </a:cxn>
                  <a:cxn ang="0">
                    <a:pos x="0" y="53"/>
                  </a:cxn>
                </a:cxnLst>
                <a:rect l="0" t="0" r="r" b="b"/>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5531" name="Freeform 203"/>
              <p:cNvSpPr>
                <a:spLocks/>
              </p:cNvSpPr>
              <p:nvPr/>
            </p:nvSpPr>
            <p:spPr bwMode="auto">
              <a:xfrm>
                <a:off x="6061" y="13793"/>
                <a:ext cx="305" cy="83"/>
              </a:xfrm>
              <a:custGeom>
                <a:avLst/>
                <a:gdLst/>
                <a:ahLst/>
                <a:cxnLst>
                  <a:cxn ang="0">
                    <a:pos x="0" y="53"/>
                  </a:cxn>
                  <a:cxn ang="0">
                    <a:pos x="0" y="52"/>
                  </a:cxn>
                  <a:cxn ang="0">
                    <a:pos x="2" y="49"/>
                  </a:cxn>
                  <a:cxn ang="0">
                    <a:pos x="5" y="44"/>
                  </a:cxn>
                  <a:cxn ang="0">
                    <a:pos x="11" y="38"/>
                  </a:cxn>
                  <a:cxn ang="0">
                    <a:pos x="18" y="31"/>
                  </a:cxn>
                  <a:cxn ang="0">
                    <a:pos x="27" y="25"/>
                  </a:cxn>
                  <a:cxn ang="0">
                    <a:pos x="39" y="17"/>
                  </a:cxn>
                  <a:cxn ang="0">
                    <a:pos x="54" y="12"/>
                  </a:cxn>
                  <a:cxn ang="0">
                    <a:pos x="72" y="7"/>
                  </a:cxn>
                  <a:cxn ang="0">
                    <a:pos x="92" y="2"/>
                  </a:cxn>
                  <a:cxn ang="0">
                    <a:pos x="118" y="0"/>
                  </a:cxn>
                  <a:cxn ang="0">
                    <a:pos x="146" y="0"/>
                  </a:cxn>
                  <a:cxn ang="0">
                    <a:pos x="180" y="2"/>
                  </a:cxn>
                  <a:cxn ang="0">
                    <a:pos x="216" y="8"/>
                  </a:cxn>
                  <a:cxn ang="0">
                    <a:pos x="258" y="16"/>
                  </a:cxn>
                  <a:cxn ang="0">
                    <a:pos x="305" y="29"/>
                  </a:cxn>
                  <a:cxn ang="0">
                    <a:pos x="299" y="47"/>
                  </a:cxn>
                  <a:cxn ang="0">
                    <a:pos x="297" y="45"/>
                  </a:cxn>
                  <a:cxn ang="0">
                    <a:pos x="289" y="43"/>
                  </a:cxn>
                  <a:cxn ang="0">
                    <a:pos x="277" y="40"/>
                  </a:cxn>
                  <a:cxn ang="0">
                    <a:pos x="262" y="36"/>
                  </a:cxn>
                  <a:cxn ang="0">
                    <a:pos x="244" y="33"/>
                  </a:cxn>
                  <a:cxn ang="0">
                    <a:pos x="224" y="28"/>
                  </a:cxn>
                  <a:cxn ang="0">
                    <a:pos x="201" y="25"/>
                  </a:cxn>
                  <a:cxn ang="0">
                    <a:pos x="176" y="22"/>
                  </a:cxn>
                  <a:cxn ang="0">
                    <a:pos x="152" y="21"/>
                  </a:cxn>
                  <a:cxn ang="0">
                    <a:pos x="126" y="22"/>
                  </a:cxn>
                  <a:cxn ang="0">
                    <a:pos x="101" y="24"/>
                  </a:cxn>
                  <a:cxn ang="0">
                    <a:pos x="77" y="29"/>
                  </a:cxn>
                  <a:cxn ang="0">
                    <a:pos x="55" y="38"/>
                  </a:cxn>
                  <a:cxn ang="0">
                    <a:pos x="33" y="49"/>
                  </a:cxn>
                  <a:cxn ang="0">
                    <a:pos x="15" y="64"/>
                  </a:cxn>
                  <a:cxn ang="0">
                    <a:pos x="0" y="83"/>
                  </a:cxn>
                  <a:cxn ang="0">
                    <a:pos x="0" y="53"/>
                  </a:cxn>
                </a:cxnLst>
                <a:rect l="0" t="0" r="r" b="b"/>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5532" name="Freeform 204"/>
              <p:cNvSpPr>
                <a:spLocks/>
              </p:cNvSpPr>
              <p:nvPr/>
            </p:nvSpPr>
            <p:spPr bwMode="auto">
              <a:xfrm>
                <a:off x="6348" y="13696"/>
                <a:ext cx="496" cy="917"/>
              </a:xfrm>
              <a:custGeom>
                <a:avLst/>
                <a:gdLst/>
                <a:ahLst/>
                <a:cxnLst>
                  <a:cxn ang="0">
                    <a:pos x="0" y="0"/>
                  </a:cxn>
                  <a:cxn ang="0">
                    <a:pos x="0" y="886"/>
                  </a:cxn>
                  <a:cxn ang="0">
                    <a:pos x="150" y="917"/>
                  </a:cxn>
                  <a:cxn ang="0">
                    <a:pos x="143" y="797"/>
                  </a:cxn>
                  <a:cxn ang="0">
                    <a:pos x="496" y="851"/>
                  </a:cxn>
                  <a:cxn ang="0">
                    <a:pos x="490" y="803"/>
                  </a:cxn>
                  <a:cxn ang="0">
                    <a:pos x="245" y="773"/>
                  </a:cxn>
                  <a:cxn ang="0">
                    <a:pos x="239" y="670"/>
                  </a:cxn>
                  <a:cxn ang="0">
                    <a:pos x="72" y="670"/>
                  </a:cxn>
                  <a:cxn ang="0">
                    <a:pos x="68" y="657"/>
                  </a:cxn>
                  <a:cxn ang="0">
                    <a:pos x="56" y="620"/>
                  </a:cxn>
                  <a:cxn ang="0">
                    <a:pos x="41" y="559"/>
                  </a:cxn>
                  <a:cxn ang="0">
                    <a:pos x="26" y="480"/>
                  </a:cxn>
                  <a:cxn ang="0">
                    <a:pos x="15" y="385"/>
                  </a:cxn>
                  <a:cxn ang="0">
                    <a:pos x="11" y="276"/>
                  </a:cxn>
                  <a:cxn ang="0">
                    <a:pos x="20" y="158"/>
                  </a:cxn>
                  <a:cxn ang="0">
                    <a:pos x="42" y="30"/>
                  </a:cxn>
                  <a:cxn ang="0">
                    <a:pos x="0" y="0"/>
                  </a:cxn>
                </a:cxnLst>
                <a:rect l="0" t="0" r="r" b="b"/>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prstTxWarp prst="textNoShape">
                  <a:avLst/>
                </a:prstTxWarp>
              </a:bodyPr>
              <a:lstStyle/>
              <a:p>
                <a:endParaRPr lang="en-US"/>
              </a:p>
            </p:txBody>
          </p:sp>
          <p:sp>
            <p:nvSpPr>
              <p:cNvPr id="355533" name="Freeform 205"/>
              <p:cNvSpPr>
                <a:spLocks/>
              </p:cNvSpPr>
              <p:nvPr/>
            </p:nvSpPr>
            <p:spPr bwMode="auto">
              <a:xfrm>
                <a:off x="6593" y="13487"/>
                <a:ext cx="638" cy="125"/>
              </a:xfrm>
              <a:custGeom>
                <a:avLst/>
                <a:gdLst/>
                <a:ahLst/>
                <a:cxnLst>
                  <a:cxn ang="0">
                    <a:pos x="0" y="125"/>
                  </a:cxn>
                  <a:cxn ang="0">
                    <a:pos x="4" y="124"/>
                  </a:cxn>
                  <a:cxn ang="0">
                    <a:pos x="14" y="119"/>
                  </a:cxn>
                  <a:cxn ang="0">
                    <a:pos x="31" y="114"/>
                  </a:cxn>
                  <a:cxn ang="0">
                    <a:pos x="53" y="106"/>
                  </a:cxn>
                  <a:cxn ang="0">
                    <a:pos x="81" y="98"/>
                  </a:cxn>
                  <a:cxn ang="0">
                    <a:pos x="113" y="89"/>
                  </a:cxn>
                  <a:cxn ang="0">
                    <a:pos x="151" y="81"/>
                  </a:cxn>
                  <a:cxn ang="0">
                    <a:pos x="192" y="73"/>
                  </a:cxn>
                  <a:cxn ang="0">
                    <a:pos x="237" y="65"/>
                  </a:cxn>
                  <a:cxn ang="0">
                    <a:pos x="286" y="60"/>
                  </a:cxn>
                  <a:cxn ang="0">
                    <a:pos x="337" y="56"/>
                  </a:cxn>
                  <a:cxn ang="0">
                    <a:pos x="390" y="55"/>
                  </a:cxn>
                  <a:cxn ang="0">
                    <a:pos x="446" y="56"/>
                  </a:cxn>
                  <a:cxn ang="0">
                    <a:pos x="503" y="61"/>
                  </a:cxn>
                  <a:cxn ang="0">
                    <a:pos x="561" y="70"/>
                  </a:cxn>
                  <a:cxn ang="0">
                    <a:pos x="620" y="83"/>
                  </a:cxn>
                  <a:cxn ang="0">
                    <a:pos x="638" y="0"/>
                  </a:cxn>
                  <a:cxn ang="0">
                    <a:pos x="634" y="0"/>
                  </a:cxn>
                  <a:cxn ang="0">
                    <a:pos x="620" y="0"/>
                  </a:cxn>
                  <a:cxn ang="0">
                    <a:pos x="599" y="0"/>
                  </a:cxn>
                  <a:cxn ang="0">
                    <a:pos x="571" y="1"/>
                  </a:cxn>
                  <a:cxn ang="0">
                    <a:pos x="536" y="2"/>
                  </a:cxn>
                  <a:cxn ang="0">
                    <a:pos x="496" y="3"/>
                  </a:cxn>
                  <a:cxn ang="0">
                    <a:pos x="452" y="6"/>
                  </a:cxn>
                  <a:cxn ang="0">
                    <a:pos x="405" y="8"/>
                  </a:cxn>
                  <a:cxn ang="0">
                    <a:pos x="354" y="13"/>
                  </a:cxn>
                  <a:cxn ang="0">
                    <a:pos x="302" y="17"/>
                  </a:cxn>
                  <a:cxn ang="0">
                    <a:pos x="249" y="22"/>
                  </a:cxn>
                  <a:cxn ang="0">
                    <a:pos x="196" y="30"/>
                  </a:cxn>
                  <a:cxn ang="0">
                    <a:pos x="144" y="37"/>
                  </a:cxn>
                  <a:cxn ang="0">
                    <a:pos x="93" y="47"/>
                  </a:cxn>
                  <a:cxn ang="0">
                    <a:pos x="45" y="58"/>
                  </a:cxn>
                  <a:cxn ang="0">
                    <a:pos x="0" y="71"/>
                  </a:cxn>
                  <a:cxn ang="0">
                    <a:pos x="0" y="125"/>
                  </a:cxn>
                </a:cxnLst>
                <a:rect l="0" t="0" r="r" b="b"/>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prstTxWarp prst="textNoShape">
                  <a:avLst/>
                </a:prstTxWarp>
              </a:bodyPr>
              <a:lstStyle/>
              <a:p>
                <a:endParaRPr lang="en-US"/>
              </a:p>
            </p:txBody>
          </p:sp>
          <p:sp>
            <p:nvSpPr>
              <p:cNvPr id="355534" name="Freeform 206"/>
              <p:cNvSpPr>
                <a:spLocks/>
              </p:cNvSpPr>
              <p:nvPr/>
            </p:nvSpPr>
            <p:spPr bwMode="auto">
              <a:xfrm>
                <a:off x="6217" y="14634"/>
                <a:ext cx="1075" cy="356"/>
              </a:xfrm>
              <a:custGeom>
                <a:avLst/>
                <a:gdLst/>
                <a:ahLst/>
                <a:cxnLst>
                  <a:cxn ang="0">
                    <a:pos x="454" y="344"/>
                  </a:cxn>
                  <a:cxn ang="0">
                    <a:pos x="456" y="343"/>
                  </a:cxn>
                  <a:cxn ang="0">
                    <a:pos x="463" y="341"/>
                  </a:cxn>
                  <a:cxn ang="0">
                    <a:pos x="472" y="337"/>
                  </a:cxn>
                  <a:cxn ang="0">
                    <a:pos x="485" y="332"/>
                  </a:cxn>
                  <a:cxn ang="0">
                    <a:pos x="501" y="325"/>
                  </a:cxn>
                  <a:cxn ang="0">
                    <a:pos x="518" y="317"/>
                  </a:cxn>
                  <a:cxn ang="0">
                    <a:pos x="538" y="308"/>
                  </a:cxn>
                  <a:cxn ang="0">
                    <a:pos x="558" y="298"/>
                  </a:cxn>
                  <a:cxn ang="0">
                    <a:pos x="580" y="287"/>
                  </a:cxn>
                  <a:cxn ang="0">
                    <a:pos x="600" y="274"/>
                  </a:cxn>
                  <a:cxn ang="0">
                    <a:pos x="621" y="262"/>
                  </a:cxn>
                  <a:cxn ang="0">
                    <a:pos x="640" y="248"/>
                  </a:cxn>
                  <a:cxn ang="0">
                    <a:pos x="658" y="234"/>
                  </a:cxn>
                  <a:cxn ang="0">
                    <a:pos x="674" y="219"/>
                  </a:cxn>
                  <a:cxn ang="0">
                    <a:pos x="688" y="204"/>
                  </a:cxn>
                  <a:cxn ang="0">
                    <a:pos x="699" y="189"/>
                  </a:cxn>
                  <a:cxn ang="0">
                    <a:pos x="0" y="18"/>
                  </a:cxn>
                  <a:cxn ang="0">
                    <a:pos x="54" y="0"/>
                  </a:cxn>
                  <a:cxn ang="0">
                    <a:pos x="1075" y="251"/>
                  </a:cxn>
                  <a:cxn ang="0">
                    <a:pos x="1033" y="274"/>
                  </a:cxn>
                  <a:cxn ang="0">
                    <a:pos x="738" y="199"/>
                  </a:cxn>
                  <a:cxn ang="0">
                    <a:pos x="737" y="200"/>
                  </a:cxn>
                  <a:cxn ang="0">
                    <a:pos x="735" y="203"/>
                  </a:cxn>
                  <a:cxn ang="0">
                    <a:pos x="730" y="207"/>
                  </a:cxn>
                  <a:cxn ang="0">
                    <a:pos x="724" y="214"/>
                  </a:cxn>
                  <a:cxn ang="0">
                    <a:pos x="716" y="222"/>
                  </a:cxn>
                  <a:cxn ang="0">
                    <a:pos x="706" y="231"/>
                  </a:cxn>
                  <a:cxn ang="0">
                    <a:pos x="694" y="242"/>
                  </a:cxn>
                  <a:cxn ang="0">
                    <a:pos x="679" y="253"/>
                  </a:cxn>
                  <a:cxn ang="0">
                    <a:pos x="662" y="265"/>
                  </a:cxn>
                  <a:cxn ang="0">
                    <a:pos x="643" y="278"/>
                  </a:cxn>
                  <a:cxn ang="0">
                    <a:pos x="621" y="291"/>
                  </a:cxn>
                  <a:cxn ang="0">
                    <a:pos x="597" y="303"/>
                  </a:cxn>
                  <a:cxn ang="0">
                    <a:pos x="570" y="317"/>
                  </a:cxn>
                  <a:cxn ang="0">
                    <a:pos x="540" y="330"/>
                  </a:cxn>
                  <a:cxn ang="0">
                    <a:pos x="508" y="343"/>
                  </a:cxn>
                  <a:cxn ang="0">
                    <a:pos x="472" y="356"/>
                  </a:cxn>
                  <a:cxn ang="0">
                    <a:pos x="454" y="344"/>
                  </a:cxn>
                </a:cxnLst>
                <a:rect l="0" t="0" r="r" b="b"/>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prstTxWarp prst="textNoShape">
                  <a:avLst/>
                </a:prstTxWarp>
              </a:bodyPr>
              <a:lstStyle/>
              <a:p>
                <a:endParaRPr lang="en-US"/>
              </a:p>
            </p:txBody>
          </p:sp>
          <p:sp>
            <p:nvSpPr>
              <p:cNvPr id="355535" name="Freeform 207"/>
              <p:cNvSpPr>
                <a:spLocks/>
              </p:cNvSpPr>
              <p:nvPr/>
            </p:nvSpPr>
            <p:spPr bwMode="auto">
              <a:xfrm>
                <a:off x="5997" y="14727"/>
                <a:ext cx="1095" cy="319"/>
              </a:xfrm>
              <a:custGeom>
                <a:avLst/>
                <a:gdLst/>
                <a:ahLst/>
                <a:cxnLst>
                  <a:cxn ang="0">
                    <a:pos x="0" y="0"/>
                  </a:cxn>
                  <a:cxn ang="0">
                    <a:pos x="1071" y="319"/>
                  </a:cxn>
                  <a:cxn ang="0">
                    <a:pos x="1095" y="319"/>
                  </a:cxn>
                  <a:cxn ang="0">
                    <a:pos x="33" y="0"/>
                  </a:cxn>
                  <a:cxn ang="0">
                    <a:pos x="0" y="0"/>
                  </a:cxn>
                </a:cxnLst>
                <a:rect l="0" t="0" r="r" b="b"/>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prstTxWarp prst="textNoShape">
                  <a:avLst/>
                </a:prstTxWarp>
              </a:bodyPr>
              <a:lstStyle/>
              <a:p>
                <a:endParaRPr lang="en-US"/>
              </a:p>
            </p:txBody>
          </p:sp>
          <p:sp>
            <p:nvSpPr>
              <p:cNvPr id="355536" name="Freeform 208"/>
              <p:cNvSpPr>
                <a:spLocks/>
              </p:cNvSpPr>
              <p:nvPr/>
            </p:nvSpPr>
            <p:spPr bwMode="auto">
              <a:xfrm>
                <a:off x="6181" y="14684"/>
                <a:ext cx="1082" cy="285"/>
              </a:xfrm>
              <a:custGeom>
                <a:avLst/>
                <a:gdLst/>
                <a:ahLst/>
                <a:cxnLst>
                  <a:cxn ang="0">
                    <a:pos x="0" y="1"/>
                  </a:cxn>
                  <a:cxn ang="0">
                    <a:pos x="1058" y="285"/>
                  </a:cxn>
                  <a:cxn ang="0">
                    <a:pos x="1082" y="284"/>
                  </a:cxn>
                  <a:cxn ang="0">
                    <a:pos x="33" y="0"/>
                  </a:cxn>
                  <a:cxn ang="0">
                    <a:pos x="0" y="1"/>
                  </a:cxn>
                </a:cxnLst>
                <a:rect l="0" t="0" r="r" b="b"/>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prstTxWarp prst="textNoShape">
                  <a:avLst/>
                </a:prstTxWarp>
              </a:bodyPr>
              <a:lstStyle/>
              <a:p>
                <a:endParaRPr lang="en-US"/>
              </a:p>
            </p:txBody>
          </p:sp>
          <p:sp>
            <p:nvSpPr>
              <p:cNvPr id="355537" name="Freeform 209"/>
              <p:cNvSpPr>
                <a:spLocks/>
              </p:cNvSpPr>
              <p:nvPr/>
            </p:nvSpPr>
            <p:spPr bwMode="auto">
              <a:xfrm>
                <a:off x="6093" y="14699"/>
                <a:ext cx="1087" cy="315"/>
              </a:xfrm>
              <a:custGeom>
                <a:avLst/>
                <a:gdLst/>
                <a:ahLst/>
                <a:cxnLst>
                  <a:cxn ang="0">
                    <a:pos x="0" y="0"/>
                  </a:cxn>
                  <a:cxn ang="0">
                    <a:pos x="1066" y="315"/>
                  </a:cxn>
                  <a:cxn ang="0">
                    <a:pos x="1087" y="308"/>
                  </a:cxn>
                  <a:cxn ang="0">
                    <a:pos x="31" y="0"/>
                  </a:cxn>
                  <a:cxn ang="0">
                    <a:pos x="0" y="0"/>
                  </a:cxn>
                </a:cxnLst>
                <a:rect l="0" t="0" r="r" b="b"/>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10" name="Group 210"/>
            <p:cNvGrpSpPr>
              <a:grpSpLocks/>
            </p:cNvGrpSpPr>
            <p:nvPr/>
          </p:nvGrpSpPr>
          <p:grpSpPr bwMode="auto">
            <a:xfrm>
              <a:off x="6792913" y="5936537"/>
              <a:ext cx="878364" cy="1324187"/>
              <a:chOff x="12762" y="10336"/>
              <a:chExt cx="1027" cy="1700"/>
            </a:xfrm>
          </p:grpSpPr>
          <p:sp>
            <p:nvSpPr>
              <p:cNvPr id="355539" name="Rectangle 211"/>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prstTxWarp prst="textNoShape">
                  <a:avLst/>
                </a:prstTxWarp>
              </a:bodyPr>
              <a:lstStyle/>
              <a:p>
                <a:endParaRPr lang="en-US"/>
              </a:p>
            </p:txBody>
          </p:sp>
          <p:sp>
            <p:nvSpPr>
              <p:cNvPr id="355540" name="Rectangle 212"/>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355541" name="Line 213"/>
              <p:cNvSpPr>
                <a:spLocks noChangeShapeType="1"/>
              </p:cNvSpPr>
              <p:nvPr/>
            </p:nvSpPr>
            <p:spPr bwMode="auto">
              <a:xfrm>
                <a:off x="12766" y="10682"/>
                <a:ext cx="965" cy="2"/>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5542" name="Line 214"/>
              <p:cNvSpPr>
                <a:spLocks noChangeShapeType="1"/>
              </p:cNvSpPr>
              <p:nvPr/>
            </p:nvSpPr>
            <p:spPr bwMode="auto">
              <a:xfrm>
                <a:off x="12780" y="11042"/>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5543" name="Line 215"/>
              <p:cNvSpPr>
                <a:spLocks noChangeShapeType="1"/>
              </p:cNvSpPr>
              <p:nvPr/>
            </p:nvSpPr>
            <p:spPr bwMode="auto">
              <a:xfrm>
                <a:off x="12764" y="11374"/>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5544" name="Line 216"/>
              <p:cNvSpPr>
                <a:spLocks noChangeShapeType="1"/>
              </p:cNvSpPr>
              <p:nvPr/>
            </p:nvSpPr>
            <p:spPr bwMode="auto">
              <a:xfrm>
                <a:off x="12762" y="11675"/>
                <a:ext cx="967" cy="2"/>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355545" name="Oval 217"/>
            <p:cNvSpPr>
              <a:spLocks noChangeArrowheads="1"/>
            </p:cNvSpPr>
            <p:nvPr/>
          </p:nvSpPr>
          <p:spPr bwMode="auto">
            <a:xfrm>
              <a:off x="3040222" y="4380257"/>
              <a:ext cx="123983" cy="131340"/>
            </a:xfrm>
            <a:prstGeom prst="ellipse">
              <a:avLst/>
            </a:prstGeom>
            <a:solidFill>
              <a:srgbClr val="FF0000"/>
            </a:solidFill>
            <a:ln w="9525">
              <a:solidFill>
                <a:srgbClr val="FF0000"/>
              </a:solidFill>
              <a:round/>
              <a:headEnd/>
              <a:tailEnd/>
            </a:ln>
          </p:spPr>
          <p:txBody>
            <a:bodyPr lIns="101882" tIns="50941" rIns="101882" bIns="50941">
              <a:prstTxWarp prst="textNoShape">
                <a:avLst/>
              </a:prstTxWarp>
            </a:bodyPr>
            <a:lstStyle/>
            <a:p>
              <a:endParaRPr lang="en-US"/>
            </a:p>
          </p:txBody>
        </p:sp>
        <p:sp>
          <p:nvSpPr>
            <p:cNvPr id="355546" name="Oval 218"/>
            <p:cNvSpPr>
              <a:spLocks noChangeArrowheads="1"/>
            </p:cNvSpPr>
            <p:nvPr/>
          </p:nvSpPr>
          <p:spPr bwMode="auto">
            <a:xfrm>
              <a:off x="1765459" y="5659466"/>
              <a:ext cx="125730" cy="133138"/>
            </a:xfrm>
            <a:prstGeom prst="ellipse">
              <a:avLst/>
            </a:prstGeom>
            <a:solidFill>
              <a:srgbClr val="808080"/>
            </a:solidFill>
            <a:ln w="9525">
              <a:solidFill>
                <a:srgbClr val="808080"/>
              </a:solidFill>
              <a:round/>
              <a:headEnd/>
              <a:tailEnd/>
            </a:ln>
          </p:spPr>
          <p:txBody>
            <a:bodyPr lIns="101882" tIns="50941" rIns="101882" bIns="50941">
              <a:prstTxWarp prst="textNoShape">
                <a:avLst/>
              </a:prstTxWarp>
            </a:bodyPr>
            <a:lstStyle/>
            <a:p>
              <a:endParaRPr lang="en-US"/>
            </a:p>
          </p:txBody>
        </p:sp>
        <p:sp>
          <p:nvSpPr>
            <p:cNvPr id="355547" name="Text Box 219"/>
            <p:cNvSpPr txBox="1">
              <a:spLocks noChangeArrowheads="1"/>
            </p:cNvSpPr>
            <p:nvPr/>
          </p:nvSpPr>
          <p:spPr bwMode="auto">
            <a:xfrm>
              <a:off x="8341837" y="4394651"/>
              <a:ext cx="649605" cy="536152"/>
            </a:xfrm>
            <a:prstGeom prst="rect">
              <a:avLst/>
            </a:prstGeom>
            <a:noFill/>
            <a:ln w="9525">
              <a:noFill/>
              <a:miter lim="800000"/>
              <a:headEnd/>
              <a:tailEnd/>
            </a:ln>
          </p:spPr>
          <p:txBody>
            <a:bodyPr lIns="101882" tIns="50941" rIns="101882" bIns="50941">
              <a:prstTxWarp prst="textNoShape">
                <a:avLst/>
              </a:prstTxWarp>
            </a:bodyPr>
            <a:lstStyle/>
            <a:p>
              <a:pPr algn="l" eaLnBrk="1" hangingPunct="1"/>
              <a:r>
                <a:rPr lang="en-US" sz="2200" dirty="0">
                  <a:solidFill>
                    <a:srgbClr val="FF0000"/>
                  </a:solidFill>
                  <a:latin typeface="Symbol" charset="2"/>
                </a:rPr>
                <a:t>l</a:t>
              </a:r>
              <a:r>
                <a:rPr lang="en-US" sz="2200" baseline="-25000" dirty="0">
                  <a:solidFill>
                    <a:srgbClr val="FF0000"/>
                  </a:solidFill>
                  <a:latin typeface="Arial" charset="0"/>
                </a:rPr>
                <a:t>out</a:t>
              </a:r>
              <a:endParaRPr lang="en-US" sz="2200" dirty="0"/>
            </a:p>
          </p:txBody>
        </p:sp>
        <p:sp>
          <p:nvSpPr>
            <p:cNvPr id="355548" name="Line 220"/>
            <p:cNvSpPr>
              <a:spLocks noChangeShapeType="1"/>
            </p:cNvSpPr>
            <p:nvPr/>
          </p:nvSpPr>
          <p:spPr bwMode="auto">
            <a:xfrm flipH="1" flipV="1">
              <a:off x="5051902" y="6605827"/>
              <a:ext cx="8731" cy="462385"/>
            </a:xfrm>
            <a:prstGeom prst="line">
              <a:avLst/>
            </a:prstGeom>
            <a:noFill/>
            <a:ln w="9525">
              <a:solidFill>
                <a:srgbClr val="000000"/>
              </a:solidFill>
              <a:round/>
              <a:headEnd/>
              <a:tailEnd type="triangle" w="med" len="med"/>
            </a:ln>
          </p:spPr>
          <p:txBody>
            <a:bodyPr lIns="101882" tIns="50941" rIns="101882" bIns="50941">
              <a:prstTxWarp prst="textNoShape">
                <a:avLst/>
              </a:prstTxWarp>
            </a:bodyPr>
            <a:lstStyle/>
            <a:p>
              <a:endParaRPr lang="en-US"/>
            </a:p>
          </p:txBody>
        </p:sp>
        <p:grpSp>
          <p:nvGrpSpPr>
            <p:cNvPr id="11" name="Group 221"/>
            <p:cNvGrpSpPr>
              <a:grpSpLocks/>
            </p:cNvGrpSpPr>
            <p:nvPr/>
          </p:nvGrpSpPr>
          <p:grpSpPr bwMode="auto">
            <a:xfrm>
              <a:off x="5046663" y="6188421"/>
              <a:ext cx="424339" cy="361632"/>
              <a:chOff x="11283" y="10423"/>
              <a:chExt cx="475" cy="374"/>
            </a:xfrm>
          </p:grpSpPr>
          <p:sp>
            <p:nvSpPr>
              <p:cNvPr id="355550" name="Rectangle 222"/>
              <p:cNvSpPr>
                <a:spLocks noChangeArrowheads="1"/>
              </p:cNvSpPr>
              <p:nvPr/>
            </p:nvSpPr>
            <p:spPr bwMode="auto">
              <a:xfrm>
                <a:off x="11283" y="10423"/>
                <a:ext cx="475" cy="374"/>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355551" name="Line 223"/>
              <p:cNvSpPr>
                <a:spLocks noChangeShapeType="1"/>
              </p:cNvSpPr>
              <p:nvPr/>
            </p:nvSpPr>
            <p:spPr bwMode="auto">
              <a:xfrm>
                <a:off x="11686"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5552" name="Line 224"/>
              <p:cNvSpPr>
                <a:spLocks noChangeShapeType="1"/>
              </p:cNvSpPr>
              <p:nvPr/>
            </p:nvSpPr>
            <p:spPr bwMode="auto">
              <a:xfrm>
                <a:off x="11621"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5553" name="Line 225"/>
              <p:cNvSpPr>
                <a:spLocks noChangeShapeType="1"/>
              </p:cNvSpPr>
              <p:nvPr/>
            </p:nvSpPr>
            <p:spPr bwMode="auto">
              <a:xfrm>
                <a:off x="11556"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5554" name="Line 226"/>
              <p:cNvSpPr>
                <a:spLocks noChangeShapeType="1"/>
              </p:cNvSpPr>
              <p:nvPr/>
            </p:nvSpPr>
            <p:spPr bwMode="auto">
              <a:xfrm>
                <a:off x="11491" y="10495"/>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5555" name="Line 227"/>
              <p:cNvSpPr>
                <a:spLocks noChangeShapeType="1"/>
              </p:cNvSpPr>
              <p:nvPr/>
            </p:nvSpPr>
            <p:spPr bwMode="auto">
              <a:xfrm>
                <a:off x="11426" y="10495"/>
                <a:ext cx="2"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5556" name="Line 228"/>
              <p:cNvSpPr>
                <a:spLocks noChangeShapeType="1"/>
              </p:cNvSpPr>
              <p:nvPr/>
            </p:nvSpPr>
            <p:spPr bwMode="auto">
              <a:xfrm>
                <a:off x="11360" y="10495"/>
                <a:ext cx="3" cy="231"/>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355557" name="Line 229"/>
            <p:cNvSpPr>
              <a:spLocks noChangeShapeType="1"/>
            </p:cNvSpPr>
            <p:nvPr/>
          </p:nvSpPr>
          <p:spPr bwMode="auto">
            <a:xfrm>
              <a:off x="5329555" y="4810258"/>
              <a:ext cx="373698" cy="0"/>
            </a:xfrm>
            <a:prstGeom prst="line">
              <a:avLst/>
            </a:prstGeom>
            <a:noFill/>
            <a:ln w="38100">
              <a:solidFill>
                <a:srgbClr val="FFFFFF"/>
              </a:solidFill>
              <a:prstDash val="sysDot"/>
              <a:round/>
              <a:headEnd/>
              <a:tailEnd/>
            </a:ln>
          </p:spPr>
          <p:txBody>
            <a:bodyPr lIns="101882" tIns="50941" rIns="101882" bIns="50941">
              <a:prstTxWarp prst="textNoShape">
                <a:avLst/>
              </a:prstTxWarp>
            </a:bodyPr>
            <a:lstStyle/>
            <a:p>
              <a:endParaRPr lang="en-US"/>
            </a:p>
          </p:txBody>
        </p:sp>
        <p:sp>
          <p:nvSpPr>
            <p:cNvPr id="355558" name="Freeform 230"/>
            <p:cNvSpPr>
              <a:spLocks/>
            </p:cNvSpPr>
            <p:nvPr/>
          </p:nvSpPr>
          <p:spPr bwMode="auto">
            <a:xfrm>
              <a:off x="1830070" y="5771014"/>
              <a:ext cx="5340033" cy="1392555"/>
            </a:xfrm>
            <a:custGeom>
              <a:avLst/>
              <a:gdLst/>
              <a:ahLst/>
              <a:cxnLst>
                <a:cxn ang="0">
                  <a:pos x="0" y="0"/>
                </a:cxn>
                <a:cxn ang="0">
                  <a:pos x="0" y="1486"/>
                </a:cxn>
                <a:cxn ang="0">
                  <a:pos x="1005" y="1501"/>
                </a:cxn>
                <a:cxn ang="0">
                  <a:pos x="1860" y="706"/>
                </a:cxn>
                <a:cxn ang="0">
                  <a:pos x="5085" y="721"/>
                </a:cxn>
                <a:cxn ang="0">
                  <a:pos x="4305" y="1456"/>
                </a:cxn>
                <a:cxn ang="0">
                  <a:pos x="6225" y="1456"/>
                </a:cxn>
                <a:cxn ang="0">
                  <a:pos x="6220" y="391"/>
                </a:cxn>
              </a:cxnLst>
              <a:rect l="0" t="0" r="r" b="b"/>
              <a:pathLst>
                <a:path w="6225" h="1501">
                  <a:moveTo>
                    <a:pt x="0" y="0"/>
                  </a:moveTo>
                  <a:lnTo>
                    <a:pt x="0" y="1486"/>
                  </a:lnTo>
                  <a:lnTo>
                    <a:pt x="1005" y="1501"/>
                  </a:lnTo>
                  <a:lnTo>
                    <a:pt x="1860" y="706"/>
                  </a:lnTo>
                  <a:lnTo>
                    <a:pt x="5085" y="721"/>
                  </a:lnTo>
                  <a:lnTo>
                    <a:pt x="4305" y="1456"/>
                  </a:lnTo>
                  <a:lnTo>
                    <a:pt x="6225" y="1456"/>
                  </a:lnTo>
                  <a:lnTo>
                    <a:pt x="6220" y="391"/>
                  </a:lnTo>
                </a:path>
              </a:pathLst>
            </a:custGeom>
            <a:noFill/>
            <a:ln w="38100" cmpd="sng">
              <a:solidFill>
                <a:srgbClr val="0000FF"/>
              </a:solidFill>
              <a:round/>
              <a:headEnd type="none" w="med" len="med"/>
              <a:tailEnd type="triangle" w="med" len="med"/>
            </a:ln>
          </p:spPr>
          <p:txBody>
            <a:bodyPr lIns="101882" tIns="50941" rIns="101882" bIns="50941">
              <a:prstTxWarp prst="textNoShape">
                <a:avLst/>
              </a:prstTxWarp>
            </a:bodyPr>
            <a:lstStyle/>
            <a:p>
              <a:endParaRPr lang="en-US"/>
            </a:p>
          </p:txBody>
        </p:sp>
        <p:sp>
          <p:nvSpPr>
            <p:cNvPr id="355559" name="Freeform 231"/>
            <p:cNvSpPr>
              <a:spLocks/>
            </p:cNvSpPr>
            <p:nvPr/>
          </p:nvSpPr>
          <p:spPr bwMode="auto">
            <a:xfrm>
              <a:off x="3104833" y="4448626"/>
              <a:ext cx="4631055" cy="1865736"/>
            </a:xfrm>
            <a:custGeom>
              <a:avLst/>
              <a:gdLst/>
              <a:ahLst/>
              <a:cxnLst>
                <a:cxn ang="0">
                  <a:pos x="0" y="0"/>
                </a:cxn>
                <a:cxn ang="0">
                  <a:pos x="0" y="1485"/>
                </a:cxn>
                <a:cxn ang="0">
                  <a:pos x="1005" y="1500"/>
                </a:cxn>
                <a:cxn ang="0">
                  <a:pos x="540" y="2010"/>
                </a:cxn>
                <a:cxn ang="0">
                  <a:pos x="3615" y="2010"/>
                </a:cxn>
                <a:cxn ang="0">
                  <a:pos x="4350" y="1275"/>
                </a:cxn>
                <a:cxn ang="0">
                  <a:pos x="5400" y="1290"/>
                </a:cxn>
                <a:cxn ang="0">
                  <a:pos x="5400" y="120"/>
                </a:cxn>
              </a:cxnLst>
              <a:rect l="0" t="0" r="r" b="b"/>
              <a:pathLst>
                <a:path w="5400" h="2010">
                  <a:moveTo>
                    <a:pt x="0" y="0"/>
                  </a:moveTo>
                  <a:lnTo>
                    <a:pt x="0" y="1485"/>
                  </a:lnTo>
                  <a:lnTo>
                    <a:pt x="1005" y="1500"/>
                  </a:lnTo>
                  <a:lnTo>
                    <a:pt x="540" y="2010"/>
                  </a:lnTo>
                  <a:lnTo>
                    <a:pt x="3615" y="2010"/>
                  </a:lnTo>
                  <a:lnTo>
                    <a:pt x="4350" y="1275"/>
                  </a:lnTo>
                  <a:lnTo>
                    <a:pt x="5400" y="1290"/>
                  </a:lnTo>
                  <a:lnTo>
                    <a:pt x="5400" y="120"/>
                  </a:lnTo>
                </a:path>
              </a:pathLst>
            </a:custGeom>
            <a:noFill/>
            <a:ln w="38100" cmpd="sng">
              <a:solidFill>
                <a:srgbClr val="FF0000"/>
              </a:solidFill>
              <a:round/>
              <a:headEnd type="none" w="med" len="med"/>
              <a:tailEnd type="triangle" w="med" len="med"/>
            </a:ln>
          </p:spPr>
          <p:txBody>
            <a:bodyPr lIns="101882" tIns="50941" rIns="101882" bIns="50941">
              <a:prstTxWarp prst="textNoShape">
                <a:avLst/>
              </a:prstTxWarp>
            </a:bodyPr>
            <a:lstStyle/>
            <a:p>
              <a:endParaRPr lang="en-US"/>
            </a:p>
          </p:txBody>
        </p:sp>
        <p:sp>
          <p:nvSpPr>
            <p:cNvPr id="355560" name="Oval 232"/>
            <p:cNvSpPr>
              <a:spLocks noChangeArrowheads="1"/>
            </p:cNvSpPr>
            <p:nvPr/>
          </p:nvSpPr>
          <p:spPr bwMode="auto">
            <a:xfrm>
              <a:off x="3040222" y="4644735"/>
              <a:ext cx="123983" cy="131339"/>
            </a:xfrm>
            <a:prstGeom prst="ellipse">
              <a:avLst/>
            </a:prstGeom>
            <a:solidFill>
              <a:srgbClr val="FF0000"/>
            </a:solidFill>
            <a:ln w="9525">
              <a:solidFill>
                <a:srgbClr val="FF0000"/>
              </a:solidFill>
              <a:round/>
              <a:headEnd/>
              <a:tailEnd/>
            </a:ln>
          </p:spPr>
          <p:txBody>
            <a:bodyPr lIns="101882" tIns="50941" rIns="101882" bIns="50941">
              <a:prstTxWarp prst="textNoShape">
                <a:avLst/>
              </a:prstTxWarp>
            </a:bodyPr>
            <a:lstStyle/>
            <a:p>
              <a:endParaRPr lang="en-US"/>
            </a:p>
          </p:txBody>
        </p:sp>
        <p:sp>
          <p:nvSpPr>
            <p:cNvPr id="355561" name="Text Box 233"/>
            <p:cNvSpPr txBox="1">
              <a:spLocks noChangeArrowheads="1"/>
            </p:cNvSpPr>
            <p:nvPr/>
          </p:nvSpPr>
          <p:spPr bwMode="auto">
            <a:xfrm>
              <a:off x="3576320" y="4538584"/>
              <a:ext cx="2584450" cy="699876"/>
            </a:xfrm>
            <a:prstGeom prst="rect">
              <a:avLst/>
            </a:prstGeom>
            <a:noFill/>
            <a:ln w="9525">
              <a:noFill/>
              <a:miter lim="800000"/>
              <a:headEnd/>
              <a:tailEnd/>
            </a:ln>
          </p:spPr>
          <p:txBody>
            <a:bodyPr lIns="101882" tIns="50941" rIns="101882" bIns="50941">
              <a:prstTxWarp prst="textNoShape">
                <a:avLst/>
              </a:prstTxWarp>
            </a:bodyPr>
            <a:lstStyle/>
            <a:p>
              <a:pPr algn="r" eaLnBrk="1" hangingPunct="1"/>
              <a:r>
                <a:rPr lang="en-US" sz="2200" dirty="0" err="1">
                  <a:solidFill>
                    <a:srgbClr val="FF0000"/>
                  </a:solidFill>
                  <a:latin typeface="Symbol" charset="2"/>
                </a:rPr>
                <a:t>l</a:t>
              </a:r>
              <a:r>
                <a:rPr lang="en-US" sz="2200" dirty="0" err="1">
                  <a:solidFill>
                    <a:srgbClr val="FF0000"/>
                  </a:solidFill>
                  <a:latin typeface="Arial" charset="0"/>
                </a:rPr>
                <a:t>'</a:t>
              </a:r>
              <a:r>
                <a:rPr lang="en-US" sz="2200" baseline="-25000" dirty="0" err="1">
                  <a:solidFill>
                    <a:srgbClr val="FF0000"/>
                  </a:solidFill>
                  <a:latin typeface="Arial" charset="0"/>
                </a:rPr>
                <a:t>in</a:t>
              </a:r>
              <a:r>
                <a:rPr lang="en-US" sz="2000" dirty="0">
                  <a:solidFill>
                    <a:srgbClr val="FF0000"/>
                  </a:solidFill>
                  <a:latin typeface="Arial" charset="0"/>
                </a:rPr>
                <a:t>:</a:t>
              </a:r>
              <a:r>
                <a:rPr lang="en-US" sz="1600" dirty="0">
                  <a:solidFill>
                    <a:srgbClr val="FF0000"/>
                  </a:solidFill>
                  <a:latin typeface="Arial" charset="0"/>
                </a:rPr>
                <a:t> </a:t>
              </a:r>
              <a:r>
                <a:rPr lang="en-US" dirty="0">
                  <a:solidFill>
                    <a:srgbClr val="FF0000"/>
                  </a:solidFill>
                  <a:latin typeface="Arial" charset="0"/>
                </a:rPr>
                <a:t>original data, </a:t>
              </a:r>
              <a:r>
                <a:rPr lang="en-US" i="1" dirty="0">
                  <a:solidFill>
                    <a:srgbClr val="FF0000"/>
                  </a:solidFill>
                  <a:latin typeface="Arial" charset="0"/>
                </a:rPr>
                <a:t>plus</a:t>
              </a:r>
              <a:r>
                <a:rPr lang="en-US" dirty="0">
                  <a:solidFill>
                    <a:srgbClr val="FF0000"/>
                  </a:solidFill>
                  <a:latin typeface="Arial" charset="0"/>
                </a:rPr>
                <a:t> retransmitted data</a:t>
              </a:r>
              <a:endParaRPr lang="en-US" dirty="0">
                <a:solidFill>
                  <a:schemeClr val="tx2"/>
                </a:solidFill>
              </a:endParaRPr>
            </a:p>
          </p:txBody>
        </p:sp>
        <p:sp>
          <p:nvSpPr>
            <p:cNvPr id="355562" name="Line 234"/>
            <p:cNvSpPr>
              <a:spLocks noChangeShapeType="1"/>
            </p:cNvSpPr>
            <p:nvPr/>
          </p:nvSpPr>
          <p:spPr bwMode="auto">
            <a:xfrm>
              <a:off x="3200877" y="4720300"/>
              <a:ext cx="565785" cy="0"/>
            </a:xfrm>
            <a:prstGeom prst="line">
              <a:avLst/>
            </a:prstGeom>
            <a:noFill/>
            <a:ln w="12700">
              <a:solidFill>
                <a:schemeClr val="tx1"/>
              </a:solidFill>
              <a:round/>
              <a:headEnd type="triangle" w="med" len="med"/>
              <a:tailEnd/>
            </a:ln>
            <a:effectLst/>
          </p:spPr>
          <p:txBody>
            <a:bodyPr wrap="none" lIns="101882" tIns="50941" rIns="101882" bIns="50941">
              <a:prstTxWarp prst="textNoShape">
                <a:avLst/>
              </a:prstTxWarp>
            </a:bodyPr>
            <a:lstStyle/>
            <a:p>
              <a:endParaRPr lang="en-US"/>
            </a:p>
          </p:txBody>
        </p:sp>
        <p:sp>
          <p:nvSpPr>
            <p:cNvPr id="355563" name="Line 235"/>
            <p:cNvSpPr>
              <a:spLocks noChangeShapeType="1"/>
            </p:cNvSpPr>
            <p:nvPr/>
          </p:nvSpPr>
          <p:spPr bwMode="auto">
            <a:xfrm>
              <a:off x="3195638" y="4455822"/>
              <a:ext cx="565785" cy="0"/>
            </a:xfrm>
            <a:prstGeom prst="line">
              <a:avLst/>
            </a:prstGeom>
            <a:noFill/>
            <a:ln w="12700">
              <a:solidFill>
                <a:schemeClr val="tx1"/>
              </a:solidFill>
              <a:round/>
              <a:headEnd type="triangle" w="med" len="med"/>
              <a:tailEnd/>
            </a:ln>
            <a:effectLst/>
          </p:spPr>
          <p:txBody>
            <a:bodyPr wrap="none" lIns="101882" tIns="50941" rIns="101882" bIns="50941">
              <a:prstTxWarp prst="textNoShape">
                <a:avLst/>
              </a:prstTxWarp>
            </a:bodyPr>
            <a:lstStyle/>
            <a:p>
              <a:endParaRPr lang="en-US"/>
            </a:p>
          </p:txBody>
        </p:sp>
        <p:sp>
          <p:nvSpPr>
            <p:cNvPr id="355564" name="Line 236"/>
            <p:cNvSpPr>
              <a:spLocks noChangeShapeType="1"/>
            </p:cNvSpPr>
            <p:nvPr/>
          </p:nvSpPr>
          <p:spPr bwMode="auto">
            <a:xfrm>
              <a:off x="7828439" y="4628542"/>
              <a:ext cx="565785" cy="0"/>
            </a:xfrm>
            <a:prstGeom prst="line">
              <a:avLst/>
            </a:prstGeom>
            <a:noFill/>
            <a:ln w="12700">
              <a:solidFill>
                <a:schemeClr val="tx1"/>
              </a:solidFill>
              <a:round/>
              <a:headEnd type="triangle" w="med" len="med"/>
              <a:tailEnd/>
            </a:ln>
            <a:effectLst/>
          </p:spPr>
          <p:txBody>
            <a:bodyPr wrap="none" lIns="101882" tIns="50941" rIns="101882" bIns="50941">
              <a:prstTxWarp prst="textNoShape">
                <a:avLst/>
              </a:prstTxWarp>
            </a:bodyPr>
            <a:lstStyle/>
            <a:p>
              <a:endParaRPr lang="en-US"/>
            </a:p>
          </p:txBody>
        </p:sp>
        <p:sp>
          <p:nvSpPr>
            <p:cNvPr id="355569" name="Rectangle 241"/>
            <p:cNvSpPr>
              <a:spLocks noChangeArrowheads="1"/>
            </p:cNvSpPr>
            <p:nvPr/>
          </p:nvSpPr>
          <p:spPr bwMode="auto">
            <a:xfrm>
              <a:off x="2982595" y="4351471"/>
              <a:ext cx="268923" cy="176318"/>
            </a:xfrm>
            <a:prstGeom prst="rect">
              <a:avLst/>
            </a:prstGeom>
            <a:solidFill>
              <a:schemeClr val="accent1"/>
            </a:solidFill>
            <a:ln w="9525">
              <a:solidFill>
                <a:srgbClr val="006600"/>
              </a:solidFill>
              <a:miter lim="800000"/>
              <a:headEnd/>
              <a:tailEnd/>
            </a:ln>
            <a:effectLst/>
          </p:spPr>
          <p:txBody>
            <a:bodyPr wrap="none" lIns="101882" tIns="50941" rIns="101882" bIns="50941" anchor="ctr">
              <a:prstTxWarp prst="textNoShape">
                <a:avLst/>
              </a:prstTxWarp>
            </a:bodyPr>
            <a:lstStyle/>
            <a:p>
              <a:endParaRPr lang="en-US"/>
            </a:p>
          </p:txBody>
        </p:sp>
        <p:sp>
          <p:nvSpPr>
            <p:cNvPr id="355570" name="Rectangle 242"/>
            <p:cNvSpPr>
              <a:spLocks noChangeArrowheads="1"/>
            </p:cNvSpPr>
            <p:nvPr/>
          </p:nvSpPr>
          <p:spPr bwMode="auto">
            <a:xfrm>
              <a:off x="2619375" y="4615949"/>
              <a:ext cx="268923" cy="176318"/>
            </a:xfrm>
            <a:prstGeom prst="rect">
              <a:avLst/>
            </a:prstGeom>
            <a:solidFill>
              <a:schemeClr val="accent1"/>
            </a:solidFill>
            <a:ln w="9525">
              <a:solidFill>
                <a:srgbClr val="006600"/>
              </a:solidFill>
              <a:miter lim="800000"/>
              <a:headEnd/>
              <a:tailEnd/>
            </a:ln>
            <a:effectLst/>
          </p:spPr>
          <p:txBody>
            <a:bodyPr wrap="none" lIns="101882" tIns="50941" rIns="101882" bIns="50941" anchor="ctr">
              <a:prstTxWarp prst="textNoShape">
                <a:avLst/>
              </a:prstTxWarp>
            </a:bodyPr>
            <a:lstStyle/>
            <a:p>
              <a:endParaRPr lang="en-US"/>
            </a:p>
          </p:txBody>
        </p:sp>
        <p:sp>
          <p:nvSpPr>
            <p:cNvPr id="355571" name="Text Box 243"/>
            <p:cNvSpPr txBox="1">
              <a:spLocks noChangeArrowheads="1"/>
            </p:cNvSpPr>
            <p:nvPr/>
          </p:nvSpPr>
          <p:spPr bwMode="auto">
            <a:xfrm>
              <a:off x="1913811" y="4491806"/>
              <a:ext cx="693342" cy="379876"/>
            </a:xfrm>
            <a:prstGeom prst="rect">
              <a:avLst/>
            </a:prstGeom>
            <a:noFill/>
            <a:ln w="9525">
              <a:noFill/>
              <a:miter lim="800000"/>
              <a:headEnd/>
              <a:tailEnd/>
            </a:ln>
            <a:effectLst/>
          </p:spPr>
          <p:txBody>
            <a:bodyPr wrap="none" lIns="101882" tIns="50941" rIns="101882" bIns="50941">
              <a:prstTxWarp prst="textNoShape">
                <a:avLst/>
              </a:prstTxWarp>
              <a:spAutoFit/>
            </a:bodyPr>
            <a:lstStyle/>
            <a:p>
              <a:r>
                <a:rPr lang="en-US">
                  <a:solidFill>
                    <a:srgbClr val="006600"/>
                  </a:solidFill>
                  <a:latin typeface="Arial" charset="0"/>
                </a:rPr>
                <a:t>copy</a:t>
              </a:r>
            </a:p>
          </p:txBody>
        </p:sp>
      </p:grpSp>
      <p:sp>
        <p:nvSpPr>
          <p:cNvPr id="14" name="Slide Number Placeholder 13"/>
          <p:cNvSpPr>
            <a:spLocks noGrp="1"/>
          </p:cNvSpPr>
          <p:nvPr>
            <p:ph type="sldNum" sz="quarter" idx="10"/>
          </p:nvPr>
        </p:nvSpPr>
        <p:spPr/>
        <p:txBody>
          <a:bodyPr/>
          <a:lstStyle/>
          <a:p>
            <a:fld id="{3D3B5F21-1A54-0B47-ADF7-1313D7E1CAF8}" type="slidenum">
              <a:rPr lang="en-US" smtClean="0"/>
              <a:pPr/>
              <a:t>12</a:t>
            </a:fld>
            <a:endParaRPr lang="en-US"/>
          </a:p>
        </p:txBody>
      </p:sp>
      <p:sp>
        <p:nvSpPr>
          <p:cNvPr id="256" name="Rectangle 3"/>
          <p:cNvSpPr txBox="1">
            <a:spLocks noChangeArrowheads="1"/>
          </p:cNvSpPr>
          <p:nvPr/>
        </p:nvSpPr>
        <p:spPr bwMode="auto">
          <a:xfrm>
            <a:off x="318293" y="5663625"/>
            <a:ext cx="6203104" cy="1775778"/>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p>
            <a:pPr marL="384175" marR="0" lvl="0" indent="-254000" algn="l" defTabSz="1019175" rtl="0" eaLnBrk="0" fontAlgn="base" latinLnBrk="0" hangingPunct="0">
              <a:lnSpc>
                <a:spcPct val="100000"/>
              </a:lnSpc>
              <a:spcBef>
                <a:spcPct val="20000"/>
              </a:spcBef>
              <a:spcAft>
                <a:spcPct val="0"/>
              </a:spcAft>
              <a:buClr>
                <a:srgbClr val="993300"/>
              </a:buClr>
              <a:buSzPct val="75000"/>
              <a:buFont typeface="Wingdings" charset="2"/>
              <a:buChar char="n"/>
              <a:tabLst/>
              <a:defRPr/>
            </a:pPr>
            <a:r>
              <a:rPr kumimoji="0" lang="en-US" sz="2700" b="0" i="0" u="none" strike="noStrike" kern="0" cap="none" spc="0" normalizeH="0" baseline="0" noProof="0" dirty="0" smtClean="0">
                <a:ln>
                  <a:noFill/>
                </a:ln>
                <a:solidFill>
                  <a:schemeClr val="tx1"/>
                </a:solidFill>
                <a:effectLst/>
                <a:uLnTx/>
                <a:uFillTx/>
                <a:latin typeface="+mn-lt"/>
                <a:ea typeface="+mn-ea"/>
                <a:cs typeface="ＭＳ Ｐゴシック" charset="-128"/>
              </a:rPr>
              <a:t>Sender sends </a:t>
            </a:r>
            <a:r>
              <a:rPr kumimoji="0" lang="en-US" sz="2700" b="1" i="0" u="none" strike="noStrike" kern="0" cap="none" spc="0" normalizeH="0" baseline="0" noProof="0" dirty="0" smtClean="0">
                <a:ln>
                  <a:noFill/>
                </a:ln>
                <a:solidFill>
                  <a:schemeClr val="tx1"/>
                </a:solidFill>
                <a:effectLst/>
                <a:uLnTx/>
                <a:uFillTx/>
                <a:latin typeface="+mn-lt"/>
                <a:ea typeface="+mn-ea"/>
                <a:cs typeface="ＭＳ Ｐゴシック" charset="-128"/>
              </a:rPr>
              <a:t>only</a:t>
            </a:r>
            <a:r>
              <a:rPr kumimoji="0" lang="en-US" sz="2700" b="0" i="0" u="none" strike="noStrike" kern="0" cap="none" spc="0" normalizeH="0" baseline="0" noProof="0" dirty="0" smtClean="0">
                <a:ln>
                  <a:noFill/>
                </a:ln>
                <a:solidFill>
                  <a:schemeClr val="tx1"/>
                </a:solidFill>
                <a:effectLst/>
                <a:uLnTx/>
                <a:uFillTx/>
                <a:latin typeface="+mn-lt"/>
                <a:ea typeface="+mn-ea"/>
                <a:cs typeface="ＭＳ Ｐゴシック" charset="-128"/>
              </a:rPr>
              <a:t> when router buffers available (</a:t>
            </a:r>
            <a:r>
              <a:rPr kumimoji="0" lang="el-GR" sz="2800" b="0" i="1" u="none" strike="noStrike" kern="0" cap="none" spc="0" normalizeH="0" baseline="0" noProof="0" dirty="0" smtClean="0">
                <a:ln>
                  <a:noFill/>
                </a:ln>
                <a:solidFill>
                  <a:schemeClr val="tx1"/>
                </a:solidFill>
                <a:effectLst/>
                <a:uLnTx/>
                <a:uFillTx/>
                <a:latin typeface="+mn-lt"/>
                <a:ea typeface="+mn-ea"/>
                <a:cs typeface="ＭＳ Ｐゴシック" charset="-128"/>
              </a:rPr>
              <a:t>λ</a:t>
            </a:r>
            <a:r>
              <a:rPr kumimoji="0" lang="en-US" sz="2800" b="0" i="0" u="none" strike="noStrike" kern="0" cap="none" spc="0" normalizeH="0" baseline="-25000" noProof="0" dirty="0" smtClean="0">
                <a:ln>
                  <a:noFill/>
                </a:ln>
                <a:solidFill>
                  <a:schemeClr val="tx1"/>
                </a:solidFill>
                <a:effectLst/>
                <a:uLnTx/>
                <a:uFillTx/>
                <a:latin typeface="+mn-lt"/>
                <a:ea typeface="+mn-ea"/>
                <a:cs typeface="ＭＳ Ｐゴシック" charset="-128"/>
              </a:rPr>
              <a:t>in</a:t>
            </a:r>
            <a:r>
              <a:rPr kumimoji="0" lang="en-US" sz="2400" b="0" i="0" u="none" strike="noStrike" kern="0" cap="none" spc="0" normalizeH="0" baseline="-25000" noProof="0" dirty="0" smtClean="0">
                <a:ln>
                  <a:noFill/>
                </a:ln>
                <a:solidFill>
                  <a:schemeClr val="tx1"/>
                </a:solidFill>
                <a:effectLst/>
                <a:uLnTx/>
                <a:uFillTx/>
                <a:latin typeface="+mn-lt"/>
                <a:ea typeface="+mn-ea"/>
                <a:cs typeface="ＭＳ Ｐゴシック" charset="-128"/>
              </a:rPr>
              <a:t> </a:t>
            </a:r>
            <a:r>
              <a:rPr kumimoji="0" lang="en-US" sz="2400" b="0" i="0" u="none" strike="noStrike" kern="0" cap="none" spc="0" normalizeH="0" baseline="0" noProof="0" dirty="0" smtClean="0">
                <a:ln>
                  <a:noFill/>
                </a:ln>
                <a:solidFill>
                  <a:schemeClr val="tx1"/>
                </a:solidFill>
                <a:effectLst/>
                <a:uLnTx/>
                <a:uFillTx/>
                <a:latin typeface="+mn-lt"/>
                <a:ea typeface="+mn-ea"/>
                <a:cs typeface="ＭＳ Ｐゴシック" charset="-128"/>
              </a:rPr>
              <a:t>=</a:t>
            </a:r>
            <a:r>
              <a:rPr kumimoji="0" lang="en-US" sz="2800" b="0" i="0" u="none" strike="noStrike" kern="0" cap="none" spc="0" normalizeH="0" baseline="0" noProof="0" dirty="0" smtClean="0">
                <a:ln>
                  <a:noFill/>
                </a:ln>
                <a:solidFill>
                  <a:schemeClr val="tx1"/>
                </a:solidFill>
                <a:effectLst/>
                <a:uLnTx/>
                <a:uFillTx/>
                <a:latin typeface="+mn-lt"/>
                <a:ea typeface="+mn-ea"/>
                <a:cs typeface="ＭＳ Ｐゴシック" charset="-128"/>
              </a:rPr>
              <a:t> </a:t>
            </a:r>
            <a:r>
              <a:rPr kumimoji="0" lang="el-GR" sz="2800" b="0" i="1" u="none" strike="noStrike" kern="0" cap="none" spc="0" normalizeH="0" baseline="0" noProof="0" dirty="0" smtClean="0">
                <a:ln>
                  <a:noFill/>
                </a:ln>
                <a:solidFill>
                  <a:schemeClr val="tx1"/>
                </a:solidFill>
                <a:effectLst/>
                <a:uLnTx/>
                <a:uFillTx/>
                <a:latin typeface="+mn-lt"/>
                <a:ea typeface="+mn-ea"/>
                <a:cs typeface="ＭＳ Ｐゴシック" charset="-128"/>
              </a:rPr>
              <a:t>λ</a:t>
            </a:r>
            <a:r>
              <a:rPr kumimoji="0" lang="en-US" sz="2800" b="0" i="1" u="none" strike="noStrike" kern="0" cap="none" spc="0" normalizeH="0" baseline="0" noProof="0" dirty="0" smtClean="0">
                <a:ln>
                  <a:noFill/>
                </a:ln>
                <a:solidFill>
                  <a:schemeClr val="tx1"/>
                </a:solidFill>
                <a:effectLst/>
                <a:uLnTx/>
                <a:uFillTx/>
                <a:latin typeface="+mn-lt"/>
                <a:ea typeface="+mn-ea"/>
                <a:cs typeface="ＭＳ Ｐゴシック" charset="-128"/>
              </a:rPr>
              <a:t>’</a:t>
            </a:r>
            <a:r>
              <a:rPr kumimoji="0" lang="en-US" sz="2800" b="0" i="0" u="none" strike="noStrike" kern="0" cap="none" spc="0" normalizeH="0" baseline="-25000" noProof="0" dirty="0" smtClean="0">
                <a:ln>
                  <a:noFill/>
                </a:ln>
                <a:solidFill>
                  <a:schemeClr val="tx1"/>
                </a:solidFill>
                <a:effectLst/>
                <a:uLnTx/>
                <a:uFillTx/>
                <a:latin typeface="+mn-lt"/>
                <a:ea typeface="+mn-ea"/>
                <a:cs typeface="ＭＳ Ｐゴシック" charset="-128"/>
              </a:rPr>
              <a:t>in</a:t>
            </a:r>
            <a:r>
              <a:rPr kumimoji="0" lang="en-US" sz="2400" b="0" i="0" u="none" strike="noStrike" kern="0" cap="none" spc="0" normalizeH="0" baseline="-25000" noProof="0" dirty="0" smtClean="0">
                <a:ln>
                  <a:noFill/>
                </a:ln>
                <a:solidFill>
                  <a:schemeClr val="tx1"/>
                </a:solidFill>
                <a:effectLst/>
                <a:uLnTx/>
                <a:uFillTx/>
                <a:latin typeface="+mn-lt"/>
                <a:ea typeface="+mn-ea"/>
                <a:cs typeface="ＭＳ Ｐゴシック" charset="-128"/>
              </a:rPr>
              <a:t> </a:t>
            </a:r>
            <a:r>
              <a:rPr kumimoji="0" lang="en-US" sz="2800" b="0" i="0" u="none" strike="noStrike" kern="0" cap="none" spc="0" normalizeH="0" baseline="0" noProof="0" dirty="0" smtClean="0">
                <a:ln>
                  <a:noFill/>
                </a:ln>
                <a:solidFill>
                  <a:schemeClr val="tx1"/>
                </a:solidFill>
                <a:effectLst/>
                <a:uLnTx/>
                <a:uFillTx/>
                <a:latin typeface="+mn-lt"/>
                <a:ea typeface="+mn-ea"/>
                <a:cs typeface="ＭＳ Ｐゴシック" charset="-128"/>
              </a:rPr>
              <a:t>)</a:t>
            </a:r>
          </a:p>
          <a:p>
            <a:pPr marL="841375" lvl="1" indent="-254000" algn="l" defTabSz="1019175">
              <a:spcBef>
                <a:spcPct val="20000"/>
              </a:spcBef>
              <a:buClr>
                <a:srgbClr val="993300"/>
              </a:buClr>
              <a:buSzPct val="75000"/>
              <a:buFont typeface="Wingdings" charset="2"/>
              <a:buChar char="n"/>
              <a:defRPr/>
            </a:pPr>
            <a:r>
              <a:rPr lang="en-US" sz="2700" kern="0" dirty="0" smtClean="0">
                <a:solidFill>
                  <a:schemeClr val="tx1"/>
                </a:solidFill>
                <a:latin typeface="+mn-lt"/>
                <a:ea typeface="+mn-ea"/>
              </a:rPr>
              <a:t>By some magic sender knows when buffer space available.</a:t>
            </a:r>
            <a:endParaRPr kumimoji="0" lang="en-US" sz="2700" b="0" i="0" u="none" strike="noStrike" kern="0" cap="none" spc="0" normalizeH="0" baseline="0" noProof="0" dirty="0" smtClean="0">
              <a:ln>
                <a:noFill/>
              </a:ln>
              <a:solidFill>
                <a:schemeClr val="tx1"/>
              </a:solidFill>
              <a:effectLst/>
              <a:uLnTx/>
              <a:uFillTx/>
              <a:latin typeface="+mn-lt"/>
              <a:ea typeface="+mn-ea"/>
              <a:cs typeface="ＭＳ Ｐゴシック" charset="-128"/>
            </a:endParaRPr>
          </a:p>
          <a:p>
            <a:pPr marL="384175" marR="0" lvl="0" indent="-254000" algn="l" defTabSz="1019175" rtl="0" eaLnBrk="0" fontAlgn="base" latinLnBrk="0" hangingPunct="0">
              <a:lnSpc>
                <a:spcPct val="100000"/>
              </a:lnSpc>
              <a:spcBef>
                <a:spcPct val="20000"/>
              </a:spcBef>
              <a:spcAft>
                <a:spcPct val="0"/>
              </a:spcAft>
              <a:buClr>
                <a:srgbClr val="993300"/>
              </a:buClr>
              <a:buSzPct val="75000"/>
              <a:buFont typeface="Wingdings" charset="2"/>
              <a:buChar char="n"/>
              <a:tabLst/>
              <a:defRPr/>
            </a:pPr>
            <a:endParaRPr kumimoji="0" lang="en-US" sz="2700" b="0" i="0" u="none" strike="noStrike" kern="0" cap="none" spc="0" normalizeH="0" baseline="0" noProof="0" dirty="0" smtClean="0">
              <a:ln>
                <a:noFill/>
              </a:ln>
              <a:solidFill>
                <a:schemeClr val="tx1"/>
              </a:solidFill>
              <a:effectLst/>
              <a:uLnTx/>
              <a:uFillTx/>
              <a:latin typeface="+mn-lt"/>
              <a:ea typeface="+mn-ea"/>
              <a:cs typeface="ＭＳ Ｐゴシック" charset="-128"/>
            </a:endParaRPr>
          </a:p>
          <a:p>
            <a:pPr marL="384175" marR="0" lvl="0" indent="-254000" algn="l" defTabSz="1019175" rtl="0" eaLnBrk="0" fontAlgn="base" latinLnBrk="0" hangingPunct="0">
              <a:lnSpc>
                <a:spcPct val="100000"/>
              </a:lnSpc>
              <a:spcBef>
                <a:spcPct val="20000"/>
              </a:spcBef>
              <a:spcAft>
                <a:spcPct val="0"/>
              </a:spcAft>
              <a:buClr>
                <a:srgbClr val="993300"/>
              </a:buClr>
              <a:buSzPct val="75000"/>
              <a:buFont typeface="Wingdings" charset="2"/>
              <a:buChar char="n"/>
              <a:tabLst/>
              <a:defRPr/>
            </a:pPr>
            <a:endParaRPr kumimoji="0" lang="en-US" sz="2700" b="0" i="0" u="none" strike="noStrike" kern="0" cap="none" spc="0" normalizeH="0" baseline="0" noProof="0" dirty="0">
              <a:ln>
                <a:noFill/>
              </a:ln>
              <a:solidFill>
                <a:schemeClr val="tx1"/>
              </a:solidFill>
              <a:effectLst/>
              <a:uLnTx/>
              <a:uFillTx/>
              <a:latin typeface="+mn-lt"/>
              <a:ea typeface="+mn-ea"/>
              <a:cs typeface="ＭＳ Ｐゴシック"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9" name="Rectangle 3"/>
          <p:cNvSpPr>
            <a:spLocks noGrp="1" noChangeArrowheads="1"/>
          </p:cNvSpPr>
          <p:nvPr>
            <p:ph type="title"/>
          </p:nvPr>
        </p:nvSpPr>
        <p:spPr>
          <a:xfrm>
            <a:off x="128280" y="583537"/>
            <a:ext cx="8549640" cy="1104688"/>
          </a:xfrm>
        </p:spPr>
        <p:txBody>
          <a:bodyPr/>
          <a:lstStyle/>
          <a:p>
            <a:r>
              <a:rPr lang="en-US" dirty="0"/>
              <a:t>Congestion </a:t>
            </a:r>
            <a:r>
              <a:rPr lang="en-US" dirty="0" smtClean="0"/>
              <a:t>Scenario 2b</a:t>
            </a:r>
            <a:endParaRPr lang="en-US" sz="4900" dirty="0"/>
          </a:p>
        </p:txBody>
      </p:sp>
      <p:grpSp>
        <p:nvGrpSpPr>
          <p:cNvPr id="256" name="Group 255"/>
          <p:cNvGrpSpPr/>
          <p:nvPr/>
        </p:nvGrpSpPr>
        <p:grpSpPr>
          <a:xfrm>
            <a:off x="946446" y="1610531"/>
            <a:ext cx="7868602" cy="3409420"/>
            <a:chOff x="1122840" y="3909590"/>
            <a:chExt cx="7868602" cy="3409420"/>
          </a:xfrm>
        </p:grpSpPr>
        <p:pic>
          <p:nvPicPr>
            <p:cNvPr id="357378" name="Picture 2" descr="garbage_can"/>
            <p:cNvPicPr>
              <a:picLocks noChangeAspect="1" noChangeArrowheads="1"/>
            </p:cNvPicPr>
            <p:nvPr/>
          </p:nvPicPr>
          <p:blipFill>
            <a:blip r:embed="rId3" cstate="print"/>
            <a:srcRect/>
            <a:stretch>
              <a:fillRect/>
            </a:stretch>
          </p:blipFill>
          <p:spPr bwMode="auto">
            <a:xfrm>
              <a:off x="4817904" y="6545368"/>
              <a:ext cx="536098" cy="735860"/>
            </a:xfrm>
            <a:prstGeom prst="rect">
              <a:avLst/>
            </a:prstGeom>
            <a:noFill/>
          </p:spPr>
        </p:pic>
        <p:sp>
          <p:nvSpPr>
            <p:cNvPr id="357381" name="Oval 5"/>
            <p:cNvSpPr>
              <a:spLocks noChangeArrowheads="1"/>
            </p:cNvSpPr>
            <p:nvPr/>
          </p:nvSpPr>
          <p:spPr bwMode="auto">
            <a:xfrm>
              <a:off x="4175285" y="6061393"/>
              <a:ext cx="1435418" cy="343640"/>
            </a:xfrm>
            <a:prstGeom prst="ellipse">
              <a:avLst/>
            </a:prstGeom>
            <a:solidFill>
              <a:srgbClr val="808080"/>
            </a:solidFill>
            <a:ln w="12700">
              <a:solidFill>
                <a:schemeClr val="tx1"/>
              </a:solidFill>
              <a:round/>
              <a:headEnd/>
              <a:tailEnd/>
            </a:ln>
          </p:spPr>
          <p:txBody>
            <a:bodyPr wrap="none" lIns="101882" tIns="50941" rIns="101882" bIns="50941" anchor="ctr">
              <a:prstTxWarp prst="textNoShape">
                <a:avLst/>
              </a:prstTxWarp>
            </a:bodyPr>
            <a:lstStyle/>
            <a:p>
              <a:endParaRPr lang="en-US"/>
            </a:p>
          </p:txBody>
        </p:sp>
        <p:sp>
          <p:nvSpPr>
            <p:cNvPr id="357382" name="Line 6"/>
            <p:cNvSpPr>
              <a:spLocks noChangeShapeType="1"/>
            </p:cNvSpPr>
            <p:nvPr/>
          </p:nvSpPr>
          <p:spPr bwMode="auto">
            <a:xfrm>
              <a:off x="4175284" y="6034405"/>
              <a:ext cx="0" cy="212302"/>
            </a:xfrm>
            <a:prstGeom prst="line">
              <a:avLst/>
            </a:prstGeom>
            <a:noFill/>
            <a:ln w="12700">
              <a:solidFill>
                <a:srgbClr val="000000"/>
              </a:solidFill>
              <a:round/>
              <a:headEnd/>
              <a:tailEnd/>
            </a:ln>
          </p:spPr>
          <p:txBody>
            <a:bodyPr wrap="none" lIns="101882" tIns="50941" rIns="101882" bIns="50941" anchor="ctr">
              <a:prstTxWarp prst="textNoShape">
                <a:avLst/>
              </a:prstTxWarp>
            </a:bodyPr>
            <a:lstStyle/>
            <a:p>
              <a:endParaRPr lang="en-US"/>
            </a:p>
          </p:txBody>
        </p:sp>
        <p:sp>
          <p:nvSpPr>
            <p:cNvPr id="357383" name="Line 7"/>
            <p:cNvSpPr>
              <a:spLocks noChangeShapeType="1"/>
            </p:cNvSpPr>
            <p:nvPr/>
          </p:nvSpPr>
          <p:spPr bwMode="auto">
            <a:xfrm>
              <a:off x="5610702" y="6034405"/>
              <a:ext cx="0" cy="212302"/>
            </a:xfrm>
            <a:prstGeom prst="line">
              <a:avLst/>
            </a:prstGeom>
            <a:noFill/>
            <a:ln w="12700">
              <a:solidFill>
                <a:srgbClr val="808080"/>
              </a:solidFill>
              <a:round/>
              <a:headEnd/>
              <a:tailEnd/>
            </a:ln>
          </p:spPr>
          <p:txBody>
            <a:bodyPr wrap="none" lIns="101882" tIns="50941" rIns="101882" bIns="50941" anchor="ctr">
              <a:prstTxWarp prst="textNoShape">
                <a:avLst/>
              </a:prstTxWarp>
            </a:bodyPr>
            <a:lstStyle/>
            <a:p>
              <a:endParaRPr lang="en-US"/>
            </a:p>
          </p:txBody>
        </p:sp>
        <p:sp>
          <p:nvSpPr>
            <p:cNvPr id="357384" name="Rectangle 8"/>
            <p:cNvSpPr>
              <a:spLocks noChangeArrowheads="1"/>
            </p:cNvSpPr>
            <p:nvPr/>
          </p:nvSpPr>
          <p:spPr bwMode="auto">
            <a:xfrm>
              <a:off x="4175284" y="6034405"/>
              <a:ext cx="340518" cy="208703"/>
            </a:xfrm>
            <a:prstGeom prst="rect">
              <a:avLst/>
            </a:prstGeom>
            <a:solidFill>
              <a:srgbClr val="808080"/>
            </a:solidFill>
            <a:ln w="12700">
              <a:noFill/>
              <a:miter lim="800000"/>
              <a:headEnd/>
              <a:tailEnd/>
            </a:ln>
          </p:spPr>
          <p:txBody>
            <a:bodyPr lIns="101882" tIns="50941" rIns="101882" bIns="50941" anchor="ctr">
              <a:prstTxWarp prst="textNoShape">
                <a:avLst/>
              </a:prstTxWarp>
            </a:bodyPr>
            <a:lstStyle/>
            <a:p>
              <a:pPr eaLnBrk="1" hangingPunct="1"/>
              <a:endParaRPr lang="en-US" sz="2200" dirty="0"/>
            </a:p>
          </p:txBody>
        </p:sp>
        <p:sp>
          <p:nvSpPr>
            <p:cNvPr id="357385" name="Rectangle 9"/>
            <p:cNvSpPr>
              <a:spLocks noChangeArrowheads="1"/>
            </p:cNvSpPr>
            <p:nvPr/>
          </p:nvSpPr>
          <p:spPr bwMode="auto">
            <a:xfrm>
              <a:off x="5175885" y="6020012"/>
              <a:ext cx="434817" cy="208703"/>
            </a:xfrm>
            <a:prstGeom prst="rect">
              <a:avLst/>
            </a:prstGeom>
            <a:solidFill>
              <a:srgbClr val="808080"/>
            </a:solidFill>
            <a:ln w="12700">
              <a:noFill/>
              <a:miter lim="800000"/>
              <a:headEnd/>
              <a:tailEnd/>
            </a:ln>
          </p:spPr>
          <p:txBody>
            <a:bodyPr lIns="101882" tIns="50941" rIns="101882" bIns="50941" anchor="ctr">
              <a:prstTxWarp prst="textNoShape">
                <a:avLst/>
              </a:prstTxWarp>
            </a:bodyPr>
            <a:lstStyle/>
            <a:p>
              <a:pPr eaLnBrk="1" hangingPunct="1"/>
              <a:endParaRPr lang="en-US" sz="2200" dirty="0"/>
            </a:p>
          </p:txBody>
        </p:sp>
        <p:sp>
          <p:nvSpPr>
            <p:cNvPr id="357386" name="Oval 10"/>
            <p:cNvSpPr>
              <a:spLocks noChangeArrowheads="1"/>
            </p:cNvSpPr>
            <p:nvPr/>
          </p:nvSpPr>
          <p:spPr bwMode="auto">
            <a:xfrm>
              <a:off x="4170046" y="5809510"/>
              <a:ext cx="1437164" cy="399415"/>
            </a:xfrm>
            <a:prstGeom prst="ellipse">
              <a:avLst/>
            </a:prstGeom>
            <a:solidFill>
              <a:srgbClr val="808080"/>
            </a:solidFill>
            <a:ln w="12700">
              <a:solidFill>
                <a:schemeClr val="tx1"/>
              </a:solidFill>
              <a:round/>
              <a:headEnd/>
              <a:tailEnd/>
            </a:ln>
          </p:spPr>
          <p:txBody>
            <a:bodyPr wrap="none" lIns="101882" tIns="50941" rIns="101882" bIns="50941" anchor="ctr">
              <a:prstTxWarp prst="textNoShape">
                <a:avLst/>
              </a:prstTxWarp>
            </a:bodyPr>
            <a:lstStyle/>
            <a:p>
              <a:endParaRPr lang="en-US"/>
            </a:p>
          </p:txBody>
        </p:sp>
        <p:grpSp>
          <p:nvGrpSpPr>
            <p:cNvPr id="2" name="Group 11"/>
            <p:cNvGrpSpPr>
              <a:grpSpLocks/>
            </p:cNvGrpSpPr>
            <p:nvPr/>
          </p:nvGrpSpPr>
          <p:grpSpPr bwMode="auto">
            <a:xfrm>
              <a:off x="4507072" y="5874280"/>
              <a:ext cx="712470" cy="233892"/>
              <a:chOff x="2848" y="848"/>
              <a:chExt cx="140" cy="98"/>
            </a:xfrm>
          </p:grpSpPr>
          <p:sp>
            <p:nvSpPr>
              <p:cNvPr id="357388" name="Line 12"/>
              <p:cNvSpPr>
                <a:spLocks noChangeShapeType="1"/>
              </p:cNvSpPr>
              <p:nvPr/>
            </p:nvSpPr>
            <p:spPr bwMode="auto">
              <a:xfrm flipV="1">
                <a:off x="2848" y="848"/>
                <a:ext cx="50" cy="2"/>
              </a:xfrm>
              <a:prstGeom prst="line">
                <a:avLst/>
              </a:prstGeom>
              <a:noFill/>
              <a:ln w="28575">
                <a:solidFill>
                  <a:schemeClr val="bg1"/>
                </a:solidFill>
                <a:round/>
                <a:headEnd/>
                <a:tailEnd/>
              </a:ln>
            </p:spPr>
            <p:txBody>
              <a:bodyPr wrap="none" anchor="ctr">
                <a:prstTxWarp prst="textNoShape">
                  <a:avLst/>
                </a:prstTxWarp>
              </a:bodyPr>
              <a:lstStyle/>
              <a:p>
                <a:endParaRPr lang="en-US"/>
              </a:p>
            </p:txBody>
          </p:sp>
          <p:sp>
            <p:nvSpPr>
              <p:cNvPr id="357389" name="Line 13"/>
              <p:cNvSpPr>
                <a:spLocks noChangeShapeType="1"/>
              </p:cNvSpPr>
              <p:nvPr/>
            </p:nvSpPr>
            <p:spPr bwMode="auto">
              <a:xfrm>
                <a:off x="2944" y="946"/>
                <a:ext cx="44" cy="0"/>
              </a:xfrm>
              <a:prstGeom prst="line">
                <a:avLst/>
              </a:prstGeom>
              <a:noFill/>
              <a:ln w="28575">
                <a:solidFill>
                  <a:schemeClr val="bg1"/>
                </a:solidFill>
                <a:round/>
                <a:headEnd/>
                <a:tailEnd/>
              </a:ln>
            </p:spPr>
            <p:txBody>
              <a:bodyPr wrap="none" anchor="ctr">
                <a:prstTxWarp prst="textNoShape">
                  <a:avLst/>
                </a:prstTxWarp>
              </a:bodyPr>
              <a:lstStyle/>
              <a:p>
                <a:endParaRPr lang="en-US"/>
              </a:p>
            </p:txBody>
          </p:sp>
          <p:sp>
            <p:nvSpPr>
              <p:cNvPr id="357390" name="Line 14"/>
              <p:cNvSpPr>
                <a:spLocks noChangeShapeType="1"/>
              </p:cNvSpPr>
              <p:nvPr/>
            </p:nvSpPr>
            <p:spPr bwMode="auto">
              <a:xfrm>
                <a:off x="2894" y="850"/>
                <a:ext cx="52" cy="96"/>
              </a:xfrm>
              <a:prstGeom prst="line">
                <a:avLst/>
              </a:prstGeom>
              <a:noFill/>
              <a:ln w="28575">
                <a:solidFill>
                  <a:schemeClr val="bg1"/>
                </a:solidFill>
                <a:round/>
                <a:headEnd/>
                <a:tailEnd/>
              </a:ln>
            </p:spPr>
            <p:txBody>
              <a:bodyPr wrap="none" anchor="ctr">
                <a:prstTxWarp prst="textNoShape">
                  <a:avLst/>
                </a:prstTxWarp>
              </a:bodyPr>
              <a:lstStyle/>
              <a:p>
                <a:endParaRPr lang="en-US"/>
              </a:p>
            </p:txBody>
          </p:sp>
        </p:grpSp>
        <p:sp>
          <p:nvSpPr>
            <p:cNvPr id="357391" name="Line 15"/>
            <p:cNvSpPr>
              <a:spLocks noChangeShapeType="1"/>
            </p:cNvSpPr>
            <p:nvPr/>
          </p:nvSpPr>
          <p:spPr bwMode="auto">
            <a:xfrm>
              <a:off x="4507072" y="6099176"/>
              <a:ext cx="254953" cy="5398"/>
            </a:xfrm>
            <a:prstGeom prst="line">
              <a:avLst/>
            </a:prstGeom>
            <a:noFill/>
            <a:ln w="28575">
              <a:solidFill>
                <a:schemeClr val="bg1"/>
              </a:solidFill>
              <a:round/>
              <a:headEnd/>
              <a:tailEnd/>
            </a:ln>
          </p:spPr>
          <p:txBody>
            <a:bodyPr wrap="none" lIns="101882" tIns="50941" rIns="101882" bIns="50941" anchor="ctr">
              <a:prstTxWarp prst="textNoShape">
                <a:avLst/>
              </a:prstTxWarp>
            </a:bodyPr>
            <a:lstStyle/>
            <a:p>
              <a:endParaRPr lang="en-US"/>
            </a:p>
          </p:txBody>
        </p:sp>
        <p:sp>
          <p:nvSpPr>
            <p:cNvPr id="357392" name="Line 16"/>
            <p:cNvSpPr>
              <a:spLocks noChangeShapeType="1"/>
            </p:cNvSpPr>
            <p:nvPr/>
          </p:nvSpPr>
          <p:spPr bwMode="auto">
            <a:xfrm flipV="1">
              <a:off x="4996022" y="5872480"/>
              <a:ext cx="223520" cy="0"/>
            </a:xfrm>
            <a:prstGeom prst="line">
              <a:avLst/>
            </a:prstGeom>
            <a:noFill/>
            <a:ln w="28575">
              <a:solidFill>
                <a:schemeClr val="bg1"/>
              </a:solidFill>
              <a:round/>
              <a:headEnd/>
              <a:tailEnd/>
            </a:ln>
          </p:spPr>
          <p:txBody>
            <a:bodyPr wrap="none" lIns="101882" tIns="50941" rIns="101882" bIns="50941" anchor="ctr">
              <a:prstTxWarp prst="textNoShape">
                <a:avLst/>
              </a:prstTxWarp>
            </a:bodyPr>
            <a:lstStyle/>
            <a:p>
              <a:endParaRPr lang="en-US"/>
            </a:p>
          </p:txBody>
        </p:sp>
        <p:sp>
          <p:nvSpPr>
            <p:cNvPr id="357393" name="Line 17"/>
            <p:cNvSpPr>
              <a:spLocks noChangeShapeType="1"/>
            </p:cNvSpPr>
            <p:nvPr/>
          </p:nvSpPr>
          <p:spPr bwMode="auto">
            <a:xfrm flipV="1">
              <a:off x="4741069" y="5872481"/>
              <a:ext cx="265430" cy="226695"/>
            </a:xfrm>
            <a:prstGeom prst="line">
              <a:avLst/>
            </a:prstGeom>
            <a:noFill/>
            <a:ln w="28575">
              <a:solidFill>
                <a:schemeClr val="bg1"/>
              </a:solidFill>
              <a:round/>
              <a:headEnd/>
              <a:tailEnd/>
            </a:ln>
          </p:spPr>
          <p:txBody>
            <a:bodyPr wrap="none" lIns="101882" tIns="50941" rIns="101882" bIns="50941" anchor="ctr">
              <a:prstTxWarp prst="textNoShape">
                <a:avLst/>
              </a:prstTxWarp>
            </a:bodyPr>
            <a:lstStyle/>
            <a:p>
              <a:endParaRPr lang="en-US"/>
            </a:p>
          </p:txBody>
        </p:sp>
        <p:sp>
          <p:nvSpPr>
            <p:cNvPr id="357394" name="Line 18"/>
            <p:cNvSpPr>
              <a:spLocks noChangeShapeType="1"/>
            </p:cNvSpPr>
            <p:nvPr/>
          </p:nvSpPr>
          <p:spPr bwMode="auto">
            <a:xfrm flipH="1">
              <a:off x="2666524" y="5528840"/>
              <a:ext cx="1248568" cy="1266613"/>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sp>
          <p:nvSpPr>
            <p:cNvPr id="357395" name="Line 19"/>
            <p:cNvSpPr>
              <a:spLocks noChangeShapeType="1"/>
            </p:cNvSpPr>
            <p:nvPr/>
          </p:nvSpPr>
          <p:spPr bwMode="auto">
            <a:xfrm flipH="1">
              <a:off x="3323114" y="5528840"/>
              <a:ext cx="591978" cy="1799"/>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grpSp>
          <p:nvGrpSpPr>
            <p:cNvPr id="3" name="Group 20"/>
            <p:cNvGrpSpPr>
              <a:grpSpLocks/>
            </p:cNvGrpSpPr>
            <p:nvPr/>
          </p:nvGrpSpPr>
          <p:grpSpPr bwMode="auto">
            <a:xfrm>
              <a:off x="2280603" y="4460135"/>
              <a:ext cx="1323658" cy="1316990"/>
              <a:chOff x="5850" y="13487"/>
              <a:chExt cx="2023" cy="1840"/>
            </a:xfrm>
          </p:grpSpPr>
          <p:sp>
            <p:nvSpPr>
              <p:cNvPr id="357397" name="Freeform 21"/>
              <p:cNvSpPr>
                <a:spLocks/>
              </p:cNvSpPr>
              <p:nvPr/>
            </p:nvSpPr>
            <p:spPr bwMode="auto">
              <a:xfrm>
                <a:off x="5850" y="13632"/>
                <a:ext cx="2023" cy="1695"/>
              </a:xfrm>
              <a:custGeom>
                <a:avLst/>
                <a:gdLst/>
                <a:ahLst/>
                <a:cxnLst>
                  <a:cxn ang="0">
                    <a:pos x="570" y="121"/>
                  </a:cxn>
                  <a:cxn ang="0">
                    <a:pos x="575" y="120"/>
                  </a:cxn>
                  <a:cxn ang="0">
                    <a:pos x="586" y="116"/>
                  </a:cxn>
                  <a:cxn ang="0">
                    <a:pos x="607" y="108"/>
                  </a:cxn>
                  <a:cxn ang="0">
                    <a:pos x="636" y="101"/>
                  </a:cxn>
                  <a:cxn ang="0">
                    <a:pos x="672" y="90"/>
                  </a:cxn>
                  <a:cxn ang="0">
                    <a:pos x="718" y="79"/>
                  </a:cxn>
                  <a:cxn ang="0">
                    <a:pos x="771" y="67"/>
                  </a:cxn>
                  <a:cxn ang="0">
                    <a:pos x="834" y="55"/>
                  </a:cxn>
                  <a:cxn ang="0">
                    <a:pos x="904" y="43"/>
                  </a:cxn>
                  <a:cxn ang="0">
                    <a:pos x="982" y="33"/>
                  </a:cxn>
                  <a:cxn ang="0">
                    <a:pos x="1071" y="22"/>
                  </a:cxn>
                  <a:cxn ang="0">
                    <a:pos x="1166" y="13"/>
                  </a:cxn>
                  <a:cxn ang="0">
                    <a:pos x="1271" y="7"/>
                  </a:cxn>
                  <a:cxn ang="0">
                    <a:pos x="1384" y="1"/>
                  </a:cxn>
                  <a:cxn ang="0">
                    <a:pos x="1506" y="0"/>
                  </a:cxn>
                  <a:cxn ang="0">
                    <a:pos x="1636" y="1"/>
                  </a:cxn>
                  <a:cxn ang="0">
                    <a:pos x="1692" y="233"/>
                  </a:cxn>
                  <a:cxn ang="0">
                    <a:pos x="1713" y="243"/>
                  </a:cxn>
                  <a:cxn ang="0">
                    <a:pos x="1758" y="274"/>
                  </a:cxn>
                  <a:cxn ang="0">
                    <a:pos x="1806" y="329"/>
                  </a:cxn>
                  <a:cxn ang="0">
                    <a:pos x="1836" y="409"/>
                  </a:cxn>
                  <a:cxn ang="0">
                    <a:pos x="1955" y="948"/>
                  </a:cxn>
                  <a:cxn ang="0">
                    <a:pos x="2003" y="1171"/>
                  </a:cxn>
                  <a:cxn ang="0">
                    <a:pos x="2011" y="1188"/>
                  </a:cxn>
                  <a:cxn ang="0">
                    <a:pos x="2022" y="1231"/>
                  </a:cxn>
                  <a:cxn ang="0">
                    <a:pos x="2021" y="1297"/>
                  </a:cxn>
                  <a:cxn ang="0">
                    <a:pos x="1992" y="1380"/>
                  </a:cxn>
                  <a:cxn ang="0">
                    <a:pos x="0" y="1328"/>
                  </a:cxn>
                  <a:cxn ang="0">
                    <a:pos x="199" y="1223"/>
                  </a:cxn>
                  <a:cxn ang="0">
                    <a:pos x="200" y="232"/>
                  </a:cxn>
                  <a:cxn ang="0">
                    <a:pos x="210" y="226"/>
                  </a:cxn>
                  <a:cxn ang="0">
                    <a:pos x="230" y="214"/>
                  </a:cxn>
                  <a:cxn ang="0">
                    <a:pos x="259" y="201"/>
                  </a:cxn>
                  <a:cxn ang="0">
                    <a:pos x="297" y="189"/>
                  </a:cxn>
                  <a:cxn ang="0">
                    <a:pos x="344" y="183"/>
                  </a:cxn>
                  <a:cxn ang="0">
                    <a:pos x="399" y="181"/>
                  </a:cxn>
                  <a:cxn ang="0">
                    <a:pos x="464" y="191"/>
                  </a:cxn>
                  <a:cxn ang="0">
                    <a:pos x="548" y="225"/>
                  </a:cxn>
                </a:cxnLst>
                <a:rect l="0" t="0" r="r" b="b"/>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prstTxWarp prst="textNoShape">
                  <a:avLst/>
                </a:prstTxWarp>
              </a:bodyPr>
              <a:lstStyle/>
              <a:p>
                <a:endParaRPr lang="en-US"/>
              </a:p>
            </p:txBody>
          </p:sp>
          <p:sp>
            <p:nvSpPr>
              <p:cNvPr id="357398" name="Freeform 22"/>
              <p:cNvSpPr>
                <a:spLocks/>
              </p:cNvSpPr>
              <p:nvPr/>
            </p:nvSpPr>
            <p:spPr bwMode="auto">
              <a:xfrm>
                <a:off x="6551" y="13597"/>
                <a:ext cx="650" cy="735"/>
              </a:xfrm>
              <a:custGeom>
                <a:avLst/>
                <a:gdLst/>
                <a:ahLst/>
                <a:cxnLst>
                  <a:cxn ang="0">
                    <a:pos x="645" y="27"/>
                  </a:cxn>
                  <a:cxn ang="0">
                    <a:pos x="642" y="26"/>
                  </a:cxn>
                  <a:cxn ang="0">
                    <a:pos x="631" y="23"/>
                  </a:cxn>
                  <a:cxn ang="0">
                    <a:pos x="615" y="19"/>
                  </a:cxn>
                  <a:cxn ang="0">
                    <a:pos x="592" y="15"/>
                  </a:cxn>
                  <a:cxn ang="0">
                    <a:pos x="565" y="10"/>
                  </a:cxn>
                  <a:cxn ang="0">
                    <a:pos x="533" y="6"/>
                  </a:cxn>
                  <a:cxn ang="0">
                    <a:pos x="496" y="3"/>
                  </a:cxn>
                  <a:cxn ang="0">
                    <a:pos x="456" y="1"/>
                  </a:cxn>
                  <a:cxn ang="0">
                    <a:pos x="411" y="0"/>
                  </a:cxn>
                  <a:cxn ang="0">
                    <a:pos x="364" y="2"/>
                  </a:cxn>
                  <a:cxn ang="0">
                    <a:pos x="315" y="6"/>
                  </a:cxn>
                  <a:cxn ang="0">
                    <a:pos x="262" y="15"/>
                  </a:cxn>
                  <a:cxn ang="0">
                    <a:pos x="209" y="26"/>
                  </a:cxn>
                  <a:cxn ang="0">
                    <a:pos x="154" y="42"/>
                  </a:cxn>
                  <a:cxn ang="0">
                    <a:pos x="98" y="61"/>
                  </a:cxn>
                  <a:cxn ang="0">
                    <a:pos x="42" y="87"/>
                  </a:cxn>
                  <a:cxn ang="0">
                    <a:pos x="38" y="101"/>
                  </a:cxn>
                  <a:cxn ang="0">
                    <a:pos x="28" y="141"/>
                  </a:cxn>
                  <a:cxn ang="0">
                    <a:pos x="17" y="203"/>
                  </a:cxn>
                  <a:cxn ang="0">
                    <a:pos x="6" y="283"/>
                  </a:cxn>
                  <a:cxn ang="0">
                    <a:pos x="0" y="378"/>
                  </a:cxn>
                  <a:cxn ang="0">
                    <a:pos x="5" y="484"/>
                  </a:cxn>
                  <a:cxn ang="0">
                    <a:pos x="21" y="599"/>
                  </a:cxn>
                  <a:cxn ang="0">
                    <a:pos x="54" y="716"/>
                  </a:cxn>
                  <a:cxn ang="0">
                    <a:pos x="58" y="716"/>
                  </a:cxn>
                  <a:cxn ang="0">
                    <a:pos x="66" y="715"/>
                  </a:cxn>
                  <a:cxn ang="0">
                    <a:pos x="80" y="713"/>
                  </a:cxn>
                  <a:cxn ang="0">
                    <a:pos x="99" y="712"/>
                  </a:cxn>
                  <a:cxn ang="0">
                    <a:pos x="124" y="710"/>
                  </a:cxn>
                  <a:cxn ang="0">
                    <a:pos x="153" y="708"/>
                  </a:cxn>
                  <a:cxn ang="0">
                    <a:pos x="188" y="707"/>
                  </a:cxn>
                  <a:cxn ang="0">
                    <a:pos x="225" y="706"/>
                  </a:cxn>
                  <a:cxn ang="0">
                    <a:pos x="267" y="705"/>
                  </a:cxn>
                  <a:cxn ang="0">
                    <a:pos x="313" y="706"/>
                  </a:cxn>
                  <a:cxn ang="0">
                    <a:pos x="362" y="707"/>
                  </a:cxn>
                  <a:cxn ang="0">
                    <a:pos x="415" y="709"/>
                  </a:cxn>
                  <a:cxn ang="0">
                    <a:pos x="470" y="713"/>
                  </a:cxn>
                  <a:cxn ang="0">
                    <a:pos x="528" y="719"/>
                  </a:cxn>
                  <a:cxn ang="0">
                    <a:pos x="588" y="726"/>
                  </a:cxn>
                  <a:cxn ang="0">
                    <a:pos x="650" y="735"/>
                  </a:cxn>
                  <a:cxn ang="0">
                    <a:pos x="647" y="713"/>
                  </a:cxn>
                  <a:cxn ang="0">
                    <a:pos x="641" y="655"/>
                  </a:cxn>
                  <a:cxn ang="0">
                    <a:pos x="631" y="568"/>
                  </a:cxn>
                  <a:cxn ang="0">
                    <a:pos x="623" y="462"/>
                  </a:cxn>
                  <a:cxn ang="0">
                    <a:pos x="618" y="345"/>
                  </a:cxn>
                  <a:cxn ang="0">
                    <a:pos x="618" y="229"/>
                  </a:cxn>
                  <a:cxn ang="0">
                    <a:pos x="627" y="119"/>
                  </a:cxn>
                  <a:cxn ang="0">
                    <a:pos x="645" y="27"/>
                  </a:cxn>
                </a:cxnLst>
                <a:rect l="0" t="0" r="r" b="b"/>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prstTxWarp prst="textNoShape">
                  <a:avLst/>
                </a:prstTxWarp>
              </a:bodyPr>
              <a:lstStyle/>
              <a:p>
                <a:endParaRPr lang="en-US"/>
              </a:p>
            </p:txBody>
          </p:sp>
          <p:sp>
            <p:nvSpPr>
              <p:cNvPr id="357399" name="Freeform 23"/>
              <p:cNvSpPr>
                <a:spLocks/>
              </p:cNvSpPr>
              <p:nvPr/>
            </p:nvSpPr>
            <p:spPr bwMode="auto">
              <a:xfrm>
                <a:off x="6623" y="13797"/>
                <a:ext cx="1071" cy="731"/>
              </a:xfrm>
              <a:custGeom>
                <a:avLst/>
                <a:gdLst/>
                <a:ahLst/>
                <a:cxnLst>
                  <a:cxn ang="0">
                    <a:pos x="6" y="552"/>
                  </a:cxn>
                  <a:cxn ang="0">
                    <a:pos x="0" y="642"/>
                  </a:cxn>
                  <a:cxn ang="0">
                    <a:pos x="698" y="731"/>
                  </a:cxn>
                  <a:cxn ang="0">
                    <a:pos x="703" y="729"/>
                  </a:cxn>
                  <a:cxn ang="0">
                    <a:pos x="717" y="722"/>
                  </a:cxn>
                  <a:cxn ang="0">
                    <a:pos x="740" y="710"/>
                  </a:cxn>
                  <a:cxn ang="0">
                    <a:pos x="768" y="694"/>
                  </a:cxn>
                  <a:cxn ang="0">
                    <a:pos x="801" y="672"/>
                  </a:cxn>
                  <a:cxn ang="0">
                    <a:pos x="838" y="645"/>
                  </a:cxn>
                  <a:cxn ang="0">
                    <a:pos x="876" y="614"/>
                  </a:cxn>
                  <a:cxn ang="0">
                    <a:pos x="915" y="577"/>
                  </a:cxn>
                  <a:cxn ang="0">
                    <a:pos x="953" y="536"/>
                  </a:cxn>
                  <a:cxn ang="0">
                    <a:pos x="988" y="491"/>
                  </a:cxn>
                  <a:cxn ang="0">
                    <a:pos x="1018" y="439"/>
                  </a:cxn>
                  <a:cxn ang="0">
                    <a:pos x="1043" y="383"/>
                  </a:cxn>
                  <a:cxn ang="0">
                    <a:pos x="1061" y="322"/>
                  </a:cxn>
                  <a:cxn ang="0">
                    <a:pos x="1071" y="255"/>
                  </a:cxn>
                  <a:cxn ang="0">
                    <a:pos x="1070" y="185"/>
                  </a:cxn>
                  <a:cxn ang="0">
                    <a:pos x="1057" y="108"/>
                  </a:cxn>
                  <a:cxn ang="0">
                    <a:pos x="1055" y="104"/>
                  </a:cxn>
                  <a:cxn ang="0">
                    <a:pos x="1049" y="92"/>
                  </a:cxn>
                  <a:cxn ang="0">
                    <a:pos x="1037" y="76"/>
                  </a:cxn>
                  <a:cxn ang="0">
                    <a:pos x="1022" y="57"/>
                  </a:cxn>
                  <a:cxn ang="0">
                    <a:pos x="1002" y="37"/>
                  </a:cxn>
                  <a:cxn ang="0">
                    <a:pos x="979" y="20"/>
                  </a:cxn>
                  <a:cxn ang="0">
                    <a:pos x="951" y="7"/>
                  </a:cxn>
                  <a:cxn ang="0">
                    <a:pos x="919" y="0"/>
                  </a:cxn>
                  <a:cxn ang="0">
                    <a:pos x="924" y="12"/>
                  </a:cxn>
                  <a:cxn ang="0">
                    <a:pos x="934" y="44"/>
                  </a:cxn>
                  <a:cxn ang="0">
                    <a:pos x="947" y="94"/>
                  </a:cxn>
                  <a:cxn ang="0">
                    <a:pos x="958" y="159"/>
                  </a:cxn>
                  <a:cxn ang="0">
                    <a:pos x="961" y="238"/>
                  </a:cxn>
                  <a:cxn ang="0">
                    <a:pos x="953" y="324"/>
                  </a:cxn>
                  <a:cxn ang="0">
                    <a:pos x="928" y="418"/>
                  </a:cxn>
                  <a:cxn ang="0">
                    <a:pos x="884" y="516"/>
                  </a:cxn>
                  <a:cxn ang="0">
                    <a:pos x="883" y="518"/>
                  </a:cxn>
                  <a:cxn ang="0">
                    <a:pos x="879" y="521"/>
                  </a:cxn>
                  <a:cxn ang="0">
                    <a:pos x="872" y="526"/>
                  </a:cxn>
                  <a:cxn ang="0">
                    <a:pos x="862" y="534"/>
                  </a:cxn>
                  <a:cxn ang="0">
                    <a:pos x="851" y="541"/>
                  </a:cxn>
                  <a:cxn ang="0">
                    <a:pos x="837" y="550"/>
                  </a:cxn>
                  <a:cxn ang="0">
                    <a:pos x="819" y="559"/>
                  </a:cxn>
                  <a:cxn ang="0">
                    <a:pos x="800" y="567"/>
                  </a:cxn>
                  <a:cxn ang="0">
                    <a:pos x="778" y="575"/>
                  </a:cxn>
                  <a:cxn ang="0">
                    <a:pos x="754" y="582"/>
                  </a:cxn>
                  <a:cxn ang="0">
                    <a:pos x="727" y="588"/>
                  </a:cxn>
                  <a:cxn ang="0">
                    <a:pos x="697" y="592"/>
                  </a:cxn>
                  <a:cxn ang="0">
                    <a:pos x="666" y="593"/>
                  </a:cxn>
                  <a:cxn ang="0">
                    <a:pos x="631" y="592"/>
                  </a:cxn>
                  <a:cxn ang="0">
                    <a:pos x="593" y="589"/>
                  </a:cxn>
                  <a:cxn ang="0">
                    <a:pos x="555" y="581"/>
                  </a:cxn>
                  <a:cxn ang="0">
                    <a:pos x="555" y="677"/>
                  </a:cxn>
                  <a:cxn ang="0">
                    <a:pos x="24" y="623"/>
                  </a:cxn>
                  <a:cxn ang="0">
                    <a:pos x="6" y="552"/>
                  </a:cxn>
                </a:cxnLst>
                <a:rect l="0" t="0" r="r" b="b"/>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prstTxWarp prst="textNoShape">
                  <a:avLst/>
                </a:prstTxWarp>
              </a:bodyPr>
              <a:lstStyle/>
              <a:p>
                <a:endParaRPr lang="en-US"/>
              </a:p>
            </p:txBody>
          </p:sp>
          <p:sp>
            <p:nvSpPr>
              <p:cNvPr id="357400" name="Freeform 24"/>
              <p:cNvSpPr>
                <a:spLocks/>
              </p:cNvSpPr>
              <p:nvPr/>
            </p:nvSpPr>
            <p:spPr bwMode="auto">
              <a:xfrm>
                <a:off x="6486" y="14516"/>
                <a:ext cx="787" cy="253"/>
              </a:xfrm>
              <a:custGeom>
                <a:avLst/>
                <a:gdLst/>
                <a:ahLst/>
                <a:cxnLst>
                  <a:cxn ang="0">
                    <a:pos x="787" y="91"/>
                  </a:cxn>
                  <a:cxn ang="0">
                    <a:pos x="12" y="0"/>
                  </a:cxn>
                  <a:cxn ang="0">
                    <a:pos x="0" y="91"/>
                  </a:cxn>
                  <a:cxn ang="0">
                    <a:pos x="764" y="253"/>
                  </a:cxn>
                  <a:cxn ang="0">
                    <a:pos x="787" y="91"/>
                  </a:cxn>
                </a:cxnLst>
                <a:rect l="0" t="0" r="r" b="b"/>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prstTxWarp prst="textNoShape">
                  <a:avLst/>
                </a:prstTxWarp>
              </a:bodyPr>
              <a:lstStyle/>
              <a:p>
                <a:endParaRPr lang="en-US"/>
              </a:p>
            </p:txBody>
          </p:sp>
          <p:sp>
            <p:nvSpPr>
              <p:cNvPr id="357401" name="Freeform 25"/>
              <p:cNvSpPr>
                <a:spLocks/>
              </p:cNvSpPr>
              <p:nvPr/>
            </p:nvSpPr>
            <p:spPr bwMode="auto">
              <a:xfrm>
                <a:off x="6879" y="14597"/>
                <a:ext cx="336" cy="115"/>
              </a:xfrm>
              <a:custGeom>
                <a:avLst/>
                <a:gdLst/>
                <a:ahLst/>
                <a:cxnLst>
                  <a:cxn ang="0">
                    <a:pos x="336" y="50"/>
                  </a:cxn>
                  <a:cxn ang="0">
                    <a:pos x="4" y="0"/>
                  </a:cxn>
                  <a:cxn ang="0">
                    <a:pos x="0" y="48"/>
                  </a:cxn>
                  <a:cxn ang="0">
                    <a:pos x="327" y="115"/>
                  </a:cxn>
                  <a:cxn ang="0">
                    <a:pos x="336" y="50"/>
                  </a:cxn>
                </a:cxnLst>
                <a:rect l="0" t="0" r="r" b="b"/>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prstTxWarp prst="textNoShape">
                  <a:avLst/>
                </a:prstTxWarp>
              </a:bodyPr>
              <a:lstStyle/>
              <a:p>
                <a:endParaRPr lang="en-US"/>
              </a:p>
            </p:txBody>
          </p:sp>
          <p:sp>
            <p:nvSpPr>
              <p:cNvPr id="357402" name="Freeform 26"/>
              <p:cNvSpPr>
                <a:spLocks/>
              </p:cNvSpPr>
              <p:nvPr/>
            </p:nvSpPr>
            <p:spPr bwMode="auto">
              <a:xfrm>
                <a:off x="6536" y="14540"/>
                <a:ext cx="225" cy="85"/>
              </a:xfrm>
              <a:custGeom>
                <a:avLst/>
                <a:gdLst/>
                <a:ahLst/>
                <a:cxnLst>
                  <a:cxn ang="0">
                    <a:pos x="225" y="39"/>
                  </a:cxn>
                  <a:cxn ang="0">
                    <a:pos x="0" y="0"/>
                  </a:cxn>
                  <a:cxn ang="0">
                    <a:pos x="3" y="41"/>
                  </a:cxn>
                  <a:cxn ang="0">
                    <a:pos x="218" y="85"/>
                  </a:cxn>
                  <a:cxn ang="0">
                    <a:pos x="225" y="39"/>
                  </a:cxn>
                </a:cxnLst>
                <a:rect l="0" t="0" r="r" b="b"/>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prstTxWarp prst="textNoShape">
                  <a:avLst/>
                </a:prstTxWarp>
              </a:bodyPr>
              <a:lstStyle/>
              <a:p>
                <a:endParaRPr lang="en-US"/>
              </a:p>
            </p:txBody>
          </p:sp>
          <p:sp>
            <p:nvSpPr>
              <p:cNvPr id="357403" name="Freeform 27"/>
              <p:cNvSpPr>
                <a:spLocks/>
              </p:cNvSpPr>
              <p:nvPr/>
            </p:nvSpPr>
            <p:spPr bwMode="auto">
              <a:xfrm>
                <a:off x="5972" y="14624"/>
                <a:ext cx="1325" cy="439"/>
              </a:xfrm>
              <a:custGeom>
                <a:avLst/>
                <a:gdLst/>
                <a:ahLst/>
                <a:cxnLst>
                  <a:cxn ang="0">
                    <a:pos x="0" y="132"/>
                  </a:cxn>
                  <a:cxn ang="0">
                    <a:pos x="3" y="132"/>
                  </a:cxn>
                  <a:cxn ang="0">
                    <a:pos x="10" y="130"/>
                  </a:cxn>
                  <a:cxn ang="0">
                    <a:pos x="24" y="128"/>
                  </a:cxn>
                  <a:cxn ang="0">
                    <a:pos x="42" y="125"/>
                  </a:cxn>
                  <a:cxn ang="0">
                    <a:pos x="62" y="121"/>
                  </a:cxn>
                  <a:cxn ang="0">
                    <a:pos x="86" y="116"/>
                  </a:cxn>
                  <a:cxn ang="0">
                    <a:pos x="113" y="109"/>
                  </a:cxn>
                  <a:cxn ang="0">
                    <a:pos x="141" y="102"/>
                  </a:cxn>
                  <a:cxn ang="0">
                    <a:pos x="170" y="94"/>
                  </a:cxn>
                  <a:cxn ang="0">
                    <a:pos x="199" y="85"/>
                  </a:cxn>
                  <a:cxn ang="0">
                    <a:pos x="228" y="74"/>
                  </a:cxn>
                  <a:cxn ang="0">
                    <a:pos x="257" y="62"/>
                  </a:cxn>
                  <a:cxn ang="0">
                    <a:pos x="285" y="48"/>
                  </a:cxn>
                  <a:cxn ang="0">
                    <a:pos x="309" y="34"/>
                  </a:cxn>
                  <a:cxn ang="0">
                    <a:pos x="333" y="18"/>
                  </a:cxn>
                  <a:cxn ang="0">
                    <a:pos x="352" y="0"/>
                  </a:cxn>
                  <a:cxn ang="0">
                    <a:pos x="1325" y="223"/>
                  </a:cxn>
                  <a:cxn ang="0">
                    <a:pos x="1323" y="225"/>
                  </a:cxn>
                  <a:cxn ang="0">
                    <a:pos x="1318" y="230"/>
                  </a:cxn>
                  <a:cxn ang="0">
                    <a:pos x="1309" y="239"/>
                  </a:cxn>
                  <a:cxn ang="0">
                    <a:pos x="1297" y="250"/>
                  </a:cxn>
                  <a:cxn ang="0">
                    <a:pos x="1282" y="263"/>
                  </a:cxn>
                  <a:cxn ang="0">
                    <a:pos x="1265" y="278"/>
                  </a:cxn>
                  <a:cxn ang="0">
                    <a:pos x="1247" y="295"/>
                  </a:cxn>
                  <a:cxn ang="0">
                    <a:pos x="1225" y="312"/>
                  </a:cxn>
                  <a:cxn ang="0">
                    <a:pos x="1202" y="331"/>
                  </a:cxn>
                  <a:cxn ang="0">
                    <a:pos x="1179" y="349"/>
                  </a:cxn>
                  <a:cxn ang="0">
                    <a:pos x="1154" y="367"/>
                  </a:cxn>
                  <a:cxn ang="0">
                    <a:pos x="1128" y="385"/>
                  </a:cxn>
                  <a:cxn ang="0">
                    <a:pos x="1102" y="401"/>
                  </a:cxn>
                  <a:cxn ang="0">
                    <a:pos x="1077" y="415"/>
                  </a:cxn>
                  <a:cxn ang="0">
                    <a:pos x="1051" y="428"/>
                  </a:cxn>
                  <a:cxn ang="0">
                    <a:pos x="1026" y="439"/>
                  </a:cxn>
                  <a:cxn ang="0">
                    <a:pos x="0" y="132"/>
                  </a:cxn>
                </a:cxnLst>
                <a:rect l="0" t="0" r="r" b="b"/>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prstTxWarp prst="textNoShape">
                  <a:avLst/>
                </a:prstTxWarp>
              </a:bodyPr>
              <a:lstStyle/>
              <a:p>
                <a:endParaRPr lang="en-US"/>
              </a:p>
            </p:txBody>
          </p:sp>
          <p:sp>
            <p:nvSpPr>
              <p:cNvPr id="357404" name="Freeform 28"/>
              <p:cNvSpPr>
                <a:spLocks/>
              </p:cNvSpPr>
              <p:nvPr/>
            </p:nvSpPr>
            <p:spPr bwMode="auto">
              <a:xfrm>
                <a:off x="7292" y="14577"/>
                <a:ext cx="472" cy="209"/>
              </a:xfrm>
              <a:custGeom>
                <a:avLst/>
                <a:gdLst/>
                <a:ahLst/>
                <a:cxnLst>
                  <a:cxn ang="0">
                    <a:pos x="47" y="209"/>
                  </a:cxn>
                  <a:cxn ang="0">
                    <a:pos x="472" y="84"/>
                  </a:cxn>
                  <a:cxn ang="0">
                    <a:pos x="215" y="0"/>
                  </a:cxn>
                  <a:cxn ang="0">
                    <a:pos x="5" y="24"/>
                  </a:cxn>
                  <a:cxn ang="0">
                    <a:pos x="0" y="197"/>
                  </a:cxn>
                  <a:cxn ang="0">
                    <a:pos x="47" y="209"/>
                  </a:cxn>
                </a:cxnLst>
                <a:rect l="0" t="0" r="r" b="b"/>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prstTxWarp prst="textNoShape">
                  <a:avLst/>
                </a:prstTxWarp>
              </a:bodyPr>
              <a:lstStyle/>
              <a:p>
                <a:endParaRPr lang="en-US"/>
              </a:p>
            </p:txBody>
          </p:sp>
          <p:sp>
            <p:nvSpPr>
              <p:cNvPr id="357405" name="Freeform 29"/>
              <p:cNvSpPr>
                <a:spLocks/>
              </p:cNvSpPr>
              <p:nvPr/>
            </p:nvSpPr>
            <p:spPr bwMode="auto">
              <a:xfrm>
                <a:off x="6073" y="13679"/>
                <a:ext cx="251" cy="999"/>
              </a:xfrm>
              <a:custGeom>
                <a:avLst/>
                <a:gdLst/>
                <a:ahLst/>
                <a:cxnLst>
                  <a:cxn ang="0">
                    <a:pos x="251" y="23"/>
                  </a:cxn>
                  <a:cxn ang="0">
                    <a:pos x="250" y="22"/>
                  </a:cxn>
                  <a:cxn ang="0">
                    <a:pos x="246" y="20"/>
                  </a:cxn>
                  <a:cxn ang="0">
                    <a:pos x="239" y="18"/>
                  </a:cxn>
                  <a:cxn ang="0">
                    <a:pos x="230" y="15"/>
                  </a:cxn>
                  <a:cxn ang="0">
                    <a:pos x="218" y="11"/>
                  </a:cxn>
                  <a:cxn ang="0">
                    <a:pos x="205" y="7"/>
                  </a:cxn>
                  <a:cxn ang="0">
                    <a:pos x="190" y="4"/>
                  </a:cxn>
                  <a:cxn ang="0">
                    <a:pos x="173" y="1"/>
                  </a:cxn>
                  <a:cxn ang="0">
                    <a:pos x="155" y="0"/>
                  </a:cxn>
                  <a:cxn ang="0">
                    <a:pos x="134" y="0"/>
                  </a:cxn>
                  <a:cxn ang="0">
                    <a:pos x="114" y="2"/>
                  </a:cxn>
                  <a:cxn ang="0">
                    <a:pos x="92" y="5"/>
                  </a:cxn>
                  <a:cxn ang="0">
                    <a:pos x="70" y="12"/>
                  </a:cxn>
                  <a:cxn ang="0">
                    <a:pos x="47" y="20"/>
                  </a:cxn>
                  <a:cxn ang="0">
                    <a:pos x="23" y="32"/>
                  </a:cxn>
                  <a:cxn ang="0">
                    <a:pos x="0" y="47"/>
                  </a:cxn>
                  <a:cxn ang="0">
                    <a:pos x="0" y="999"/>
                  </a:cxn>
                  <a:cxn ang="0">
                    <a:pos x="1" y="999"/>
                  </a:cxn>
                  <a:cxn ang="0">
                    <a:pos x="6" y="999"/>
                  </a:cxn>
                  <a:cxn ang="0">
                    <a:pos x="14" y="998"/>
                  </a:cxn>
                  <a:cxn ang="0">
                    <a:pos x="23" y="997"/>
                  </a:cxn>
                  <a:cxn ang="0">
                    <a:pos x="35" y="995"/>
                  </a:cxn>
                  <a:cxn ang="0">
                    <a:pos x="49" y="993"/>
                  </a:cxn>
                  <a:cxn ang="0">
                    <a:pos x="65" y="990"/>
                  </a:cxn>
                  <a:cxn ang="0">
                    <a:pos x="83" y="985"/>
                  </a:cxn>
                  <a:cxn ang="0">
                    <a:pos x="102" y="980"/>
                  </a:cxn>
                  <a:cxn ang="0">
                    <a:pos x="121" y="973"/>
                  </a:cxn>
                  <a:cxn ang="0">
                    <a:pos x="143" y="966"/>
                  </a:cxn>
                  <a:cxn ang="0">
                    <a:pos x="164" y="956"/>
                  </a:cxn>
                  <a:cxn ang="0">
                    <a:pos x="186" y="945"/>
                  </a:cxn>
                  <a:cxn ang="0">
                    <a:pos x="208" y="934"/>
                  </a:cxn>
                  <a:cxn ang="0">
                    <a:pos x="230" y="919"/>
                  </a:cxn>
                  <a:cxn ang="0">
                    <a:pos x="251" y="903"/>
                  </a:cxn>
                  <a:cxn ang="0">
                    <a:pos x="251" y="23"/>
                  </a:cxn>
                </a:cxnLst>
                <a:rect l="0" t="0" r="r" b="b"/>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prstTxWarp prst="textNoShape">
                  <a:avLst/>
                </a:prstTxWarp>
              </a:bodyPr>
              <a:lstStyle/>
              <a:p>
                <a:endParaRPr lang="en-US"/>
              </a:p>
            </p:txBody>
          </p:sp>
          <p:sp>
            <p:nvSpPr>
              <p:cNvPr id="357406" name="Freeform 30"/>
              <p:cNvSpPr>
                <a:spLocks/>
              </p:cNvSpPr>
              <p:nvPr/>
            </p:nvSpPr>
            <p:spPr bwMode="auto">
              <a:xfrm>
                <a:off x="6080" y="13687"/>
                <a:ext cx="215" cy="843"/>
              </a:xfrm>
              <a:custGeom>
                <a:avLst/>
                <a:gdLst/>
                <a:ahLst/>
                <a:cxnLst>
                  <a:cxn ang="0">
                    <a:pos x="215" y="20"/>
                  </a:cxn>
                  <a:cxn ang="0">
                    <a:pos x="214" y="19"/>
                  </a:cxn>
                  <a:cxn ang="0">
                    <a:pos x="211" y="18"/>
                  </a:cxn>
                  <a:cxn ang="0">
                    <a:pos x="205" y="15"/>
                  </a:cxn>
                  <a:cxn ang="0">
                    <a:pos x="197" y="12"/>
                  </a:cxn>
                  <a:cxn ang="0">
                    <a:pos x="187" y="9"/>
                  </a:cxn>
                  <a:cxn ang="0">
                    <a:pos x="176" y="6"/>
                  </a:cxn>
                  <a:cxn ang="0">
                    <a:pos x="163" y="4"/>
                  </a:cxn>
                  <a:cxn ang="0">
                    <a:pos x="149" y="1"/>
                  </a:cxn>
                  <a:cxn ang="0">
                    <a:pos x="133" y="0"/>
                  </a:cxn>
                  <a:cxn ang="0">
                    <a:pos x="115" y="0"/>
                  </a:cxn>
                  <a:cxn ang="0">
                    <a:pos x="98" y="1"/>
                  </a:cxn>
                  <a:cxn ang="0">
                    <a:pos x="79" y="5"/>
                  </a:cxn>
                  <a:cxn ang="0">
                    <a:pos x="60" y="10"/>
                  </a:cxn>
                  <a:cxn ang="0">
                    <a:pos x="40" y="18"/>
                  </a:cxn>
                  <a:cxn ang="0">
                    <a:pos x="21" y="27"/>
                  </a:cxn>
                  <a:cxn ang="0">
                    <a:pos x="0" y="40"/>
                  </a:cxn>
                  <a:cxn ang="0">
                    <a:pos x="0" y="843"/>
                  </a:cxn>
                  <a:cxn ang="0">
                    <a:pos x="1" y="843"/>
                  </a:cxn>
                  <a:cxn ang="0">
                    <a:pos x="6" y="843"/>
                  </a:cxn>
                  <a:cxn ang="0">
                    <a:pos x="12" y="842"/>
                  </a:cxn>
                  <a:cxn ang="0">
                    <a:pos x="21" y="841"/>
                  </a:cxn>
                  <a:cxn ang="0">
                    <a:pos x="30" y="840"/>
                  </a:cxn>
                  <a:cxn ang="0">
                    <a:pos x="43" y="838"/>
                  </a:cxn>
                  <a:cxn ang="0">
                    <a:pos x="56" y="835"/>
                  </a:cxn>
                  <a:cxn ang="0">
                    <a:pos x="71" y="831"/>
                  </a:cxn>
                  <a:cxn ang="0">
                    <a:pos x="87" y="826"/>
                  </a:cxn>
                  <a:cxn ang="0">
                    <a:pos x="105" y="821"/>
                  </a:cxn>
                  <a:cxn ang="0">
                    <a:pos x="123" y="814"/>
                  </a:cxn>
                  <a:cxn ang="0">
                    <a:pos x="141" y="806"/>
                  </a:cxn>
                  <a:cxn ang="0">
                    <a:pos x="159" y="797"/>
                  </a:cxn>
                  <a:cxn ang="0">
                    <a:pos x="179" y="786"/>
                  </a:cxn>
                  <a:cxn ang="0">
                    <a:pos x="197" y="774"/>
                  </a:cxn>
                  <a:cxn ang="0">
                    <a:pos x="215" y="760"/>
                  </a:cxn>
                  <a:cxn ang="0">
                    <a:pos x="215" y="20"/>
                  </a:cxn>
                </a:cxnLst>
                <a:rect l="0" t="0" r="r" b="b"/>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prstTxWarp prst="textNoShape">
                  <a:avLst/>
                </a:prstTxWarp>
              </a:bodyPr>
              <a:lstStyle/>
              <a:p>
                <a:endParaRPr lang="en-US"/>
              </a:p>
            </p:txBody>
          </p:sp>
          <p:sp>
            <p:nvSpPr>
              <p:cNvPr id="357407" name="Freeform 31"/>
              <p:cNvSpPr>
                <a:spLocks/>
              </p:cNvSpPr>
              <p:nvPr/>
            </p:nvSpPr>
            <p:spPr bwMode="auto">
              <a:xfrm>
                <a:off x="6087" y="13696"/>
                <a:ext cx="180" cy="685"/>
              </a:xfrm>
              <a:custGeom>
                <a:avLst/>
                <a:gdLst/>
                <a:ahLst/>
                <a:cxnLst>
                  <a:cxn ang="0">
                    <a:pos x="180" y="16"/>
                  </a:cxn>
                  <a:cxn ang="0">
                    <a:pos x="179" y="16"/>
                  </a:cxn>
                  <a:cxn ang="0">
                    <a:pos x="176" y="14"/>
                  </a:cxn>
                  <a:cxn ang="0">
                    <a:pos x="172" y="12"/>
                  </a:cxn>
                  <a:cxn ang="0">
                    <a:pos x="165" y="10"/>
                  </a:cxn>
                  <a:cxn ang="0">
                    <a:pos x="157" y="8"/>
                  </a:cxn>
                  <a:cxn ang="0">
                    <a:pos x="147" y="4"/>
                  </a:cxn>
                  <a:cxn ang="0">
                    <a:pos x="136" y="2"/>
                  </a:cxn>
                  <a:cxn ang="0">
                    <a:pos x="125" y="0"/>
                  </a:cxn>
                  <a:cxn ang="0">
                    <a:pos x="111" y="0"/>
                  </a:cxn>
                  <a:cxn ang="0">
                    <a:pos x="97" y="0"/>
                  </a:cxn>
                  <a:cxn ang="0">
                    <a:pos x="81" y="1"/>
                  </a:cxn>
                  <a:cxn ang="0">
                    <a:pos x="66" y="3"/>
                  </a:cxn>
                  <a:cxn ang="0">
                    <a:pos x="50" y="8"/>
                  </a:cxn>
                  <a:cxn ang="0">
                    <a:pos x="33" y="14"/>
                  </a:cxn>
                  <a:cxn ang="0">
                    <a:pos x="17" y="23"/>
                  </a:cxn>
                  <a:cxn ang="0">
                    <a:pos x="0" y="33"/>
                  </a:cxn>
                  <a:cxn ang="0">
                    <a:pos x="0" y="685"/>
                  </a:cxn>
                  <a:cxn ang="0">
                    <a:pos x="1" y="685"/>
                  </a:cxn>
                  <a:cxn ang="0">
                    <a:pos x="4" y="685"/>
                  </a:cxn>
                  <a:cxn ang="0">
                    <a:pos x="9" y="684"/>
                  </a:cxn>
                  <a:cxn ang="0">
                    <a:pos x="17" y="683"/>
                  </a:cxn>
                  <a:cxn ang="0">
                    <a:pos x="26" y="682"/>
                  </a:cxn>
                  <a:cxn ang="0">
                    <a:pos x="35" y="681"/>
                  </a:cxn>
                  <a:cxn ang="0">
                    <a:pos x="47" y="678"/>
                  </a:cxn>
                  <a:cxn ang="0">
                    <a:pos x="60" y="676"/>
                  </a:cxn>
                  <a:cxn ang="0">
                    <a:pos x="73" y="671"/>
                  </a:cxn>
                  <a:cxn ang="0">
                    <a:pos x="87" y="667"/>
                  </a:cxn>
                  <a:cxn ang="0">
                    <a:pos x="102" y="662"/>
                  </a:cxn>
                  <a:cxn ang="0">
                    <a:pos x="118" y="655"/>
                  </a:cxn>
                  <a:cxn ang="0">
                    <a:pos x="133" y="648"/>
                  </a:cxn>
                  <a:cxn ang="0">
                    <a:pos x="149" y="639"/>
                  </a:cxn>
                  <a:cxn ang="0">
                    <a:pos x="165" y="628"/>
                  </a:cxn>
                  <a:cxn ang="0">
                    <a:pos x="180" y="617"/>
                  </a:cxn>
                  <a:cxn ang="0">
                    <a:pos x="180" y="16"/>
                  </a:cxn>
                </a:cxnLst>
                <a:rect l="0" t="0" r="r" b="b"/>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prstTxWarp prst="textNoShape">
                  <a:avLst/>
                </a:prstTxWarp>
              </a:bodyPr>
              <a:lstStyle/>
              <a:p>
                <a:endParaRPr lang="en-US"/>
              </a:p>
            </p:txBody>
          </p:sp>
          <p:sp>
            <p:nvSpPr>
              <p:cNvPr id="357408" name="Freeform 32"/>
              <p:cNvSpPr>
                <a:spLocks/>
              </p:cNvSpPr>
              <p:nvPr/>
            </p:nvSpPr>
            <p:spPr bwMode="auto">
              <a:xfrm>
                <a:off x="6093" y="13704"/>
                <a:ext cx="146" cy="530"/>
              </a:xfrm>
              <a:custGeom>
                <a:avLst/>
                <a:gdLst/>
                <a:ahLst/>
                <a:cxnLst>
                  <a:cxn ang="0">
                    <a:pos x="146" y="14"/>
                  </a:cxn>
                  <a:cxn ang="0">
                    <a:pos x="143" y="12"/>
                  </a:cxn>
                  <a:cxn ang="0">
                    <a:pos x="134" y="8"/>
                  </a:cxn>
                  <a:cxn ang="0">
                    <a:pos x="120" y="4"/>
                  </a:cxn>
                  <a:cxn ang="0">
                    <a:pos x="101" y="1"/>
                  </a:cxn>
                  <a:cxn ang="0">
                    <a:pos x="79" y="0"/>
                  </a:cxn>
                  <a:cxn ang="0">
                    <a:pos x="54" y="3"/>
                  </a:cxn>
                  <a:cxn ang="0">
                    <a:pos x="27" y="11"/>
                  </a:cxn>
                  <a:cxn ang="0">
                    <a:pos x="0" y="27"/>
                  </a:cxn>
                  <a:cxn ang="0">
                    <a:pos x="0" y="530"/>
                  </a:cxn>
                  <a:cxn ang="0">
                    <a:pos x="3" y="530"/>
                  </a:cxn>
                  <a:cxn ang="0">
                    <a:pos x="14" y="529"/>
                  </a:cxn>
                  <a:cxn ang="0">
                    <a:pos x="29" y="526"/>
                  </a:cxn>
                  <a:cxn ang="0">
                    <a:pos x="49" y="521"/>
                  </a:cxn>
                  <a:cxn ang="0">
                    <a:pos x="71" y="514"/>
                  </a:cxn>
                  <a:cxn ang="0">
                    <a:pos x="96" y="505"/>
                  </a:cxn>
                  <a:cxn ang="0">
                    <a:pos x="121" y="492"/>
                  </a:cxn>
                  <a:cxn ang="0">
                    <a:pos x="146" y="475"/>
                  </a:cxn>
                  <a:cxn ang="0">
                    <a:pos x="146" y="14"/>
                  </a:cxn>
                </a:cxnLst>
                <a:rect l="0" t="0" r="r" b="b"/>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prstTxWarp prst="textNoShape">
                  <a:avLst/>
                </a:prstTxWarp>
              </a:bodyPr>
              <a:lstStyle/>
              <a:p>
                <a:endParaRPr lang="en-US"/>
              </a:p>
            </p:txBody>
          </p:sp>
          <p:sp>
            <p:nvSpPr>
              <p:cNvPr id="357409" name="Freeform 33"/>
              <p:cNvSpPr>
                <a:spLocks/>
              </p:cNvSpPr>
              <p:nvPr/>
            </p:nvSpPr>
            <p:spPr bwMode="auto">
              <a:xfrm>
                <a:off x="6101" y="13712"/>
                <a:ext cx="109" cy="373"/>
              </a:xfrm>
              <a:custGeom>
                <a:avLst/>
                <a:gdLst/>
                <a:ahLst/>
                <a:cxnLst>
                  <a:cxn ang="0">
                    <a:pos x="109" y="10"/>
                  </a:cxn>
                  <a:cxn ang="0">
                    <a:pos x="107" y="9"/>
                  </a:cxn>
                  <a:cxn ang="0">
                    <a:pos x="100" y="6"/>
                  </a:cxn>
                  <a:cxn ang="0">
                    <a:pos x="89" y="2"/>
                  </a:cxn>
                  <a:cxn ang="0">
                    <a:pos x="75" y="0"/>
                  </a:cxn>
                  <a:cxn ang="0">
                    <a:pos x="59" y="0"/>
                  </a:cxn>
                  <a:cxn ang="0">
                    <a:pos x="39" y="2"/>
                  </a:cxn>
                  <a:cxn ang="0">
                    <a:pos x="20" y="9"/>
                  </a:cxn>
                  <a:cxn ang="0">
                    <a:pos x="0" y="21"/>
                  </a:cxn>
                  <a:cxn ang="0">
                    <a:pos x="0" y="373"/>
                  </a:cxn>
                  <a:cxn ang="0">
                    <a:pos x="2" y="373"/>
                  </a:cxn>
                  <a:cxn ang="0">
                    <a:pos x="9" y="372"/>
                  </a:cxn>
                  <a:cxn ang="0">
                    <a:pos x="21" y="369"/>
                  </a:cxn>
                  <a:cxn ang="0">
                    <a:pos x="36" y="366"/>
                  </a:cxn>
                  <a:cxn ang="0">
                    <a:pos x="53" y="362"/>
                  </a:cxn>
                  <a:cxn ang="0">
                    <a:pos x="72" y="354"/>
                  </a:cxn>
                  <a:cxn ang="0">
                    <a:pos x="90" y="343"/>
                  </a:cxn>
                  <a:cxn ang="0">
                    <a:pos x="109" y="331"/>
                  </a:cxn>
                  <a:cxn ang="0">
                    <a:pos x="109" y="10"/>
                  </a:cxn>
                </a:cxnLst>
                <a:rect l="0" t="0" r="r" b="b"/>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prstTxWarp prst="textNoShape">
                  <a:avLst/>
                </a:prstTxWarp>
              </a:bodyPr>
              <a:lstStyle/>
              <a:p>
                <a:endParaRPr lang="en-US"/>
              </a:p>
            </p:txBody>
          </p:sp>
          <p:sp>
            <p:nvSpPr>
              <p:cNvPr id="357410" name="Freeform 34"/>
              <p:cNvSpPr>
                <a:spLocks/>
              </p:cNvSpPr>
              <p:nvPr/>
            </p:nvSpPr>
            <p:spPr bwMode="auto">
              <a:xfrm>
                <a:off x="6107" y="13721"/>
                <a:ext cx="75" cy="216"/>
              </a:xfrm>
              <a:custGeom>
                <a:avLst/>
                <a:gdLst/>
                <a:ahLst/>
                <a:cxnLst>
                  <a:cxn ang="0">
                    <a:pos x="75" y="6"/>
                  </a:cxn>
                  <a:cxn ang="0">
                    <a:pos x="73" y="5"/>
                  </a:cxn>
                  <a:cxn ang="0">
                    <a:pos x="69" y="4"/>
                  </a:cxn>
                  <a:cxn ang="0">
                    <a:pos x="61" y="2"/>
                  </a:cxn>
                  <a:cxn ang="0">
                    <a:pos x="52" y="0"/>
                  </a:cxn>
                  <a:cxn ang="0">
                    <a:pos x="41" y="0"/>
                  </a:cxn>
                  <a:cxn ang="0">
                    <a:pos x="28" y="1"/>
                  </a:cxn>
                  <a:cxn ang="0">
                    <a:pos x="14" y="6"/>
                  </a:cxn>
                  <a:cxn ang="0">
                    <a:pos x="0" y="14"/>
                  </a:cxn>
                  <a:cxn ang="0">
                    <a:pos x="0" y="216"/>
                  </a:cxn>
                  <a:cxn ang="0">
                    <a:pos x="2" y="216"/>
                  </a:cxn>
                  <a:cxn ang="0">
                    <a:pos x="7" y="215"/>
                  </a:cxn>
                  <a:cxn ang="0">
                    <a:pos x="15" y="214"/>
                  </a:cxn>
                  <a:cxn ang="0">
                    <a:pos x="25" y="211"/>
                  </a:cxn>
                  <a:cxn ang="0">
                    <a:pos x="37" y="208"/>
                  </a:cxn>
                  <a:cxn ang="0">
                    <a:pos x="50" y="203"/>
                  </a:cxn>
                  <a:cxn ang="0">
                    <a:pos x="63" y="195"/>
                  </a:cxn>
                  <a:cxn ang="0">
                    <a:pos x="75" y="187"/>
                  </a:cxn>
                  <a:cxn ang="0">
                    <a:pos x="75" y="6"/>
                  </a:cxn>
                </a:cxnLst>
                <a:rect l="0" t="0" r="r" b="b"/>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prstTxWarp prst="textNoShape">
                  <a:avLst/>
                </a:prstTxWarp>
              </a:bodyPr>
              <a:lstStyle/>
              <a:p>
                <a:endParaRPr lang="en-US"/>
              </a:p>
            </p:txBody>
          </p:sp>
          <p:sp>
            <p:nvSpPr>
              <p:cNvPr id="357411" name="Freeform 35"/>
              <p:cNvSpPr>
                <a:spLocks/>
              </p:cNvSpPr>
              <p:nvPr/>
            </p:nvSpPr>
            <p:spPr bwMode="auto">
              <a:xfrm>
                <a:off x="7013" y="14340"/>
                <a:ext cx="110" cy="111"/>
              </a:xfrm>
              <a:custGeom>
                <a:avLst/>
                <a:gdLst/>
                <a:ahLst/>
                <a:cxnLst>
                  <a:cxn ang="0">
                    <a:pos x="55" y="111"/>
                  </a:cxn>
                  <a:cxn ang="0">
                    <a:pos x="66" y="110"/>
                  </a:cxn>
                  <a:cxn ang="0">
                    <a:pos x="76" y="106"/>
                  </a:cxn>
                  <a:cxn ang="0">
                    <a:pos x="85" y="101"/>
                  </a:cxn>
                  <a:cxn ang="0">
                    <a:pos x="94" y="94"/>
                  </a:cxn>
                  <a:cxn ang="0">
                    <a:pos x="100" y="86"/>
                  </a:cxn>
                  <a:cxn ang="0">
                    <a:pos x="106" y="77"/>
                  </a:cxn>
                  <a:cxn ang="0">
                    <a:pos x="109" y="66"/>
                  </a:cxn>
                  <a:cxn ang="0">
                    <a:pos x="110" y="56"/>
                  </a:cxn>
                  <a:cxn ang="0">
                    <a:pos x="109" y="44"/>
                  </a:cxn>
                  <a:cxn ang="0">
                    <a:pos x="106" y="34"/>
                  </a:cxn>
                  <a:cxn ang="0">
                    <a:pos x="100" y="24"/>
                  </a:cxn>
                  <a:cxn ang="0">
                    <a:pos x="94" y="17"/>
                  </a:cxn>
                  <a:cxn ang="0">
                    <a:pos x="85" y="9"/>
                  </a:cxn>
                  <a:cxn ang="0">
                    <a:pos x="76" y="5"/>
                  </a:cxn>
                  <a:cxn ang="0">
                    <a:pos x="66" y="2"/>
                  </a:cxn>
                  <a:cxn ang="0">
                    <a:pos x="55" y="0"/>
                  </a:cxn>
                  <a:cxn ang="0">
                    <a:pos x="44" y="2"/>
                  </a:cxn>
                  <a:cxn ang="0">
                    <a:pos x="33" y="5"/>
                  </a:cxn>
                  <a:cxn ang="0">
                    <a:pos x="25" y="9"/>
                  </a:cxn>
                  <a:cxn ang="0">
                    <a:pos x="16" y="17"/>
                  </a:cxn>
                  <a:cxn ang="0">
                    <a:pos x="10" y="24"/>
                  </a:cxn>
                  <a:cxn ang="0">
                    <a:pos x="4" y="34"/>
                  </a:cxn>
                  <a:cxn ang="0">
                    <a:pos x="1" y="44"/>
                  </a:cxn>
                  <a:cxn ang="0">
                    <a:pos x="0" y="56"/>
                  </a:cxn>
                  <a:cxn ang="0">
                    <a:pos x="1" y="66"/>
                  </a:cxn>
                  <a:cxn ang="0">
                    <a:pos x="4" y="77"/>
                  </a:cxn>
                  <a:cxn ang="0">
                    <a:pos x="10" y="86"/>
                  </a:cxn>
                  <a:cxn ang="0">
                    <a:pos x="16" y="94"/>
                  </a:cxn>
                  <a:cxn ang="0">
                    <a:pos x="25" y="101"/>
                  </a:cxn>
                  <a:cxn ang="0">
                    <a:pos x="33" y="106"/>
                  </a:cxn>
                  <a:cxn ang="0">
                    <a:pos x="44" y="110"/>
                  </a:cxn>
                  <a:cxn ang="0">
                    <a:pos x="55" y="111"/>
                  </a:cxn>
                </a:cxnLst>
                <a:rect l="0" t="0" r="r" b="b"/>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prstTxWarp prst="textNoShape">
                  <a:avLst/>
                </a:prstTxWarp>
              </a:bodyPr>
              <a:lstStyle/>
              <a:p>
                <a:endParaRPr lang="en-US"/>
              </a:p>
            </p:txBody>
          </p:sp>
          <p:sp>
            <p:nvSpPr>
              <p:cNvPr id="357412" name="Freeform 36"/>
              <p:cNvSpPr>
                <a:spLocks/>
              </p:cNvSpPr>
              <p:nvPr/>
            </p:nvSpPr>
            <p:spPr bwMode="auto">
              <a:xfrm>
                <a:off x="6676" y="14343"/>
                <a:ext cx="55" cy="55"/>
              </a:xfrm>
              <a:custGeom>
                <a:avLst/>
                <a:gdLst/>
                <a:ahLst/>
                <a:cxnLst>
                  <a:cxn ang="0">
                    <a:pos x="27" y="55"/>
                  </a:cxn>
                  <a:cxn ang="0">
                    <a:pos x="38" y="53"/>
                  </a:cxn>
                  <a:cxn ang="0">
                    <a:pos x="48" y="46"/>
                  </a:cxn>
                  <a:cxn ang="0">
                    <a:pos x="53" y="37"/>
                  </a:cxn>
                  <a:cxn ang="0">
                    <a:pos x="55" y="27"/>
                  </a:cxn>
                  <a:cxn ang="0">
                    <a:pos x="53" y="16"/>
                  </a:cxn>
                  <a:cxn ang="0">
                    <a:pos x="48" y="7"/>
                  </a:cxn>
                  <a:cxn ang="0">
                    <a:pos x="38" y="2"/>
                  </a:cxn>
                  <a:cxn ang="0">
                    <a:pos x="27" y="0"/>
                  </a:cxn>
                  <a:cxn ang="0">
                    <a:pos x="16" y="2"/>
                  </a:cxn>
                  <a:cxn ang="0">
                    <a:pos x="8" y="7"/>
                  </a:cxn>
                  <a:cxn ang="0">
                    <a:pos x="2" y="16"/>
                  </a:cxn>
                  <a:cxn ang="0">
                    <a:pos x="0" y="27"/>
                  </a:cxn>
                  <a:cxn ang="0">
                    <a:pos x="2" y="37"/>
                  </a:cxn>
                  <a:cxn ang="0">
                    <a:pos x="8" y="46"/>
                  </a:cxn>
                  <a:cxn ang="0">
                    <a:pos x="16" y="53"/>
                  </a:cxn>
                  <a:cxn ang="0">
                    <a:pos x="27" y="55"/>
                  </a:cxn>
                </a:cxnLst>
                <a:rect l="0" t="0" r="r" b="b"/>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7413" name="Freeform 37"/>
              <p:cNvSpPr>
                <a:spLocks/>
              </p:cNvSpPr>
              <p:nvPr/>
            </p:nvSpPr>
            <p:spPr bwMode="auto">
              <a:xfrm>
                <a:off x="6770" y="14345"/>
                <a:ext cx="55" cy="55"/>
              </a:xfrm>
              <a:custGeom>
                <a:avLst/>
                <a:gdLst/>
                <a:ahLst/>
                <a:cxnLst>
                  <a:cxn ang="0">
                    <a:pos x="28" y="55"/>
                  </a:cxn>
                  <a:cxn ang="0">
                    <a:pos x="39" y="53"/>
                  </a:cxn>
                  <a:cxn ang="0">
                    <a:pos x="47" y="47"/>
                  </a:cxn>
                  <a:cxn ang="0">
                    <a:pos x="53" y="39"/>
                  </a:cxn>
                  <a:cxn ang="0">
                    <a:pos x="55" y="28"/>
                  </a:cxn>
                  <a:cxn ang="0">
                    <a:pos x="53" y="17"/>
                  </a:cxn>
                  <a:cxn ang="0">
                    <a:pos x="47" y="8"/>
                  </a:cxn>
                  <a:cxn ang="0">
                    <a:pos x="39" y="2"/>
                  </a:cxn>
                  <a:cxn ang="0">
                    <a:pos x="28" y="0"/>
                  </a:cxn>
                  <a:cxn ang="0">
                    <a:pos x="17" y="2"/>
                  </a:cxn>
                  <a:cxn ang="0">
                    <a:pos x="9" y="8"/>
                  </a:cxn>
                  <a:cxn ang="0">
                    <a:pos x="2" y="17"/>
                  </a:cxn>
                  <a:cxn ang="0">
                    <a:pos x="0" y="28"/>
                  </a:cxn>
                  <a:cxn ang="0">
                    <a:pos x="2" y="39"/>
                  </a:cxn>
                  <a:cxn ang="0">
                    <a:pos x="9" y="47"/>
                  </a:cxn>
                  <a:cxn ang="0">
                    <a:pos x="17" y="53"/>
                  </a:cxn>
                  <a:cxn ang="0">
                    <a:pos x="28" y="55"/>
                  </a:cxn>
                </a:cxnLst>
                <a:rect l="0" t="0" r="r" b="b"/>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7414" name="Freeform 38"/>
              <p:cNvSpPr>
                <a:spLocks/>
              </p:cNvSpPr>
              <p:nvPr/>
            </p:nvSpPr>
            <p:spPr bwMode="auto">
              <a:xfrm>
                <a:off x="6401" y="13591"/>
                <a:ext cx="156" cy="752"/>
              </a:xfrm>
              <a:custGeom>
                <a:avLst/>
                <a:gdLst/>
                <a:ahLst/>
                <a:cxnLst>
                  <a:cxn ang="0">
                    <a:pos x="48" y="15"/>
                  </a:cxn>
                  <a:cxn ang="0">
                    <a:pos x="44" y="30"/>
                  </a:cxn>
                  <a:cxn ang="0">
                    <a:pos x="33" y="73"/>
                  </a:cxn>
                  <a:cxn ang="0">
                    <a:pos x="19" y="140"/>
                  </a:cxn>
                  <a:cxn ang="0">
                    <a:pos x="7" y="229"/>
                  </a:cxn>
                  <a:cxn ang="0">
                    <a:pos x="0" y="337"/>
                  </a:cxn>
                  <a:cxn ang="0">
                    <a:pos x="1" y="462"/>
                  </a:cxn>
                  <a:cxn ang="0">
                    <a:pos x="14" y="602"/>
                  </a:cxn>
                  <a:cxn ang="0">
                    <a:pos x="43" y="752"/>
                  </a:cxn>
                  <a:cxn ang="0">
                    <a:pos x="150" y="746"/>
                  </a:cxn>
                  <a:cxn ang="0">
                    <a:pos x="146" y="724"/>
                  </a:cxn>
                  <a:cxn ang="0">
                    <a:pos x="135" y="663"/>
                  </a:cxn>
                  <a:cxn ang="0">
                    <a:pos x="123" y="574"/>
                  </a:cxn>
                  <a:cxn ang="0">
                    <a:pos x="111" y="463"/>
                  </a:cxn>
                  <a:cxn ang="0">
                    <a:pos x="104" y="342"/>
                  </a:cxn>
                  <a:cxn ang="0">
                    <a:pos x="107" y="220"/>
                  </a:cxn>
                  <a:cxn ang="0">
                    <a:pos x="124" y="106"/>
                  </a:cxn>
                  <a:cxn ang="0">
                    <a:pos x="156" y="9"/>
                  </a:cxn>
                  <a:cxn ang="0">
                    <a:pos x="156" y="8"/>
                  </a:cxn>
                  <a:cxn ang="0">
                    <a:pos x="156" y="6"/>
                  </a:cxn>
                  <a:cxn ang="0">
                    <a:pos x="154" y="4"/>
                  </a:cxn>
                  <a:cxn ang="0">
                    <a:pos x="147" y="0"/>
                  </a:cxn>
                  <a:cxn ang="0">
                    <a:pos x="134" y="0"/>
                  </a:cxn>
                  <a:cxn ang="0">
                    <a:pos x="115" y="1"/>
                  </a:cxn>
                  <a:cxn ang="0">
                    <a:pos x="87" y="7"/>
                  </a:cxn>
                  <a:cxn ang="0">
                    <a:pos x="48" y="15"/>
                  </a:cxn>
                </a:cxnLst>
                <a:rect l="0" t="0" r="r" b="b"/>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prstTxWarp prst="textNoShape">
                  <a:avLst/>
                </a:prstTxWarp>
              </a:bodyPr>
              <a:lstStyle/>
              <a:p>
                <a:endParaRPr lang="en-US"/>
              </a:p>
            </p:txBody>
          </p:sp>
          <p:sp>
            <p:nvSpPr>
              <p:cNvPr id="357415" name="Freeform 39"/>
              <p:cNvSpPr>
                <a:spLocks/>
              </p:cNvSpPr>
              <p:nvPr/>
            </p:nvSpPr>
            <p:spPr bwMode="auto">
              <a:xfrm>
                <a:off x="7205" y="13498"/>
                <a:ext cx="212" cy="839"/>
              </a:xfrm>
              <a:custGeom>
                <a:avLst/>
                <a:gdLst/>
                <a:ahLst/>
                <a:cxnLst>
                  <a:cxn ang="0">
                    <a:pos x="212" y="6"/>
                  </a:cxn>
                  <a:cxn ang="0">
                    <a:pos x="206" y="11"/>
                  </a:cxn>
                  <a:cxn ang="0">
                    <a:pos x="192" y="33"/>
                  </a:cxn>
                  <a:cxn ang="0">
                    <a:pos x="174" y="77"/>
                  </a:cxn>
                  <a:cxn ang="0">
                    <a:pos x="156" y="148"/>
                  </a:cxn>
                  <a:cxn ang="0">
                    <a:pos x="141" y="254"/>
                  </a:cxn>
                  <a:cxn ang="0">
                    <a:pos x="133" y="401"/>
                  </a:cxn>
                  <a:cxn ang="0">
                    <a:pos x="137" y="593"/>
                  </a:cxn>
                  <a:cxn ang="0">
                    <a:pos x="158" y="839"/>
                  </a:cxn>
                  <a:cxn ang="0">
                    <a:pos x="38" y="839"/>
                  </a:cxn>
                  <a:cxn ang="0">
                    <a:pos x="34" y="814"/>
                  </a:cxn>
                  <a:cxn ang="0">
                    <a:pos x="24" y="746"/>
                  </a:cxn>
                  <a:cxn ang="0">
                    <a:pos x="12" y="645"/>
                  </a:cxn>
                  <a:cxn ang="0">
                    <a:pos x="3" y="521"/>
                  </a:cxn>
                  <a:cxn ang="0">
                    <a:pos x="0" y="384"/>
                  </a:cxn>
                  <a:cxn ang="0">
                    <a:pos x="6" y="244"/>
                  </a:cxn>
                  <a:cxn ang="0">
                    <a:pos x="29" y="114"/>
                  </a:cxn>
                  <a:cxn ang="0">
                    <a:pos x="68" y="0"/>
                  </a:cxn>
                  <a:cxn ang="0">
                    <a:pos x="212" y="6"/>
                  </a:cxn>
                </a:cxnLst>
                <a:rect l="0" t="0" r="r" b="b"/>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prstTxWarp prst="textNoShape">
                  <a:avLst/>
                </a:prstTxWarp>
              </a:bodyPr>
              <a:lstStyle/>
              <a:p>
                <a:endParaRPr lang="en-US"/>
              </a:p>
            </p:txBody>
          </p:sp>
          <p:sp>
            <p:nvSpPr>
              <p:cNvPr id="357416" name="Freeform 40"/>
              <p:cNvSpPr>
                <a:spLocks/>
              </p:cNvSpPr>
              <p:nvPr/>
            </p:nvSpPr>
            <p:spPr bwMode="auto">
              <a:xfrm>
                <a:off x="6406" y="13636"/>
                <a:ext cx="137" cy="656"/>
              </a:xfrm>
              <a:custGeom>
                <a:avLst/>
                <a:gdLst/>
                <a:ahLst/>
                <a:cxnLst>
                  <a:cxn ang="0">
                    <a:pos x="43" y="12"/>
                  </a:cxn>
                  <a:cxn ang="0">
                    <a:pos x="39" y="25"/>
                  </a:cxn>
                  <a:cxn ang="0">
                    <a:pos x="30" y="62"/>
                  </a:cxn>
                  <a:cxn ang="0">
                    <a:pos x="19" y="122"/>
                  </a:cxn>
                  <a:cxn ang="0">
                    <a:pos x="7" y="199"/>
                  </a:cxn>
                  <a:cxn ang="0">
                    <a:pos x="0" y="294"/>
                  </a:cxn>
                  <a:cxn ang="0">
                    <a:pos x="1" y="403"/>
                  </a:cxn>
                  <a:cxn ang="0">
                    <a:pos x="12" y="524"/>
                  </a:cxn>
                  <a:cxn ang="0">
                    <a:pos x="38" y="656"/>
                  </a:cxn>
                  <a:cxn ang="0">
                    <a:pos x="132" y="650"/>
                  </a:cxn>
                  <a:cxn ang="0">
                    <a:pos x="127" y="631"/>
                  </a:cxn>
                  <a:cxn ang="0">
                    <a:pos x="119" y="578"/>
                  </a:cxn>
                  <a:cxn ang="0">
                    <a:pos x="107" y="499"/>
                  </a:cxn>
                  <a:cxn ang="0">
                    <a:pos x="97" y="403"/>
                  </a:cxn>
                  <a:cxn ang="0">
                    <a:pos x="92" y="297"/>
                  </a:cxn>
                  <a:cxn ang="0">
                    <a:pos x="94" y="192"/>
                  </a:cxn>
                  <a:cxn ang="0">
                    <a:pos x="108" y="91"/>
                  </a:cxn>
                  <a:cxn ang="0">
                    <a:pos x="137" y="7"/>
                  </a:cxn>
                  <a:cxn ang="0">
                    <a:pos x="137" y="6"/>
                  </a:cxn>
                  <a:cxn ang="0">
                    <a:pos x="137" y="4"/>
                  </a:cxn>
                  <a:cxn ang="0">
                    <a:pos x="135" y="2"/>
                  </a:cxn>
                  <a:cxn ang="0">
                    <a:pos x="129" y="0"/>
                  </a:cxn>
                  <a:cxn ang="0">
                    <a:pos x="119" y="0"/>
                  </a:cxn>
                  <a:cxn ang="0">
                    <a:pos x="101" y="1"/>
                  </a:cxn>
                  <a:cxn ang="0">
                    <a:pos x="77" y="5"/>
                  </a:cxn>
                  <a:cxn ang="0">
                    <a:pos x="43" y="12"/>
                  </a:cxn>
                </a:cxnLst>
                <a:rect l="0" t="0" r="r" b="b"/>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prstTxWarp prst="textNoShape">
                  <a:avLst/>
                </a:prstTxWarp>
              </a:bodyPr>
              <a:lstStyle/>
              <a:p>
                <a:endParaRPr lang="en-US"/>
              </a:p>
            </p:txBody>
          </p:sp>
          <p:sp>
            <p:nvSpPr>
              <p:cNvPr id="357417" name="Freeform 41"/>
              <p:cNvSpPr>
                <a:spLocks/>
              </p:cNvSpPr>
              <p:nvPr/>
            </p:nvSpPr>
            <p:spPr bwMode="auto">
              <a:xfrm>
                <a:off x="6412" y="13680"/>
                <a:ext cx="116" cy="560"/>
              </a:xfrm>
              <a:custGeom>
                <a:avLst/>
                <a:gdLst/>
                <a:ahLst/>
                <a:cxnLst>
                  <a:cxn ang="0">
                    <a:pos x="36" y="11"/>
                  </a:cxn>
                  <a:cxn ang="0">
                    <a:pos x="33" y="21"/>
                  </a:cxn>
                  <a:cxn ang="0">
                    <a:pos x="24" y="53"/>
                  </a:cxn>
                  <a:cxn ang="0">
                    <a:pos x="15" y="103"/>
                  </a:cxn>
                  <a:cxn ang="0">
                    <a:pos x="5" y="169"/>
                  </a:cxn>
                  <a:cxn ang="0">
                    <a:pos x="0" y="250"/>
                  </a:cxn>
                  <a:cxn ang="0">
                    <a:pos x="1" y="344"/>
                  </a:cxn>
                  <a:cxn ang="0">
                    <a:pos x="10" y="448"/>
                  </a:cxn>
                  <a:cxn ang="0">
                    <a:pos x="32" y="560"/>
                  </a:cxn>
                  <a:cxn ang="0">
                    <a:pos x="112" y="555"/>
                  </a:cxn>
                  <a:cxn ang="0">
                    <a:pos x="108" y="538"/>
                  </a:cxn>
                  <a:cxn ang="0">
                    <a:pos x="101" y="493"/>
                  </a:cxn>
                  <a:cxn ang="0">
                    <a:pos x="91" y="426"/>
                  </a:cxn>
                  <a:cxn ang="0">
                    <a:pos x="82" y="344"/>
                  </a:cxn>
                  <a:cxn ang="0">
                    <a:pos x="77" y="255"/>
                  </a:cxn>
                  <a:cxn ang="0">
                    <a:pos x="79" y="164"/>
                  </a:cxn>
                  <a:cxn ang="0">
                    <a:pos x="91" y="79"/>
                  </a:cxn>
                  <a:cxn ang="0">
                    <a:pos x="116" y="6"/>
                  </a:cxn>
                  <a:cxn ang="0">
                    <a:pos x="116" y="5"/>
                  </a:cxn>
                  <a:cxn ang="0">
                    <a:pos x="116" y="4"/>
                  </a:cxn>
                  <a:cxn ang="0">
                    <a:pos x="114" y="2"/>
                  </a:cxn>
                  <a:cxn ang="0">
                    <a:pos x="109" y="0"/>
                  </a:cxn>
                  <a:cxn ang="0">
                    <a:pos x="100" y="0"/>
                  </a:cxn>
                  <a:cxn ang="0">
                    <a:pos x="86" y="1"/>
                  </a:cxn>
                  <a:cxn ang="0">
                    <a:pos x="65" y="4"/>
                  </a:cxn>
                  <a:cxn ang="0">
                    <a:pos x="36" y="11"/>
                  </a:cxn>
                </a:cxnLst>
                <a:rect l="0" t="0" r="r" b="b"/>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prstTxWarp prst="textNoShape">
                  <a:avLst/>
                </a:prstTxWarp>
              </a:bodyPr>
              <a:lstStyle/>
              <a:p>
                <a:endParaRPr lang="en-US"/>
              </a:p>
            </p:txBody>
          </p:sp>
          <p:sp>
            <p:nvSpPr>
              <p:cNvPr id="357418" name="Freeform 42"/>
              <p:cNvSpPr>
                <a:spLocks/>
              </p:cNvSpPr>
              <p:nvPr/>
            </p:nvSpPr>
            <p:spPr bwMode="auto">
              <a:xfrm>
                <a:off x="6417" y="13724"/>
                <a:ext cx="97" cy="463"/>
              </a:xfrm>
              <a:custGeom>
                <a:avLst/>
                <a:gdLst/>
                <a:ahLst/>
                <a:cxnLst>
                  <a:cxn ang="0">
                    <a:pos x="30" y="9"/>
                  </a:cxn>
                  <a:cxn ang="0">
                    <a:pos x="27" y="17"/>
                  </a:cxn>
                  <a:cxn ang="0">
                    <a:pos x="20" y="44"/>
                  </a:cxn>
                  <a:cxn ang="0">
                    <a:pos x="12" y="85"/>
                  </a:cxn>
                  <a:cxn ang="0">
                    <a:pos x="4" y="140"/>
                  </a:cxn>
                  <a:cxn ang="0">
                    <a:pos x="0" y="207"/>
                  </a:cxn>
                  <a:cxn ang="0">
                    <a:pos x="0" y="285"/>
                  </a:cxn>
                  <a:cxn ang="0">
                    <a:pos x="9" y="370"/>
                  </a:cxn>
                  <a:cxn ang="0">
                    <a:pos x="26" y="463"/>
                  </a:cxn>
                  <a:cxn ang="0">
                    <a:pos x="93" y="460"/>
                  </a:cxn>
                  <a:cxn ang="0">
                    <a:pos x="89" y="446"/>
                  </a:cxn>
                  <a:cxn ang="0">
                    <a:pos x="83" y="408"/>
                  </a:cxn>
                  <a:cxn ang="0">
                    <a:pos x="75" y="353"/>
                  </a:cxn>
                  <a:cxn ang="0">
                    <a:pos x="68" y="285"/>
                  </a:cxn>
                  <a:cxn ang="0">
                    <a:pos x="65" y="211"/>
                  </a:cxn>
                  <a:cxn ang="0">
                    <a:pos x="67" y="136"/>
                  </a:cxn>
                  <a:cxn ang="0">
                    <a:pos x="76" y="65"/>
                  </a:cxn>
                  <a:cxn ang="0">
                    <a:pos x="97" y="5"/>
                  </a:cxn>
                  <a:cxn ang="0">
                    <a:pos x="97" y="4"/>
                  </a:cxn>
                  <a:cxn ang="0">
                    <a:pos x="97" y="3"/>
                  </a:cxn>
                  <a:cxn ang="0">
                    <a:pos x="95" y="1"/>
                  </a:cxn>
                  <a:cxn ang="0">
                    <a:pos x="91" y="0"/>
                  </a:cxn>
                  <a:cxn ang="0">
                    <a:pos x="84" y="0"/>
                  </a:cxn>
                  <a:cxn ang="0">
                    <a:pos x="71" y="0"/>
                  </a:cxn>
                  <a:cxn ang="0">
                    <a:pos x="54" y="3"/>
                  </a:cxn>
                  <a:cxn ang="0">
                    <a:pos x="30" y="9"/>
                  </a:cxn>
                </a:cxnLst>
                <a:rect l="0" t="0" r="r" b="b"/>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prstTxWarp prst="textNoShape">
                  <a:avLst/>
                </a:prstTxWarp>
              </a:bodyPr>
              <a:lstStyle/>
              <a:p>
                <a:endParaRPr lang="en-US"/>
              </a:p>
            </p:txBody>
          </p:sp>
          <p:sp>
            <p:nvSpPr>
              <p:cNvPr id="357419" name="Freeform 43"/>
              <p:cNvSpPr>
                <a:spLocks/>
              </p:cNvSpPr>
              <p:nvPr/>
            </p:nvSpPr>
            <p:spPr bwMode="auto">
              <a:xfrm>
                <a:off x="6422" y="13768"/>
                <a:ext cx="77" cy="367"/>
              </a:xfrm>
              <a:custGeom>
                <a:avLst/>
                <a:gdLst/>
                <a:ahLst/>
                <a:cxnLst>
                  <a:cxn ang="0">
                    <a:pos x="24" y="8"/>
                  </a:cxn>
                  <a:cxn ang="0">
                    <a:pos x="22" y="15"/>
                  </a:cxn>
                  <a:cxn ang="0">
                    <a:pos x="17" y="36"/>
                  </a:cxn>
                  <a:cxn ang="0">
                    <a:pos x="10" y="68"/>
                  </a:cxn>
                  <a:cxn ang="0">
                    <a:pos x="4" y="112"/>
                  </a:cxn>
                  <a:cxn ang="0">
                    <a:pos x="0" y="164"/>
                  </a:cxn>
                  <a:cxn ang="0">
                    <a:pos x="0" y="226"/>
                  </a:cxn>
                  <a:cxn ang="0">
                    <a:pos x="7" y="294"/>
                  </a:cxn>
                  <a:cxn ang="0">
                    <a:pos x="21" y="367"/>
                  </a:cxn>
                  <a:cxn ang="0">
                    <a:pos x="74" y="364"/>
                  </a:cxn>
                  <a:cxn ang="0">
                    <a:pos x="71" y="353"/>
                  </a:cxn>
                  <a:cxn ang="0">
                    <a:pos x="66" y="323"/>
                  </a:cxn>
                  <a:cxn ang="0">
                    <a:pos x="60" y="280"/>
                  </a:cxn>
                  <a:cxn ang="0">
                    <a:pos x="54" y="226"/>
                  </a:cxn>
                  <a:cxn ang="0">
                    <a:pos x="51" y="168"/>
                  </a:cxn>
                  <a:cxn ang="0">
                    <a:pos x="53" y="107"/>
                  </a:cxn>
                  <a:cxn ang="0">
                    <a:pos x="61" y="52"/>
                  </a:cxn>
                  <a:cxn ang="0">
                    <a:pos x="77" y="5"/>
                  </a:cxn>
                  <a:cxn ang="0">
                    <a:pos x="77" y="5"/>
                  </a:cxn>
                  <a:cxn ang="0">
                    <a:pos x="77" y="2"/>
                  </a:cxn>
                  <a:cxn ang="0">
                    <a:pos x="76" y="1"/>
                  </a:cxn>
                  <a:cxn ang="0">
                    <a:pos x="72" y="0"/>
                  </a:cxn>
                  <a:cxn ang="0">
                    <a:pos x="66" y="0"/>
                  </a:cxn>
                  <a:cxn ang="0">
                    <a:pos x="56" y="1"/>
                  </a:cxn>
                  <a:cxn ang="0">
                    <a:pos x="43" y="4"/>
                  </a:cxn>
                  <a:cxn ang="0">
                    <a:pos x="24" y="8"/>
                  </a:cxn>
                </a:cxnLst>
                <a:rect l="0" t="0" r="r" b="b"/>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prstTxWarp prst="textNoShape">
                  <a:avLst/>
                </a:prstTxWarp>
              </a:bodyPr>
              <a:lstStyle/>
              <a:p>
                <a:endParaRPr lang="en-US"/>
              </a:p>
            </p:txBody>
          </p:sp>
          <p:sp>
            <p:nvSpPr>
              <p:cNvPr id="357420" name="Freeform 44"/>
              <p:cNvSpPr>
                <a:spLocks/>
              </p:cNvSpPr>
              <p:nvPr/>
            </p:nvSpPr>
            <p:spPr bwMode="auto">
              <a:xfrm>
                <a:off x="6428" y="13813"/>
                <a:ext cx="56" cy="271"/>
              </a:xfrm>
              <a:custGeom>
                <a:avLst/>
                <a:gdLst/>
                <a:ahLst/>
                <a:cxnLst>
                  <a:cxn ang="0">
                    <a:pos x="17" y="5"/>
                  </a:cxn>
                  <a:cxn ang="0">
                    <a:pos x="16" y="10"/>
                  </a:cxn>
                  <a:cxn ang="0">
                    <a:pos x="12" y="25"/>
                  </a:cxn>
                  <a:cxn ang="0">
                    <a:pos x="6" y="49"/>
                  </a:cxn>
                  <a:cxn ang="0">
                    <a:pos x="2" y="82"/>
                  </a:cxn>
                  <a:cxn ang="0">
                    <a:pos x="0" y="122"/>
                  </a:cxn>
                  <a:cxn ang="0">
                    <a:pos x="0" y="166"/>
                  </a:cxn>
                  <a:cxn ang="0">
                    <a:pos x="4" y="217"/>
                  </a:cxn>
                  <a:cxn ang="0">
                    <a:pos x="15" y="271"/>
                  </a:cxn>
                  <a:cxn ang="0">
                    <a:pos x="54" y="268"/>
                  </a:cxn>
                  <a:cxn ang="0">
                    <a:pos x="52" y="261"/>
                  </a:cxn>
                  <a:cxn ang="0">
                    <a:pos x="48" y="238"/>
                  </a:cxn>
                  <a:cxn ang="0">
                    <a:pos x="44" y="206"/>
                  </a:cxn>
                  <a:cxn ang="0">
                    <a:pos x="40" y="166"/>
                  </a:cxn>
                  <a:cxn ang="0">
                    <a:pos x="37" y="123"/>
                  </a:cxn>
                  <a:cxn ang="0">
                    <a:pos x="39" y="78"/>
                  </a:cxn>
                  <a:cxn ang="0">
                    <a:pos x="44" y="37"/>
                  </a:cxn>
                  <a:cxn ang="0">
                    <a:pos x="56" y="3"/>
                  </a:cxn>
                  <a:cxn ang="0">
                    <a:pos x="56" y="3"/>
                  </a:cxn>
                  <a:cxn ang="0">
                    <a:pos x="56" y="2"/>
                  </a:cxn>
                  <a:cxn ang="0">
                    <a:pos x="55" y="1"/>
                  </a:cxn>
                  <a:cxn ang="0">
                    <a:pos x="52" y="0"/>
                  </a:cxn>
                  <a:cxn ang="0">
                    <a:pos x="48" y="0"/>
                  </a:cxn>
                  <a:cxn ang="0">
                    <a:pos x="42" y="0"/>
                  </a:cxn>
                  <a:cxn ang="0">
                    <a:pos x="31" y="2"/>
                  </a:cxn>
                  <a:cxn ang="0">
                    <a:pos x="17" y="5"/>
                  </a:cxn>
                </a:cxnLst>
                <a:rect l="0" t="0" r="r" b="b"/>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prstTxWarp prst="textNoShape">
                  <a:avLst/>
                </a:prstTxWarp>
              </a:bodyPr>
              <a:lstStyle/>
              <a:p>
                <a:endParaRPr lang="en-US"/>
              </a:p>
            </p:txBody>
          </p:sp>
          <p:sp>
            <p:nvSpPr>
              <p:cNvPr id="357421" name="Freeform 45"/>
              <p:cNvSpPr>
                <a:spLocks/>
              </p:cNvSpPr>
              <p:nvPr/>
            </p:nvSpPr>
            <p:spPr bwMode="auto">
              <a:xfrm>
                <a:off x="7211" y="13549"/>
                <a:ext cx="186" cy="732"/>
              </a:xfrm>
              <a:custGeom>
                <a:avLst/>
                <a:gdLst/>
                <a:ahLst/>
                <a:cxnLst>
                  <a:cxn ang="0">
                    <a:pos x="186" y="6"/>
                  </a:cxn>
                  <a:cxn ang="0">
                    <a:pos x="182" y="11"/>
                  </a:cxn>
                  <a:cxn ang="0">
                    <a:pos x="169" y="29"/>
                  </a:cxn>
                  <a:cxn ang="0">
                    <a:pos x="153" y="67"/>
                  </a:cxn>
                  <a:cxn ang="0">
                    <a:pos x="137" y="130"/>
                  </a:cxn>
                  <a:cxn ang="0">
                    <a:pos x="124" y="221"/>
                  </a:cxn>
                  <a:cxn ang="0">
                    <a:pos x="117" y="350"/>
                  </a:cxn>
                  <a:cxn ang="0">
                    <a:pos x="122" y="517"/>
                  </a:cxn>
                  <a:cxn ang="0">
                    <a:pos x="139" y="732"/>
                  </a:cxn>
                  <a:cxn ang="0">
                    <a:pos x="34" y="732"/>
                  </a:cxn>
                  <a:cxn ang="0">
                    <a:pos x="31" y="711"/>
                  </a:cxn>
                  <a:cxn ang="0">
                    <a:pos x="22" y="651"/>
                  </a:cxn>
                  <a:cxn ang="0">
                    <a:pos x="12" y="563"/>
                  </a:cxn>
                  <a:cxn ang="0">
                    <a:pos x="3" y="454"/>
                  </a:cxn>
                  <a:cxn ang="0">
                    <a:pos x="0" y="335"/>
                  </a:cxn>
                  <a:cxn ang="0">
                    <a:pos x="6" y="213"/>
                  </a:cxn>
                  <a:cxn ang="0">
                    <a:pos x="25" y="98"/>
                  </a:cxn>
                  <a:cxn ang="0">
                    <a:pos x="60" y="0"/>
                  </a:cxn>
                  <a:cxn ang="0">
                    <a:pos x="186" y="6"/>
                  </a:cxn>
                </a:cxnLst>
                <a:rect l="0" t="0" r="r" b="b"/>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prstTxWarp prst="textNoShape">
                  <a:avLst/>
                </a:prstTxWarp>
              </a:bodyPr>
              <a:lstStyle/>
              <a:p>
                <a:endParaRPr lang="en-US"/>
              </a:p>
            </p:txBody>
          </p:sp>
          <p:sp>
            <p:nvSpPr>
              <p:cNvPr id="357422" name="Freeform 46"/>
              <p:cNvSpPr>
                <a:spLocks/>
              </p:cNvSpPr>
              <p:nvPr/>
            </p:nvSpPr>
            <p:spPr bwMode="auto">
              <a:xfrm>
                <a:off x="7219" y="13600"/>
                <a:ext cx="158" cy="625"/>
              </a:xfrm>
              <a:custGeom>
                <a:avLst/>
                <a:gdLst/>
                <a:ahLst/>
                <a:cxnLst>
                  <a:cxn ang="0">
                    <a:pos x="158" y="4"/>
                  </a:cxn>
                  <a:cxn ang="0">
                    <a:pos x="153" y="9"/>
                  </a:cxn>
                  <a:cxn ang="0">
                    <a:pos x="144" y="25"/>
                  </a:cxn>
                  <a:cxn ang="0">
                    <a:pos x="130" y="57"/>
                  </a:cxn>
                  <a:cxn ang="0">
                    <a:pos x="116" y="110"/>
                  </a:cxn>
                  <a:cxn ang="0">
                    <a:pos x="105" y="189"/>
                  </a:cxn>
                  <a:cxn ang="0">
                    <a:pos x="100" y="298"/>
                  </a:cxn>
                  <a:cxn ang="0">
                    <a:pos x="103" y="441"/>
                  </a:cxn>
                  <a:cxn ang="0">
                    <a:pos x="118" y="625"/>
                  </a:cxn>
                  <a:cxn ang="0">
                    <a:pos x="29" y="625"/>
                  </a:cxn>
                  <a:cxn ang="0">
                    <a:pos x="25" y="607"/>
                  </a:cxn>
                  <a:cxn ang="0">
                    <a:pos x="18" y="556"/>
                  </a:cxn>
                  <a:cxn ang="0">
                    <a:pos x="9" y="480"/>
                  </a:cxn>
                  <a:cxn ang="0">
                    <a:pos x="2" y="387"/>
                  </a:cxn>
                  <a:cxn ang="0">
                    <a:pos x="0" y="286"/>
                  </a:cxn>
                  <a:cxn ang="0">
                    <a:pos x="5" y="182"/>
                  </a:cxn>
                  <a:cxn ang="0">
                    <a:pos x="21" y="84"/>
                  </a:cxn>
                  <a:cxn ang="0">
                    <a:pos x="51" y="0"/>
                  </a:cxn>
                  <a:cxn ang="0">
                    <a:pos x="158" y="4"/>
                  </a:cxn>
                </a:cxnLst>
                <a:rect l="0" t="0" r="r" b="b"/>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prstTxWarp prst="textNoShape">
                  <a:avLst/>
                </a:prstTxWarp>
              </a:bodyPr>
              <a:lstStyle/>
              <a:p>
                <a:endParaRPr lang="en-US"/>
              </a:p>
            </p:txBody>
          </p:sp>
          <p:sp>
            <p:nvSpPr>
              <p:cNvPr id="357423" name="Freeform 47"/>
              <p:cNvSpPr>
                <a:spLocks/>
              </p:cNvSpPr>
              <p:nvPr/>
            </p:nvSpPr>
            <p:spPr bwMode="auto">
              <a:xfrm>
                <a:off x="7225" y="13651"/>
                <a:ext cx="131" cy="517"/>
              </a:xfrm>
              <a:custGeom>
                <a:avLst/>
                <a:gdLst/>
                <a:ahLst/>
                <a:cxnLst>
                  <a:cxn ang="0">
                    <a:pos x="131" y="4"/>
                  </a:cxn>
                  <a:cxn ang="0">
                    <a:pos x="128" y="7"/>
                  </a:cxn>
                  <a:cxn ang="0">
                    <a:pos x="119" y="21"/>
                  </a:cxn>
                  <a:cxn ang="0">
                    <a:pos x="109" y="47"/>
                  </a:cxn>
                  <a:cxn ang="0">
                    <a:pos x="97" y="91"/>
                  </a:cxn>
                  <a:cxn ang="0">
                    <a:pos x="88" y="156"/>
                  </a:cxn>
                  <a:cxn ang="0">
                    <a:pos x="84" y="247"/>
                  </a:cxn>
                  <a:cxn ang="0">
                    <a:pos x="86" y="366"/>
                  </a:cxn>
                  <a:cxn ang="0">
                    <a:pos x="99" y="517"/>
                  </a:cxn>
                  <a:cxn ang="0">
                    <a:pos x="25" y="517"/>
                  </a:cxn>
                  <a:cxn ang="0">
                    <a:pos x="23" y="502"/>
                  </a:cxn>
                  <a:cxn ang="0">
                    <a:pos x="16" y="460"/>
                  </a:cxn>
                  <a:cxn ang="0">
                    <a:pos x="9" y="397"/>
                  </a:cxn>
                  <a:cxn ang="0">
                    <a:pos x="2" y="320"/>
                  </a:cxn>
                  <a:cxn ang="0">
                    <a:pos x="0" y="236"/>
                  </a:cxn>
                  <a:cxn ang="0">
                    <a:pos x="4" y="151"/>
                  </a:cxn>
                  <a:cxn ang="0">
                    <a:pos x="18" y="70"/>
                  </a:cxn>
                  <a:cxn ang="0">
                    <a:pos x="43" y="0"/>
                  </a:cxn>
                  <a:cxn ang="0">
                    <a:pos x="131" y="4"/>
                  </a:cxn>
                </a:cxnLst>
                <a:rect l="0" t="0" r="r" b="b"/>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prstTxWarp prst="textNoShape">
                  <a:avLst/>
                </a:prstTxWarp>
              </a:bodyPr>
              <a:lstStyle/>
              <a:p>
                <a:endParaRPr lang="en-US"/>
              </a:p>
            </p:txBody>
          </p:sp>
          <p:sp>
            <p:nvSpPr>
              <p:cNvPr id="357424" name="Freeform 48"/>
              <p:cNvSpPr>
                <a:spLocks/>
              </p:cNvSpPr>
              <p:nvPr/>
            </p:nvSpPr>
            <p:spPr bwMode="auto">
              <a:xfrm>
                <a:off x="7233" y="13701"/>
                <a:ext cx="104" cy="411"/>
              </a:xfrm>
              <a:custGeom>
                <a:avLst/>
                <a:gdLst/>
                <a:ahLst/>
                <a:cxnLst>
                  <a:cxn ang="0">
                    <a:pos x="104" y="4"/>
                  </a:cxn>
                  <a:cxn ang="0">
                    <a:pos x="101" y="7"/>
                  </a:cxn>
                  <a:cxn ang="0">
                    <a:pos x="94" y="17"/>
                  </a:cxn>
                  <a:cxn ang="0">
                    <a:pos x="86" y="38"/>
                  </a:cxn>
                  <a:cxn ang="0">
                    <a:pos x="76" y="73"/>
                  </a:cxn>
                  <a:cxn ang="0">
                    <a:pos x="69" y="125"/>
                  </a:cxn>
                  <a:cxn ang="0">
                    <a:pos x="65" y="196"/>
                  </a:cxn>
                  <a:cxn ang="0">
                    <a:pos x="67" y="291"/>
                  </a:cxn>
                  <a:cxn ang="0">
                    <a:pos x="77" y="411"/>
                  </a:cxn>
                  <a:cxn ang="0">
                    <a:pos x="19" y="411"/>
                  </a:cxn>
                  <a:cxn ang="0">
                    <a:pos x="17" y="399"/>
                  </a:cxn>
                  <a:cxn ang="0">
                    <a:pos x="11" y="365"/>
                  </a:cxn>
                  <a:cxn ang="0">
                    <a:pos x="6" y="316"/>
                  </a:cxn>
                  <a:cxn ang="0">
                    <a:pos x="2" y="255"/>
                  </a:cxn>
                  <a:cxn ang="0">
                    <a:pos x="0" y="188"/>
                  </a:cxn>
                  <a:cxn ang="0">
                    <a:pos x="4" y="120"/>
                  </a:cxn>
                  <a:cxn ang="0">
                    <a:pos x="15" y="55"/>
                  </a:cxn>
                  <a:cxn ang="0">
                    <a:pos x="34" y="0"/>
                  </a:cxn>
                  <a:cxn ang="0">
                    <a:pos x="104" y="4"/>
                  </a:cxn>
                </a:cxnLst>
                <a:rect l="0" t="0" r="r" b="b"/>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prstTxWarp prst="textNoShape">
                  <a:avLst/>
                </a:prstTxWarp>
              </a:bodyPr>
              <a:lstStyle/>
              <a:p>
                <a:endParaRPr lang="en-US"/>
              </a:p>
            </p:txBody>
          </p:sp>
          <p:sp>
            <p:nvSpPr>
              <p:cNvPr id="357425" name="Freeform 49"/>
              <p:cNvSpPr>
                <a:spLocks/>
              </p:cNvSpPr>
              <p:nvPr/>
            </p:nvSpPr>
            <p:spPr bwMode="auto">
              <a:xfrm>
                <a:off x="7240" y="13752"/>
                <a:ext cx="76" cy="302"/>
              </a:xfrm>
              <a:custGeom>
                <a:avLst/>
                <a:gdLst/>
                <a:ahLst/>
                <a:cxnLst>
                  <a:cxn ang="0">
                    <a:pos x="76" y="2"/>
                  </a:cxn>
                  <a:cxn ang="0">
                    <a:pos x="74" y="4"/>
                  </a:cxn>
                  <a:cxn ang="0">
                    <a:pos x="70" y="12"/>
                  </a:cxn>
                  <a:cxn ang="0">
                    <a:pos x="62" y="28"/>
                  </a:cxn>
                  <a:cxn ang="0">
                    <a:pos x="56" y="53"/>
                  </a:cxn>
                  <a:cxn ang="0">
                    <a:pos x="51" y="92"/>
                  </a:cxn>
                  <a:cxn ang="0">
                    <a:pos x="49" y="145"/>
                  </a:cxn>
                  <a:cxn ang="0">
                    <a:pos x="50" y="214"/>
                  </a:cxn>
                  <a:cxn ang="0">
                    <a:pos x="57" y="302"/>
                  </a:cxn>
                  <a:cxn ang="0">
                    <a:pos x="14" y="302"/>
                  </a:cxn>
                  <a:cxn ang="0">
                    <a:pos x="13" y="294"/>
                  </a:cxn>
                  <a:cxn ang="0">
                    <a:pos x="9" y="269"/>
                  </a:cxn>
                  <a:cxn ang="0">
                    <a:pos x="4" y="232"/>
                  </a:cxn>
                  <a:cxn ang="0">
                    <a:pos x="1" y="188"/>
                  </a:cxn>
                  <a:cxn ang="0">
                    <a:pos x="0" y="138"/>
                  </a:cxn>
                  <a:cxn ang="0">
                    <a:pos x="2" y="89"/>
                  </a:cxn>
                  <a:cxn ang="0">
                    <a:pos x="10" y="41"/>
                  </a:cxn>
                  <a:cxn ang="0">
                    <a:pos x="25" y="0"/>
                  </a:cxn>
                  <a:cxn ang="0">
                    <a:pos x="76" y="2"/>
                  </a:cxn>
                </a:cxnLst>
                <a:rect l="0" t="0" r="r" b="b"/>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prstTxWarp prst="textNoShape">
                  <a:avLst/>
                </a:prstTxWarp>
              </a:bodyPr>
              <a:lstStyle/>
              <a:p>
                <a:endParaRPr lang="en-US"/>
              </a:p>
            </p:txBody>
          </p:sp>
          <p:sp>
            <p:nvSpPr>
              <p:cNvPr id="357426" name="Rectangle 50"/>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prstTxWarp prst="textNoShape">
                  <a:avLst/>
                </a:prstTxWarp>
              </a:bodyPr>
              <a:lstStyle/>
              <a:p>
                <a:endParaRPr lang="en-US"/>
              </a:p>
            </p:txBody>
          </p:sp>
          <p:sp>
            <p:nvSpPr>
              <p:cNvPr id="357427" name="Freeform 51"/>
              <p:cNvSpPr>
                <a:spLocks/>
              </p:cNvSpPr>
              <p:nvPr/>
            </p:nvSpPr>
            <p:spPr bwMode="auto">
              <a:xfrm>
                <a:off x="6579" y="13664"/>
                <a:ext cx="375" cy="440"/>
              </a:xfrm>
              <a:custGeom>
                <a:avLst/>
                <a:gdLst/>
                <a:ahLst/>
                <a:cxnLst>
                  <a:cxn ang="0">
                    <a:pos x="35" y="41"/>
                  </a:cxn>
                  <a:cxn ang="0">
                    <a:pos x="32" y="49"/>
                  </a:cxn>
                  <a:cxn ang="0">
                    <a:pos x="25" y="74"/>
                  </a:cxn>
                  <a:cxn ang="0">
                    <a:pos x="17" y="112"/>
                  </a:cxn>
                  <a:cxn ang="0">
                    <a:pos x="8" y="163"/>
                  </a:cxn>
                  <a:cxn ang="0">
                    <a:pos x="2" y="223"/>
                  </a:cxn>
                  <a:cxn ang="0">
                    <a:pos x="0" y="290"/>
                  </a:cxn>
                  <a:cxn ang="0">
                    <a:pos x="7" y="363"/>
                  </a:cxn>
                  <a:cxn ang="0">
                    <a:pos x="23" y="440"/>
                  </a:cxn>
                  <a:cxn ang="0">
                    <a:pos x="23" y="437"/>
                  </a:cxn>
                  <a:cxn ang="0">
                    <a:pos x="23" y="427"/>
                  </a:cxn>
                  <a:cxn ang="0">
                    <a:pos x="23" y="411"/>
                  </a:cxn>
                  <a:cxn ang="0">
                    <a:pos x="23" y="391"/>
                  </a:cxn>
                  <a:cxn ang="0">
                    <a:pos x="25" y="367"/>
                  </a:cxn>
                  <a:cxn ang="0">
                    <a:pos x="28" y="341"/>
                  </a:cxn>
                  <a:cxn ang="0">
                    <a:pos x="33" y="312"/>
                  </a:cxn>
                  <a:cxn ang="0">
                    <a:pos x="39" y="281"/>
                  </a:cxn>
                  <a:cxn ang="0">
                    <a:pos x="49" y="251"/>
                  </a:cxn>
                  <a:cxn ang="0">
                    <a:pos x="61" y="222"/>
                  </a:cxn>
                  <a:cxn ang="0">
                    <a:pos x="75" y="194"/>
                  </a:cxn>
                  <a:cxn ang="0">
                    <a:pos x="93" y="168"/>
                  </a:cxn>
                  <a:cxn ang="0">
                    <a:pos x="116" y="145"/>
                  </a:cxn>
                  <a:cxn ang="0">
                    <a:pos x="141" y="127"/>
                  </a:cxn>
                  <a:cxn ang="0">
                    <a:pos x="173" y="114"/>
                  </a:cxn>
                  <a:cxn ang="0">
                    <a:pos x="208" y="106"/>
                  </a:cxn>
                  <a:cxn ang="0">
                    <a:pos x="210" y="104"/>
                  </a:cxn>
                  <a:cxn ang="0">
                    <a:pos x="217" y="100"/>
                  </a:cxn>
                  <a:cxn ang="0">
                    <a:pos x="227" y="92"/>
                  </a:cxn>
                  <a:cxn ang="0">
                    <a:pos x="245" y="82"/>
                  </a:cxn>
                  <a:cxn ang="0">
                    <a:pos x="267" y="69"/>
                  </a:cxn>
                  <a:cxn ang="0">
                    <a:pos x="296" y="54"/>
                  </a:cxn>
                  <a:cxn ang="0">
                    <a:pos x="332" y="36"/>
                  </a:cxn>
                  <a:cxn ang="0">
                    <a:pos x="375" y="17"/>
                  </a:cxn>
                  <a:cxn ang="0">
                    <a:pos x="373" y="16"/>
                  </a:cxn>
                  <a:cxn ang="0">
                    <a:pos x="366" y="15"/>
                  </a:cxn>
                  <a:cxn ang="0">
                    <a:pos x="357" y="13"/>
                  </a:cxn>
                  <a:cxn ang="0">
                    <a:pos x="343" y="10"/>
                  </a:cxn>
                  <a:cxn ang="0">
                    <a:pos x="326" y="7"/>
                  </a:cxn>
                  <a:cxn ang="0">
                    <a:pos x="307" y="5"/>
                  </a:cxn>
                  <a:cxn ang="0">
                    <a:pos x="285" y="3"/>
                  </a:cxn>
                  <a:cxn ang="0">
                    <a:pos x="261" y="1"/>
                  </a:cxn>
                  <a:cxn ang="0">
                    <a:pos x="235" y="0"/>
                  </a:cxn>
                  <a:cxn ang="0">
                    <a:pos x="208" y="1"/>
                  </a:cxn>
                  <a:cxn ang="0">
                    <a:pos x="180" y="2"/>
                  </a:cxn>
                  <a:cxn ang="0">
                    <a:pos x="151" y="5"/>
                  </a:cxn>
                  <a:cxn ang="0">
                    <a:pos x="122" y="10"/>
                  </a:cxn>
                  <a:cxn ang="0">
                    <a:pos x="92" y="18"/>
                  </a:cxn>
                  <a:cxn ang="0">
                    <a:pos x="63" y="28"/>
                  </a:cxn>
                  <a:cxn ang="0">
                    <a:pos x="35" y="41"/>
                  </a:cxn>
                </a:cxnLst>
                <a:rect l="0" t="0" r="r" b="b"/>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prstTxWarp prst="textNoShape">
                  <a:avLst/>
                </a:prstTxWarp>
              </a:bodyPr>
              <a:lstStyle/>
              <a:p>
                <a:endParaRPr lang="en-US"/>
              </a:p>
            </p:txBody>
          </p:sp>
          <p:sp>
            <p:nvSpPr>
              <p:cNvPr id="357428" name="Freeform 52"/>
              <p:cNvSpPr>
                <a:spLocks/>
              </p:cNvSpPr>
              <p:nvPr/>
            </p:nvSpPr>
            <p:spPr bwMode="auto">
              <a:xfrm>
                <a:off x="6061" y="13991"/>
                <a:ext cx="305" cy="83"/>
              </a:xfrm>
              <a:custGeom>
                <a:avLst/>
                <a:gdLst/>
                <a:ahLst/>
                <a:cxnLst>
                  <a:cxn ang="0">
                    <a:pos x="0" y="53"/>
                  </a:cxn>
                  <a:cxn ang="0">
                    <a:pos x="0" y="52"/>
                  </a:cxn>
                  <a:cxn ang="0">
                    <a:pos x="2" y="48"/>
                  </a:cxn>
                  <a:cxn ang="0">
                    <a:pos x="5" y="44"/>
                  </a:cxn>
                  <a:cxn ang="0">
                    <a:pos x="11" y="37"/>
                  </a:cxn>
                  <a:cxn ang="0">
                    <a:pos x="18" y="31"/>
                  </a:cxn>
                  <a:cxn ang="0">
                    <a:pos x="27" y="25"/>
                  </a:cxn>
                  <a:cxn ang="0">
                    <a:pos x="39" y="18"/>
                  </a:cxn>
                  <a:cxn ang="0">
                    <a:pos x="54" y="12"/>
                  </a:cxn>
                  <a:cxn ang="0">
                    <a:pos x="72" y="6"/>
                  </a:cxn>
                  <a:cxn ang="0">
                    <a:pos x="92" y="2"/>
                  </a:cxn>
                  <a:cxn ang="0">
                    <a:pos x="118" y="0"/>
                  </a:cxn>
                  <a:cxn ang="0">
                    <a:pos x="146" y="0"/>
                  </a:cxn>
                  <a:cxn ang="0">
                    <a:pos x="180" y="2"/>
                  </a:cxn>
                  <a:cxn ang="0">
                    <a:pos x="216" y="7"/>
                  </a:cxn>
                  <a:cxn ang="0">
                    <a:pos x="258" y="16"/>
                  </a:cxn>
                  <a:cxn ang="0">
                    <a:pos x="305" y="29"/>
                  </a:cxn>
                  <a:cxn ang="0">
                    <a:pos x="299" y="47"/>
                  </a:cxn>
                  <a:cxn ang="0">
                    <a:pos x="297" y="46"/>
                  </a:cxn>
                  <a:cxn ang="0">
                    <a:pos x="289" y="44"/>
                  </a:cxn>
                  <a:cxn ang="0">
                    <a:pos x="277" y="41"/>
                  </a:cxn>
                  <a:cxn ang="0">
                    <a:pos x="262" y="36"/>
                  </a:cxn>
                  <a:cxn ang="0">
                    <a:pos x="244" y="32"/>
                  </a:cxn>
                  <a:cxn ang="0">
                    <a:pos x="224" y="28"/>
                  </a:cxn>
                  <a:cxn ang="0">
                    <a:pos x="201" y="25"/>
                  </a:cxn>
                  <a:cxn ang="0">
                    <a:pos x="176" y="22"/>
                  </a:cxn>
                  <a:cxn ang="0">
                    <a:pos x="152" y="21"/>
                  </a:cxn>
                  <a:cxn ang="0">
                    <a:pos x="126" y="21"/>
                  </a:cxn>
                  <a:cxn ang="0">
                    <a:pos x="101" y="23"/>
                  </a:cxn>
                  <a:cxn ang="0">
                    <a:pos x="77" y="29"/>
                  </a:cxn>
                  <a:cxn ang="0">
                    <a:pos x="55" y="37"/>
                  </a:cxn>
                  <a:cxn ang="0">
                    <a:pos x="33" y="48"/>
                  </a:cxn>
                  <a:cxn ang="0">
                    <a:pos x="15" y="63"/>
                  </a:cxn>
                  <a:cxn ang="0">
                    <a:pos x="0" y="83"/>
                  </a:cxn>
                  <a:cxn ang="0">
                    <a:pos x="0" y="53"/>
                  </a:cxn>
                </a:cxnLst>
                <a:rect l="0" t="0" r="r" b="b"/>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7429" name="Freeform 53"/>
              <p:cNvSpPr>
                <a:spLocks/>
              </p:cNvSpPr>
              <p:nvPr/>
            </p:nvSpPr>
            <p:spPr bwMode="auto">
              <a:xfrm>
                <a:off x="6061" y="13793"/>
                <a:ext cx="305" cy="83"/>
              </a:xfrm>
              <a:custGeom>
                <a:avLst/>
                <a:gdLst/>
                <a:ahLst/>
                <a:cxnLst>
                  <a:cxn ang="0">
                    <a:pos x="0" y="53"/>
                  </a:cxn>
                  <a:cxn ang="0">
                    <a:pos x="0" y="52"/>
                  </a:cxn>
                  <a:cxn ang="0">
                    <a:pos x="2" y="49"/>
                  </a:cxn>
                  <a:cxn ang="0">
                    <a:pos x="5" y="44"/>
                  </a:cxn>
                  <a:cxn ang="0">
                    <a:pos x="11" y="38"/>
                  </a:cxn>
                  <a:cxn ang="0">
                    <a:pos x="18" y="31"/>
                  </a:cxn>
                  <a:cxn ang="0">
                    <a:pos x="27" y="25"/>
                  </a:cxn>
                  <a:cxn ang="0">
                    <a:pos x="39" y="17"/>
                  </a:cxn>
                  <a:cxn ang="0">
                    <a:pos x="54" y="12"/>
                  </a:cxn>
                  <a:cxn ang="0">
                    <a:pos x="72" y="7"/>
                  </a:cxn>
                  <a:cxn ang="0">
                    <a:pos x="92" y="2"/>
                  </a:cxn>
                  <a:cxn ang="0">
                    <a:pos x="118" y="0"/>
                  </a:cxn>
                  <a:cxn ang="0">
                    <a:pos x="146" y="0"/>
                  </a:cxn>
                  <a:cxn ang="0">
                    <a:pos x="180" y="2"/>
                  </a:cxn>
                  <a:cxn ang="0">
                    <a:pos x="216" y="8"/>
                  </a:cxn>
                  <a:cxn ang="0">
                    <a:pos x="258" y="16"/>
                  </a:cxn>
                  <a:cxn ang="0">
                    <a:pos x="305" y="29"/>
                  </a:cxn>
                  <a:cxn ang="0">
                    <a:pos x="299" y="47"/>
                  </a:cxn>
                  <a:cxn ang="0">
                    <a:pos x="297" y="45"/>
                  </a:cxn>
                  <a:cxn ang="0">
                    <a:pos x="289" y="43"/>
                  </a:cxn>
                  <a:cxn ang="0">
                    <a:pos x="277" y="40"/>
                  </a:cxn>
                  <a:cxn ang="0">
                    <a:pos x="262" y="36"/>
                  </a:cxn>
                  <a:cxn ang="0">
                    <a:pos x="244" y="33"/>
                  </a:cxn>
                  <a:cxn ang="0">
                    <a:pos x="224" y="28"/>
                  </a:cxn>
                  <a:cxn ang="0">
                    <a:pos x="201" y="25"/>
                  </a:cxn>
                  <a:cxn ang="0">
                    <a:pos x="176" y="22"/>
                  </a:cxn>
                  <a:cxn ang="0">
                    <a:pos x="152" y="21"/>
                  </a:cxn>
                  <a:cxn ang="0">
                    <a:pos x="126" y="22"/>
                  </a:cxn>
                  <a:cxn ang="0">
                    <a:pos x="101" y="24"/>
                  </a:cxn>
                  <a:cxn ang="0">
                    <a:pos x="77" y="29"/>
                  </a:cxn>
                  <a:cxn ang="0">
                    <a:pos x="55" y="38"/>
                  </a:cxn>
                  <a:cxn ang="0">
                    <a:pos x="33" y="49"/>
                  </a:cxn>
                  <a:cxn ang="0">
                    <a:pos x="15" y="64"/>
                  </a:cxn>
                  <a:cxn ang="0">
                    <a:pos x="0" y="83"/>
                  </a:cxn>
                  <a:cxn ang="0">
                    <a:pos x="0" y="53"/>
                  </a:cxn>
                </a:cxnLst>
                <a:rect l="0" t="0" r="r" b="b"/>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7430" name="Freeform 54"/>
              <p:cNvSpPr>
                <a:spLocks/>
              </p:cNvSpPr>
              <p:nvPr/>
            </p:nvSpPr>
            <p:spPr bwMode="auto">
              <a:xfrm>
                <a:off x="6348" y="13696"/>
                <a:ext cx="496" cy="917"/>
              </a:xfrm>
              <a:custGeom>
                <a:avLst/>
                <a:gdLst/>
                <a:ahLst/>
                <a:cxnLst>
                  <a:cxn ang="0">
                    <a:pos x="0" y="0"/>
                  </a:cxn>
                  <a:cxn ang="0">
                    <a:pos x="0" y="886"/>
                  </a:cxn>
                  <a:cxn ang="0">
                    <a:pos x="150" y="917"/>
                  </a:cxn>
                  <a:cxn ang="0">
                    <a:pos x="143" y="797"/>
                  </a:cxn>
                  <a:cxn ang="0">
                    <a:pos x="496" y="851"/>
                  </a:cxn>
                  <a:cxn ang="0">
                    <a:pos x="490" y="803"/>
                  </a:cxn>
                  <a:cxn ang="0">
                    <a:pos x="245" y="773"/>
                  </a:cxn>
                  <a:cxn ang="0">
                    <a:pos x="239" y="670"/>
                  </a:cxn>
                  <a:cxn ang="0">
                    <a:pos x="72" y="670"/>
                  </a:cxn>
                  <a:cxn ang="0">
                    <a:pos x="68" y="657"/>
                  </a:cxn>
                  <a:cxn ang="0">
                    <a:pos x="56" y="620"/>
                  </a:cxn>
                  <a:cxn ang="0">
                    <a:pos x="41" y="559"/>
                  </a:cxn>
                  <a:cxn ang="0">
                    <a:pos x="26" y="480"/>
                  </a:cxn>
                  <a:cxn ang="0">
                    <a:pos x="15" y="385"/>
                  </a:cxn>
                  <a:cxn ang="0">
                    <a:pos x="11" y="276"/>
                  </a:cxn>
                  <a:cxn ang="0">
                    <a:pos x="20" y="158"/>
                  </a:cxn>
                  <a:cxn ang="0">
                    <a:pos x="42" y="30"/>
                  </a:cxn>
                  <a:cxn ang="0">
                    <a:pos x="0" y="0"/>
                  </a:cxn>
                </a:cxnLst>
                <a:rect l="0" t="0" r="r" b="b"/>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prstTxWarp prst="textNoShape">
                  <a:avLst/>
                </a:prstTxWarp>
              </a:bodyPr>
              <a:lstStyle/>
              <a:p>
                <a:endParaRPr lang="en-US"/>
              </a:p>
            </p:txBody>
          </p:sp>
          <p:sp>
            <p:nvSpPr>
              <p:cNvPr id="357431" name="Freeform 55"/>
              <p:cNvSpPr>
                <a:spLocks/>
              </p:cNvSpPr>
              <p:nvPr/>
            </p:nvSpPr>
            <p:spPr bwMode="auto">
              <a:xfrm>
                <a:off x="6593" y="13487"/>
                <a:ext cx="638" cy="125"/>
              </a:xfrm>
              <a:custGeom>
                <a:avLst/>
                <a:gdLst/>
                <a:ahLst/>
                <a:cxnLst>
                  <a:cxn ang="0">
                    <a:pos x="0" y="125"/>
                  </a:cxn>
                  <a:cxn ang="0">
                    <a:pos x="4" y="124"/>
                  </a:cxn>
                  <a:cxn ang="0">
                    <a:pos x="14" y="119"/>
                  </a:cxn>
                  <a:cxn ang="0">
                    <a:pos x="31" y="114"/>
                  </a:cxn>
                  <a:cxn ang="0">
                    <a:pos x="53" y="106"/>
                  </a:cxn>
                  <a:cxn ang="0">
                    <a:pos x="81" y="98"/>
                  </a:cxn>
                  <a:cxn ang="0">
                    <a:pos x="113" y="89"/>
                  </a:cxn>
                  <a:cxn ang="0">
                    <a:pos x="151" y="81"/>
                  </a:cxn>
                  <a:cxn ang="0">
                    <a:pos x="192" y="73"/>
                  </a:cxn>
                  <a:cxn ang="0">
                    <a:pos x="237" y="65"/>
                  </a:cxn>
                  <a:cxn ang="0">
                    <a:pos x="286" y="60"/>
                  </a:cxn>
                  <a:cxn ang="0">
                    <a:pos x="337" y="56"/>
                  </a:cxn>
                  <a:cxn ang="0">
                    <a:pos x="390" y="55"/>
                  </a:cxn>
                  <a:cxn ang="0">
                    <a:pos x="446" y="56"/>
                  </a:cxn>
                  <a:cxn ang="0">
                    <a:pos x="503" y="61"/>
                  </a:cxn>
                  <a:cxn ang="0">
                    <a:pos x="561" y="70"/>
                  </a:cxn>
                  <a:cxn ang="0">
                    <a:pos x="620" y="83"/>
                  </a:cxn>
                  <a:cxn ang="0">
                    <a:pos x="638" y="0"/>
                  </a:cxn>
                  <a:cxn ang="0">
                    <a:pos x="634" y="0"/>
                  </a:cxn>
                  <a:cxn ang="0">
                    <a:pos x="620" y="0"/>
                  </a:cxn>
                  <a:cxn ang="0">
                    <a:pos x="599" y="0"/>
                  </a:cxn>
                  <a:cxn ang="0">
                    <a:pos x="571" y="1"/>
                  </a:cxn>
                  <a:cxn ang="0">
                    <a:pos x="536" y="2"/>
                  </a:cxn>
                  <a:cxn ang="0">
                    <a:pos x="496" y="3"/>
                  </a:cxn>
                  <a:cxn ang="0">
                    <a:pos x="452" y="6"/>
                  </a:cxn>
                  <a:cxn ang="0">
                    <a:pos x="405" y="8"/>
                  </a:cxn>
                  <a:cxn ang="0">
                    <a:pos x="354" y="13"/>
                  </a:cxn>
                  <a:cxn ang="0">
                    <a:pos x="302" y="17"/>
                  </a:cxn>
                  <a:cxn ang="0">
                    <a:pos x="249" y="22"/>
                  </a:cxn>
                  <a:cxn ang="0">
                    <a:pos x="196" y="30"/>
                  </a:cxn>
                  <a:cxn ang="0">
                    <a:pos x="144" y="37"/>
                  </a:cxn>
                  <a:cxn ang="0">
                    <a:pos x="93" y="47"/>
                  </a:cxn>
                  <a:cxn ang="0">
                    <a:pos x="45" y="58"/>
                  </a:cxn>
                  <a:cxn ang="0">
                    <a:pos x="0" y="71"/>
                  </a:cxn>
                  <a:cxn ang="0">
                    <a:pos x="0" y="125"/>
                  </a:cxn>
                </a:cxnLst>
                <a:rect l="0" t="0" r="r" b="b"/>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prstTxWarp prst="textNoShape">
                  <a:avLst/>
                </a:prstTxWarp>
              </a:bodyPr>
              <a:lstStyle/>
              <a:p>
                <a:endParaRPr lang="en-US"/>
              </a:p>
            </p:txBody>
          </p:sp>
          <p:sp>
            <p:nvSpPr>
              <p:cNvPr id="357432" name="Freeform 56"/>
              <p:cNvSpPr>
                <a:spLocks/>
              </p:cNvSpPr>
              <p:nvPr/>
            </p:nvSpPr>
            <p:spPr bwMode="auto">
              <a:xfrm>
                <a:off x="6217" y="14634"/>
                <a:ext cx="1075" cy="356"/>
              </a:xfrm>
              <a:custGeom>
                <a:avLst/>
                <a:gdLst/>
                <a:ahLst/>
                <a:cxnLst>
                  <a:cxn ang="0">
                    <a:pos x="454" y="344"/>
                  </a:cxn>
                  <a:cxn ang="0">
                    <a:pos x="456" y="343"/>
                  </a:cxn>
                  <a:cxn ang="0">
                    <a:pos x="463" y="341"/>
                  </a:cxn>
                  <a:cxn ang="0">
                    <a:pos x="472" y="337"/>
                  </a:cxn>
                  <a:cxn ang="0">
                    <a:pos x="485" y="332"/>
                  </a:cxn>
                  <a:cxn ang="0">
                    <a:pos x="501" y="325"/>
                  </a:cxn>
                  <a:cxn ang="0">
                    <a:pos x="518" y="317"/>
                  </a:cxn>
                  <a:cxn ang="0">
                    <a:pos x="538" y="308"/>
                  </a:cxn>
                  <a:cxn ang="0">
                    <a:pos x="558" y="298"/>
                  </a:cxn>
                  <a:cxn ang="0">
                    <a:pos x="580" y="287"/>
                  </a:cxn>
                  <a:cxn ang="0">
                    <a:pos x="600" y="274"/>
                  </a:cxn>
                  <a:cxn ang="0">
                    <a:pos x="621" y="262"/>
                  </a:cxn>
                  <a:cxn ang="0">
                    <a:pos x="640" y="248"/>
                  </a:cxn>
                  <a:cxn ang="0">
                    <a:pos x="658" y="234"/>
                  </a:cxn>
                  <a:cxn ang="0">
                    <a:pos x="674" y="219"/>
                  </a:cxn>
                  <a:cxn ang="0">
                    <a:pos x="688" y="204"/>
                  </a:cxn>
                  <a:cxn ang="0">
                    <a:pos x="699" y="189"/>
                  </a:cxn>
                  <a:cxn ang="0">
                    <a:pos x="0" y="18"/>
                  </a:cxn>
                  <a:cxn ang="0">
                    <a:pos x="54" y="0"/>
                  </a:cxn>
                  <a:cxn ang="0">
                    <a:pos x="1075" y="251"/>
                  </a:cxn>
                  <a:cxn ang="0">
                    <a:pos x="1033" y="274"/>
                  </a:cxn>
                  <a:cxn ang="0">
                    <a:pos x="738" y="199"/>
                  </a:cxn>
                  <a:cxn ang="0">
                    <a:pos x="737" y="200"/>
                  </a:cxn>
                  <a:cxn ang="0">
                    <a:pos x="735" y="203"/>
                  </a:cxn>
                  <a:cxn ang="0">
                    <a:pos x="730" y="207"/>
                  </a:cxn>
                  <a:cxn ang="0">
                    <a:pos x="724" y="214"/>
                  </a:cxn>
                  <a:cxn ang="0">
                    <a:pos x="716" y="222"/>
                  </a:cxn>
                  <a:cxn ang="0">
                    <a:pos x="706" y="231"/>
                  </a:cxn>
                  <a:cxn ang="0">
                    <a:pos x="694" y="242"/>
                  </a:cxn>
                  <a:cxn ang="0">
                    <a:pos x="679" y="253"/>
                  </a:cxn>
                  <a:cxn ang="0">
                    <a:pos x="662" y="265"/>
                  </a:cxn>
                  <a:cxn ang="0">
                    <a:pos x="643" y="278"/>
                  </a:cxn>
                  <a:cxn ang="0">
                    <a:pos x="621" y="291"/>
                  </a:cxn>
                  <a:cxn ang="0">
                    <a:pos x="597" y="303"/>
                  </a:cxn>
                  <a:cxn ang="0">
                    <a:pos x="570" y="317"/>
                  </a:cxn>
                  <a:cxn ang="0">
                    <a:pos x="540" y="330"/>
                  </a:cxn>
                  <a:cxn ang="0">
                    <a:pos x="508" y="343"/>
                  </a:cxn>
                  <a:cxn ang="0">
                    <a:pos x="472" y="356"/>
                  </a:cxn>
                  <a:cxn ang="0">
                    <a:pos x="454" y="344"/>
                  </a:cxn>
                </a:cxnLst>
                <a:rect l="0" t="0" r="r" b="b"/>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prstTxWarp prst="textNoShape">
                  <a:avLst/>
                </a:prstTxWarp>
              </a:bodyPr>
              <a:lstStyle/>
              <a:p>
                <a:endParaRPr lang="en-US"/>
              </a:p>
            </p:txBody>
          </p:sp>
          <p:sp>
            <p:nvSpPr>
              <p:cNvPr id="357433" name="Freeform 57"/>
              <p:cNvSpPr>
                <a:spLocks/>
              </p:cNvSpPr>
              <p:nvPr/>
            </p:nvSpPr>
            <p:spPr bwMode="auto">
              <a:xfrm>
                <a:off x="5997" y="14727"/>
                <a:ext cx="1095" cy="319"/>
              </a:xfrm>
              <a:custGeom>
                <a:avLst/>
                <a:gdLst/>
                <a:ahLst/>
                <a:cxnLst>
                  <a:cxn ang="0">
                    <a:pos x="0" y="0"/>
                  </a:cxn>
                  <a:cxn ang="0">
                    <a:pos x="1071" y="319"/>
                  </a:cxn>
                  <a:cxn ang="0">
                    <a:pos x="1095" y="319"/>
                  </a:cxn>
                  <a:cxn ang="0">
                    <a:pos x="33" y="0"/>
                  </a:cxn>
                  <a:cxn ang="0">
                    <a:pos x="0" y="0"/>
                  </a:cxn>
                </a:cxnLst>
                <a:rect l="0" t="0" r="r" b="b"/>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prstTxWarp prst="textNoShape">
                  <a:avLst/>
                </a:prstTxWarp>
              </a:bodyPr>
              <a:lstStyle/>
              <a:p>
                <a:endParaRPr lang="en-US"/>
              </a:p>
            </p:txBody>
          </p:sp>
          <p:sp>
            <p:nvSpPr>
              <p:cNvPr id="357434" name="Freeform 58"/>
              <p:cNvSpPr>
                <a:spLocks/>
              </p:cNvSpPr>
              <p:nvPr/>
            </p:nvSpPr>
            <p:spPr bwMode="auto">
              <a:xfrm>
                <a:off x="6181" y="14684"/>
                <a:ext cx="1082" cy="285"/>
              </a:xfrm>
              <a:custGeom>
                <a:avLst/>
                <a:gdLst/>
                <a:ahLst/>
                <a:cxnLst>
                  <a:cxn ang="0">
                    <a:pos x="0" y="1"/>
                  </a:cxn>
                  <a:cxn ang="0">
                    <a:pos x="1058" y="285"/>
                  </a:cxn>
                  <a:cxn ang="0">
                    <a:pos x="1082" y="284"/>
                  </a:cxn>
                  <a:cxn ang="0">
                    <a:pos x="33" y="0"/>
                  </a:cxn>
                  <a:cxn ang="0">
                    <a:pos x="0" y="1"/>
                  </a:cxn>
                </a:cxnLst>
                <a:rect l="0" t="0" r="r" b="b"/>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prstTxWarp prst="textNoShape">
                  <a:avLst/>
                </a:prstTxWarp>
              </a:bodyPr>
              <a:lstStyle/>
              <a:p>
                <a:endParaRPr lang="en-US"/>
              </a:p>
            </p:txBody>
          </p:sp>
          <p:sp>
            <p:nvSpPr>
              <p:cNvPr id="357435" name="Freeform 59"/>
              <p:cNvSpPr>
                <a:spLocks/>
              </p:cNvSpPr>
              <p:nvPr/>
            </p:nvSpPr>
            <p:spPr bwMode="auto">
              <a:xfrm>
                <a:off x="6093" y="14699"/>
                <a:ext cx="1087" cy="315"/>
              </a:xfrm>
              <a:custGeom>
                <a:avLst/>
                <a:gdLst/>
                <a:ahLst/>
                <a:cxnLst>
                  <a:cxn ang="0">
                    <a:pos x="0" y="0"/>
                  </a:cxn>
                  <a:cxn ang="0">
                    <a:pos x="1066" y="315"/>
                  </a:cxn>
                  <a:cxn ang="0">
                    <a:pos x="1087" y="308"/>
                  </a:cxn>
                  <a:cxn ang="0">
                    <a:pos x="31" y="0"/>
                  </a:cxn>
                  <a:cxn ang="0">
                    <a:pos x="0" y="0"/>
                  </a:cxn>
                </a:cxnLst>
                <a:rect l="0" t="0" r="r" b="b"/>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4" name="Group 60"/>
            <p:cNvGrpSpPr>
              <a:grpSpLocks/>
            </p:cNvGrpSpPr>
            <p:nvPr/>
          </p:nvGrpSpPr>
          <p:grpSpPr bwMode="auto">
            <a:xfrm>
              <a:off x="2586197" y="4039130"/>
              <a:ext cx="878363" cy="1322387"/>
              <a:chOff x="12762" y="10336"/>
              <a:chExt cx="1027" cy="1700"/>
            </a:xfrm>
          </p:grpSpPr>
          <p:sp>
            <p:nvSpPr>
              <p:cNvPr id="357437" name="Rectangle 61"/>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prstTxWarp prst="textNoShape">
                  <a:avLst/>
                </a:prstTxWarp>
              </a:bodyPr>
              <a:lstStyle/>
              <a:p>
                <a:endParaRPr lang="en-US"/>
              </a:p>
            </p:txBody>
          </p:sp>
          <p:sp>
            <p:nvSpPr>
              <p:cNvPr id="357438" name="Rectangle 62"/>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357439" name="Line 63"/>
              <p:cNvSpPr>
                <a:spLocks noChangeShapeType="1"/>
              </p:cNvSpPr>
              <p:nvPr/>
            </p:nvSpPr>
            <p:spPr bwMode="auto">
              <a:xfrm>
                <a:off x="12766" y="10682"/>
                <a:ext cx="965" cy="2"/>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7440" name="Line 64"/>
              <p:cNvSpPr>
                <a:spLocks noChangeShapeType="1"/>
              </p:cNvSpPr>
              <p:nvPr/>
            </p:nvSpPr>
            <p:spPr bwMode="auto">
              <a:xfrm>
                <a:off x="12780" y="11042"/>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7441" name="Line 65"/>
              <p:cNvSpPr>
                <a:spLocks noChangeShapeType="1"/>
              </p:cNvSpPr>
              <p:nvPr/>
            </p:nvSpPr>
            <p:spPr bwMode="auto">
              <a:xfrm>
                <a:off x="12764" y="11374"/>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7442" name="Line 66"/>
              <p:cNvSpPr>
                <a:spLocks noChangeShapeType="1"/>
              </p:cNvSpPr>
              <p:nvPr/>
            </p:nvSpPr>
            <p:spPr bwMode="auto">
              <a:xfrm>
                <a:off x="12762" y="11675"/>
                <a:ext cx="967" cy="2"/>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357443" name="Text Box 67"/>
            <p:cNvSpPr txBox="1">
              <a:spLocks noChangeArrowheads="1"/>
            </p:cNvSpPr>
            <p:nvPr/>
          </p:nvSpPr>
          <p:spPr bwMode="auto">
            <a:xfrm>
              <a:off x="2528570" y="5690765"/>
              <a:ext cx="937737" cy="354435"/>
            </a:xfrm>
            <a:prstGeom prst="rect">
              <a:avLst/>
            </a:prstGeom>
            <a:noFill/>
            <a:ln w="9525">
              <a:noFill/>
              <a:miter lim="800000"/>
              <a:headEnd/>
              <a:tailEnd/>
            </a:ln>
          </p:spPr>
          <p:txBody>
            <a:bodyPr lIns="101882" tIns="50941" rIns="101882" bIns="50941">
              <a:prstTxWarp prst="textNoShape">
                <a:avLst/>
              </a:prstTxWarp>
            </a:bodyPr>
            <a:lstStyle/>
            <a:p>
              <a:pPr algn="l" eaLnBrk="1" hangingPunct="1"/>
              <a:r>
                <a:rPr lang="en-US">
                  <a:solidFill>
                    <a:schemeClr val="tx2"/>
                  </a:solidFill>
                  <a:latin typeface="Arial" charset="0"/>
                </a:rPr>
                <a:t>Host A</a:t>
              </a:r>
              <a:endParaRPr lang="en-US">
                <a:solidFill>
                  <a:schemeClr val="tx2"/>
                </a:solidFill>
              </a:endParaRPr>
            </a:p>
          </p:txBody>
        </p:sp>
        <p:sp>
          <p:nvSpPr>
            <p:cNvPr id="357444" name="Text Box 68"/>
            <p:cNvSpPr txBox="1">
              <a:spLocks noChangeArrowheads="1"/>
            </p:cNvSpPr>
            <p:nvPr/>
          </p:nvSpPr>
          <p:spPr bwMode="auto">
            <a:xfrm>
              <a:off x="3705542" y="3909590"/>
              <a:ext cx="2069307" cy="536152"/>
            </a:xfrm>
            <a:prstGeom prst="rect">
              <a:avLst/>
            </a:prstGeom>
            <a:noFill/>
            <a:ln w="9525">
              <a:noFill/>
              <a:miter lim="800000"/>
              <a:headEnd/>
              <a:tailEnd/>
            </a:ln>
          </p:spPr>
          <p:txBody>
            <a:bodyPr lIns="101882" tIns="50941" rIns="101882" bIns="50941">
              <a:prstTxWarp prst="textNoShape">
                <a:avLst/>
              </a:prstTxWarp>
            </a:bodyPr>
            <a:lstStyle/>
            <a:p>
              <a:pPr algn="l" eaLnBrk="1" hangingPunct="1"/>
              <a:r>
                <a:rPr lang="en-US" sz="2200" dirty="0" err="1">
                  <a:solidFill>
                    <a:srgbClr val="FF0000"/>
                  </a:solidFill>
                  <a:latin typeface="Symbol" charset="2"/>
                </a:rPr>
                <a:t>l</a:t>
              </a:r>
              <a:r>
                <a:rPr lang="en-US" sz="2200" baseline="-25000" dirty="0" err="1">
                  <a:solidFill>
                    <a:srgbClr val="FF0000"/>
                  </a:solidFill>
                  <a:latin typeface="Arial" charset="0"/>
                </a:rPr>
                <a:t>in</a:t>
              </a:r>
              <a:r>
                <a:rPr lang="en-US" baseline="-25000" dirty="0">
                  <a:solidFill>
                    <a:srgbClr val="FF0000"/>
                  </a:solidFill>
                  <a:latin typeface="Arial" charset="0"/>
                </a:rPr>
                <a:t> </a:t>
              </a:r>
              <a:r>
                <a:rPr lang="en-US" dirty="0">
                  <a:solidFill>
                    <a:srgbClr val="FF0000"/>
                  </a:solidFill>
                  <a:latin typeface="Arial" charset="0"/>
                </a:rPr>
                <a:t>: original data</a:t>
              </a:r>
              <a:endParaRPr lang="en-US" dirty="0">
                <a:solidFill>
                  <a:schemeClr val="tx2"/>
                </a:solidFill>
              </a:endParaRPr>
            </a:p>
          </p:txBody>
        </p:sp>
        <p:sp>
          <p:nvSpPr>
            <p:cNvPr id="357445" name="Line 69"/>
            <p:cNvSpPr>
              <a:spLocks noChangeShapeType="1"/>
            </p:cNvSpPr>
            <p:nvPr/>
          </p:nvSpPr>
          <p:spPr bwMode="auto">
            <a:xfrm flipH="1">
              <a:off x="2074546" y="6781060"/>
              <a:ext cx="591979" cy="1799"/>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grpSp>
          <p:nvGrpSpPr>
            <p:cNvPr id="5" name="Group 70"/>
            <p:cNvGrpSpPr>
              <a:grpSpLocks/>
            </p:cNvGrpSpPr>
            <p:nvPr/>
          </p:nvGrpSpPr>
          <p:grpSpPr bwMode="auto">
            <a:xfrm>
              <a:off x="1122840" y="5768128"/>
              <a:ext cx="1323658" cy="1316990"/>
              <a:chOff x="5850" y="13487"/>
              <a:chExt cx="2023" cy="1840"/>
            </a:xfrm>
          </p:grpSpPr>
          <p:sp>
            <p:nvSpPr>
              <p:cNvPr id="357447" name="Freeform 71"/>
              <p:cNvSpPr>
                <a:spLocks/>
              </p:cNvSpPr>
              <p:nvPr/>
            </p:nvSpPr>
            <p:spPr bwMode="auto">
              <a:xfrm>
                <a:off x="5850" y="13632"/>
                <a:ext cx="2023" cy="1695"/>
              </a:xfrm>
              <a:custGeom>
                <a:avLst/>
                <a:gdLst/>
                <a:ahLst/>
                <a:cxnLst>
                  <a:cxn ang="0">
                    <a:pos x="570" y="121"/>
                  </a:cxn>
                  <a:cxn ang="0">
                    <a:pos x="575" y="120"/>
                  </a:cxn>
                  <a:cxn ang="0">
                    <a:pos x="586" y="116"/>
                  </a:cxn>
                  <a:cxn ang="0">
                    <a:pos x="607" y="108"/>
                  </a:cxn>
                  <a:cxn ang="0">
                    <a:pos x="636" y="101"/>
                  </a:cxn>
                  <a:cxn ang="0">
                    <a:pos x="672" y="90"/>
                  </a:cxn>
                  <a:cxn ang="0">
                    <a:pos x="718" y="79"/>
                  </a:cxn>
                  <a:cxn ang="0">
                    <a:pos x="771" y="67"/>
                  </a:cxn>
                  <a:cxn ang="0">
                    <a:pos x="834" y="55"/>
                  </a:cxn>
                  <a:cxn ang="0">
                    <a:pos x="904" y="43"/>
                  </a:cxn>
                  <a:cxn ang="0">
                    <a:pos x="982" y="33"/>
                  </a:cxn>
                  <a:cxn ang="0">
                    <a:pos x="1071" y="22"/>
                  </a:cxn>
                  <a:cxn ang="0">
                    <a:pos x="1166" y="13"/>
                  </a:cxn>
                  <a:cxn ang="0">
                    <a:pos x="1271" y="7"/>
                  </a:cxn>
                  <a:cxn ang="0">
                    <a:pos x="1384" y="1"/>
                  </a:cxn>
                  <a:cxn ang="0">
                    <a:pos x="1506" y="0"/>
                  </a:cxn>
                  <a:cxn ang="0">
                    <a:pos x="1636" y="1"/>
                  </a:cxn>
                  <a:cxn ang="0">
                    <a:pos x="1692" y="233"/>
                  </a:cxn>
                  <a:cxn ang="0">
                    <a:pos x="1713" y="243"/>
                  </a:cxn>
                  <a:cxn ang="0">
                    <a:pos x="1758" y="274"/>
                  </a:cxn>
                  <a:cxn ang="0">
                    <a:pos x="1806" y="329"/>
                  </a:cxn>
                  <a:cxn ang="0">
                    <a:pos x="1836" y="409"/>
                  </a:cxn>
                  <a:cxn ang="0">
                    <a:pos x="1955" y="948"/>
                  </a:cxn>
                  <a:cxn ang="0">
                    <a:pos x="2003" y="1171"/>
                  </a:cxn>
                  <a:cxn ang="0">
                    <a:pos x="2011" y="1188"/>
                  </a:cxn>
                  <a:cxn ang="0">
                    <a:pos x="2022" y="1231"/>
                  </a:cxn>
                  <a:cxn ang="0">
                    <a:pos x="2021" y="1297"/>
                  </a:cxn>
                  <a:cxn ang="0">
                    <a:pos x="1992" y="1380"/>
                  </a:cxn>
                  <a:cxn ang="0">
                    <a:pos x="0" y="1328"/>
                  </a:cxn>
                  <a:cxn ang="0">
                    <a:pos x="199" y="1223"/>
                  </a:cxn>
                  <a:cxn ang="0">
                    <a:pos x="200" y="232"/>
                  </a:cxn>
                  <a:cxn ang="0">
                    <a:pos x="210" y="226"/>
                  </a:cxn>
                  <a:cxn ang="0">
                    <a:pos x="230" y="214"/>
                  </a:cxn>
                  <a:cxn ang="0">
                    <a:pos x="259" y="201"/>
                  </a:cxn>
                  <a:cxn ang="0">
                    <a:pos x="297" y="189"/>
                  </a:cxn>
                  <a:cxn ang="0">
                    <a:pos x="344" y="183"/>
                  </a:cxn>
                  <a:cxn ang="0">
                    <a:pos x="399" y="181"/>
                  </a:cxn>
                  <a:cxn ang="0">
                    <a:pos x="464" y="191"/>
                  </a:cxn>
                  <a:cxn ang="0">
                    <a:pos x="548" y="225"/>
                  </a:cxn>
                </a:cxnLst>
                <a:rect l="0" t="0" r="r" b="b"/>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prstTxWarp prst="textNoShape">
                  <a:avLst/>
                </a:prstTxWarp>
              </a:bodyPr>
              <a:lstStyle/>
              <a:p>
                <a:endParaRPr lang="en-US"/>
              </a:p>
            </p:txBody>
          </p:sp>
          <p:sp>
            <p:nvSpPr>
              <p:cNvPr id="357448" name="Freeform 72"/>
              <p:cNvSpPr>
                <a:spLocks/>
              </p:cNvSpPr>
              <p:nvPr/>
            </p:nvSpPr>
            <p:spPr bwMode="auto">
              <a:xfrm>
                <a:off x="6551" y="13597"/>
                <a:ext cx="650" cy="735"/>
              </a:xfrm>
              <a:custGeom>
                <a:avLst/>
                <a:gdLst/>
                <a:ahLst/>
                <a:cxnLst>
                  <a:cxn ang="0">
                    <a:pos x="645" y="27"/>
                  </a:cxn>
                  <a:cxn ang="0">
                    <a:pos x="642" y="26"/>
                  </a:cxn>
                  <a:cxn ang="0">
                    <a:pos x="631" y="23"/>
                  </a:cxn>
                  <a:cxn ang="0">
                    <a:pos x="615" y="19"/>
                  </a:cxn>
                  <a:cxn ang="0">
                    <a:pos x="592" y="15"/>
                  </a:cxn>
                  <a:cxn ang="0">
                    <a:pos x="565" y="10"/>
                  </a:cxn>
                  <a:cxn ang="0">
                    <a:pos x="533" y="6"/>
                  </a:cxn>
                  <a:cxn ang="0">
                    <a:pos x="496" y="3"/>
                  </a:cxn>
                  <a:cxn ang="0">
                    <a:pos x="456" y="1"/>
                  </a:cxn>
                  <a:cxn ang="0">
                    <a:pos x="411" y="0"/>
                  </a:cxn>
                  <a:cxn ang="0">
                    <a:pos x="364" y="2"/>
                  </a:cxn>
                  <a:cxn ang="0">
                    <a:pos x="315" y="6"/>
                  </a:cxn>
                  <a:cxn ang="0">
                    <a:pos x="262" y="15"/>
                  </a:cxn>
                  <a:cxn ang="0">
                    <a:pos x="209" y="26"/>
                  </a:cxn>
                  <a:cxn ang="0">
                    <a:pos x="154" y="42"/>
                  </a:cxn>
                  <a:cxn ang="0">
                    <a:pos x="98" y="61"/>
                  </a:cxn>
                  <a:cxn ang="0">
                    <a:pos x="42" y="87"/>
                  </a:cxn>
                  <a:cxn ang="0">
                    <a:pos x="38" y="101"/>
                  </a:cxn>
                  <a:cxn ang="0">
                    <a:pos x="28" y="141"/>
                  </a:cxn>
                  <a:cxn ang="0">
                    <a:pos x="17" y="203"/>
                  </a:cxn>
                  <a:cxn ang="0">
                    <a:pos x="6" y="283"/>
                  </a:cxn>
                  <a:cxn ang="0">
                    <a:pos x="0" y="378"/>
                  </a:cxn>
                  <a:cxn ang="0">
                    <a:pos x="5" y="484"/>
                  </a:cxn>
                  <a:cxn ang="0">
                    <a:pos x="21" y="599"/>
                  </a:cxn>
                  <a:cxn ang="0">
                    <a:pos x="54" y="716"/>
                  </a:cxn>
                  <a:cxn ang="0">
                    <a:pos x="58" y="716"/>
                  </a:cxn>
                  <a:cxn ang="0">
                    <a:pos x="66" y="715"/>
                  </a:cxn>
                  <a:cxn ang="0">
                    <a:pos x="80" y="713"/>
                  </a:cxn>
                  <a:cxn ang="0">
                    <a:pos x="99" y="712"/>
                  </a:cxn>
                  <a:cxn ang="0">
                    <a:pos x="124" y="710"/>
                  </a:cxn>
                  <a:cxn ang="0">
                    <a:pos x="153" y="708"/>
                  </a:cxn>
                  <a:cxn ang="0">
                    <a:pos x="188" y="707"/>
                  </a:cxn>
                  <a:cxn ang="0">
                    <a:pos x="225" y="706"/>
                  </a:cxn>
                  <a:cxn ang="0">
                    <a:pos x="267" y="705"/>
                  </a:cxn>
                  <a:cxn ang="0">
                    <a:pos x="313" y="706"/>
                  </a:cxn>
                  <a:cxn ang="0">
                    <a:pos x="362" y="707"/>
                  </a:cxn>
                  <a:cxn ang="0">
                    <a:pos x="415" y="709"/>
                  </a:cxn>
                  <a:cxn ang="0">
                    <a:pos x="470" y="713"/>
                  </a:cxn>
                  <a:cxn ang="0">
                    <a:pos x="528" y="719"/>
                  </a:cxn>
                  <a:cxn ang="0">
                    <a:pos x="588" y="726"/>
                  </a:cxn>
                  <a:cxn ang="0">
                    <a:pos x="650" y="735"/>
                  </a:cxn>
                  <a:cxn ang="0">
                    <a:pos x="647" y="713"/>
                  </a:cxn>
                  <a:cxn ang="0">
                    <a:pos x="641" y="655"/>
                  </a:cxn>
                  <a:cxn ang="0">
                    <a:pos x="631" y="568"/>
                  </a:cxn>
                  <a:cxn ang="0">
                    <a:pos x="623" y="462"/>
                  </a:cxn>
                  <a:cxn ang="0">
                    <a:pos x="618" y="345"/>
                  </a:cxn>
                  <a:cxn ang="0">
                    <a:pos x="618" y="229"/>
                  </a:cxn>
                  <a:cxn ang="0">
                    <a:pos x="627" y="119"/>
                  </a:cxn>
                  <a:cxn ang="0">
                    <a:pos x="645" y="27"/>
                  </a:cxn>
                </a:cxnLst>
                <a:rect l="0" t="0" r="r" b="b"/>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prstTxWarp prst="textNoShape">
                  <a:avLst/>
                </a:prstTxWarp>
              </a:bodyPr>
              <a:lstStyle/>
              <a:p>
                <a:endParaRPr lang="en-US"/>
              </a:p>
            </p:txBody>
          </p:sp>
          <p:sp>
            <p:nvSpPr>
              <p:cNvPr id="357449" name="Freeform 73"/>
              <p:cNvSpPr>
                <a:spLocks/>
              </p:cNvSpPr>
              <p:nvPr/>
            </p:nvSpPr>
            <p:spPr bwMode="auto">
              <a:xfrm>
                <a:off x="6623" y="13797"/>
                <a:ext cx="1071" cy="731"/>
              </a:xfrm>
              <a:custGeom>
                <a:avLst/>
                <a:gdLst/>
                <a:ahLst/>
                <a:cxnLst>
                  <a:cxn ang="0">
                    <a:pos x="6" y="552"/>
                  </a:cxn>
                  <a:cxn ang="0">
                    <a:pos x="0" y="642"/>
                  </a:cxn>
                  <a:cxn ang="0">
                    <a:pos x="698" y="731"/>
                  </a:cxn>
                  <a:cxn ang="0">
                    <a:pos x="703" y="729"/>
                  </a:cxn>
                  <a:cxn ang="0">
                    <a:pos x="717" y="722"/>
                  </a:cxn>
                  <a:cxn ang="0">
                    <a:pos x="740" y="710"/>
                  </a:cxn>
                  <a:cxn ang="0">
                    <a:pos x="768" y="694"/>
                  </a:cxn>
                  <a:cxn ang="0">
                    <a:pos x="801" y="672"/>
                  </a:cxn>
                  <a:cxn ang="0">
                    <a:pos x="838" y="645"/>
                  </a:cxn>
                  <a:cxn ang="0">
                    <a:pos x="876" y="614"/>
                  </a:cxn>
                  <a:cxn ang="0">
                    <a:pos x="915" y="577"/>
                  </a:cxn>
                  <a:cxn ang="0">
                    <a:pos x="953" y="536"/>
                  </a:cxn>
                  <a:cxn ang="0">
                    <a:pos x="988" y="491"/>
                  </a:cxn>
                  <a:cxn ang="0">
                    <a:pos x="1018" y="439"/>
                  </a:cxn>
                  <a:cxn ang="0">
                    <a:pos x="1043" y="383"/>
                  </a:cxn>
                  <a:cxn ang="0">
                    <a:pos x="1061" y="322"/>
                  </a:cxn>
                  <a:cxn ang="0">
                    <a:pos x="1071" y="255"/>
                  </a:cxn>
                  <a:cxn ang="0">
                    <a:pos x="1070" y="185"/>
                  </a:cxn>
                  <a:cxn ang="0">
                    <a:pos x="1057" y="108"/>
                  </a:cxn>
                  <a:cxn ang="0">
                    <a:pos x="1055" y="104"/>
                  </a:cxn>
                  <a:cxn ang="0">
                    <a:pos x="1049" y="92"/>
                  </a:cxn>
                  <a:cxn ang="0">
                    <a:pos x="1037" y="76"/>
                  </a:cxn>
                  <a:cxn ang="0">
                    <a:pos x="1022" y="57"/>
                  </a:cxn>
                  <a:cxn ang="0">
                    <a:pos x="1002" y="37"/>
                  </a:cxn>
                  <a:cxn ang="0">
                    <a:pos x="979" y="20"/>
                  </a:cxn>
                  <a:cxn ang="0">
                    <a:pos x="951" y="7"/>
                  </a:cxn>
                  <a:cxn ang="0">
                    <a:pos x="919" y="0"/>
                  </a:cxn>
                  <a:cxn ang="0">
                    <a:pos x="924" y="12"/>
                  </a:cxn>
                  <a:cxn ang="0">
                    <a:pos x="934" y="44"/>
                  </a:cxn>
                  <a:cxn ang="0">
                    <a:pos x="947" y="94"/>
                  </a:cxn>
                  <a:cxn ang="0">
                    <a:pos x="958" y="159"/>
                  </a:cxn>
                  <a:cxn ang="0">
                    <a:pos x="961" y="238"/>
                  </a:cxn>
                  <a:cxn ang="0">
                    <a:pos x="953" y="324"/>
                  </a:cxn>
                  <a:cxn ang="0">
                    <a:pos x="928" y="418"/>
                  </a:cxn>
                  <a:cxn ang="0">
                    <a:pos x="884" y="516"/>
                  </a:cxn>
                  <a:cxn ang="0">
                    <a:pos x="883" y="518"/>
                  </a:cxn>
                  <a:cxn ang="0">
                    <a:pos x="879" y="521"/>
                  </a:cxn>
                  <a:cxn ang="0">
                    <a:pos x="872" y="526"/>
                  </a:cxn>
                  <a:cxn ang="0">
                    <a:pos x="862" y="534"/>
                  </a:cxn>
                  <a:cxn ang="0">
                    <a:pos x="851" y="541"/>
                  </a:cxn>
                  <a:cxn ang="0">
                    <a:pos x="837" y="550"/>
                  </a:cxn>
                  <a:cxn ang="0">
                    <a:pos x="819" y="559"/>
                  </a:cxn>
                  <a:cxn ang="0">
                    <a:pos x="800" y="567"/>
                  </a:cxn>
                  <a:cxn ang="0">
                    <a:pos x="778" y="575"/>
                  </a:cxn>
                  <a:cxn ang="0">
                    <a:pos x="754" y="582"/>
                  </a:cxn>
                  <a:cxn ang="0">
                    <a:pos x="727" y="588"/>
                  </a:cxn>
                  <a:cxn ang="0">
                    <a:pos x="697" y="592"/>
                  </a:cxn>
                  <a:cxn ang="0">
                    <a:pos x="666" y="593"/>
                  </a:cxn>
                  <a:cxn ang="0">
                    <a:pos x="631" y="592"/>
                  </a:cxn>
                  <a:cxn ang="0">
                    <a:pos x="593" y="589"/>
                  </a:cxn>
                  <a:cxn ang="0">
                    <a:pos x="555" y="581"/>
                  </a:cxn>
                  <a:cxn ang="0">
                    <a:pos x="555" y="677"/>
                  </a:cxn>
                  <a:cxn ang="0">
                    <a:pos x="24" y="623"/>
                  </a:cxn>
                  <a:cxn ang="0">
                    <a:pos x="6" y="552"/>
                  </a:cxn>
                </a:cxnLst>
                <a:rect l="0" t="0" r="r" b="b"/>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prstTxWarp prst="textNoShape">
                  <a:avLst/>
                </a:prstTxWarp>
              </a:bodyPr>
              <a:lstStyle/>
              <a:p>
                <a:endParaRPr lang="en-US"/>
              </a:p>
            </p:txBody>
          </p:sp>
          <p:sp>
            <p:nvSpPr>
              <p:cNvPr id="357450" name="Freeform 74"/>
              <p:cNvSpPr>
                <a:spLocks/>
              </p:cNvSpPr>
              <p:nvPr/>
            </p:nvSpPr>
            <p:spPr bwMode="auto">
              <a:xfrm>
                <a:off x="6486" y="14516"/>
                <a:ext cx="787" cy="253"/>
              </a:xfrm>
              <a:custGeom>
                <a:avLst/>
                <a:gdLst/>
                <a:ahLst/>
                <a:cxnLst>
                  <a:cxn ang="0">
                    <a:pos x="787" y="91"/>
                  </a:cxn>
                  <a:cxn ang="0">
                    <a:pos x="12" y="0"/>
                  </a:cxn>
                  <a:cxn ang="0">
                    <a:pos x="0" y="91"/>
                  </a:cxn>
                  <a:cxn ang="0">
                    <a:pos x="764" y="253"/>
                  </a:cxn>
                  <a:cxn ang="0">
                    <a:pos x="787" y="91"/>
                  </a:cxn>
                </a:cxnLst>
                <a:rect l="0" t="0" r="r" b="b"/>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prstTxWarp prst="textNoShape">
                  <a:avLst/>
                </a:prstTxWarp>
              </a:bodyPr>
              <a:lstStyle/>
              <a:p>
                <a:endParaRPr lang="en-US"/>
              </a:p>
            </p:txBody>
          </p:sp>
          <p:sp>
            <p:nvSpPr>
              <p:cNvPr id="357451" name="Freeform 75"/>
              <p:cNvSpPr>
                <a:spLocks/>
              </p:cNvSpPr>
              <p:nvPr/>
            </p:nvSpPr>
            <p:spPr bwMode="auto">
              <a:xfrm>
                <a:off x="6879" y="14597"/>
                <a:ext cx="336" cy="115"/>
              </a:xfrm>
              <a:custGeom>
                <a:avLst/>
                <a:gdLst/>
                <a:ahLst/>
                <a:cxnLst>
                  <a:cxn ang="0">
                    <a:pos x="336" y="50"/>
                  </a:cxn>
                  <a:cxn ang="0">
                    <a:pos x="4" y="0"/>
                  </a:cxn>
                  <a:cxn ang="0">
                    <a:pos x="0" y="48"/>
                  </a:cxn>
                  <a:cxn ang="0">
                    <a:pos x="327" y="115"/>
                  </a:cxn>
                  <a:cxn ang="0">
                    <a:pos x="336" y="50"/>
                  </a:cxn>
                </a:cxnLst>
                <a:rect l="0" t="0" r="r" b="b"/>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prstTxWarp prst="textNoShape">
                  <a:avLst/>
                </a:prstTxWarp>
              </a:bodyPr>
              <a:lstStyle/>
              <a:p>
                <a:endParaRPr lang="en-US"/>
              </a:p>
            </p:txBody>
          </p:sp>
          <p:sp>
            <p:nvSpPr>
              <p:cNvPr id="357452" name="Freeform 76"/>
              <p:cNvSpPr>
                <a:spLocks/>
              </p:cNvSpPr>
              <p:nvPr/>
            </p:nvSpPr>
            <p:spPr bwMode="auto">
              <a:xfrm>
                <a:off x="6536" y="14540"/>
                <a:ext cx="225" cy="85"/>
              </a:xfrm>
              <a:custGeom>
                <a:avLst/>
                <a:gdLst/>
                <a:ahLst/>
                <a:cxnLst>
                  <a:cxn ang="0">
                    <a:pos x="225" y="39"/>
                  </a:cxn>
                  <a:cxn ang="0">
                    <a:pos x="0" y="0"/>
                  </a:cxn>
                  <a:cxn ang="0">
                    <a:pos x="3" y="41"/>
                  </a:cxn>
                  <a:cxn ang="0">
                    <a:pos x="218" y="85"/>
                  </a:cxn>
                  <a:cxn ang="0">
                    <a:pos x="225" y="39"/>
                  </a:cxn>
                </a:cxnLst>
                <a:rect l="0" t="0" r="r" b="b"/>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prstTxWarp prst="textNoShape">
                  <a:avLst/>
                </a:prstTxWarp>
              </a:bodyPr>
              <a:lstStyle/>
              <a:p>
                <a:endParaRPr lang="en-US"/>
              </a:p>
            </p:txBody>
          </p:sp>
          <p:sp>
            <p:nvSpPr>
              <p:cNvPr id="357453" name="Freeform 77"/>
              <p:cNvSpPr>
                <a:spLocks/>
              </p:cNvSpPr>
              <p:nvPr/>
            </p:nvSpPr>
            <p:spPr bwMode="auto">
              <a:xfrm>
                <a:off x="5972" y="14624"/>
                <a:ext cx="1325" cy="439"/>
              </a:xfrm>
              <a:custGeom>
                <a:avLst/>
                <a:gdLst/>
                <a:ahLst/>
                <a:cxnLst>
                  <a:cxn ang="0">
                    <a:pos x="0" y="132"/>
                  </a:cxn>
                  <a:cxn ang="0">
                    <a:pos x="3" y="132"/>
                  </a:cxn>
                  <a:cxn ang="0">
                    <a:pos x="10" y="130"/>
                  </a:cxn>
                  <a:cxn ang="0">
                    <a:pos x="24" y="128"/>
                  </a:cxn>
                  <a:cxn ang="0">
                    <a:pos x="42" y="125"/>
                  </a:cxn>
                  <a:cxn ang="0">
                    <a:pos x="62" y="121"/>
                  </a:cxn>
                  <a:cxn ang="0">
                    <a:pos x="86" y="116"/>
                  </a:cxn>
                  <a:cxn ang="0">
                    <a:pos x="113" y="109"/>
                  </a:cxn>
                  <a:cxn ang="0">
                    <a:pos x="141" y="102"/>
                  </a:cxn>
                  <a:cxn ang="0">
                    <a:pos x="170" y="94"/>
                  </a:cxn>
                  <a:cxn ang="0">
                    <a:pos x="199" y="85"/>
                  </a:cxn>
                  <a:cxn ang="0">
                    <a:pos x="228" y="74"/>
                  </a:cxn>
                  <a:cxn ang="0">
                    <a:pos x="257" y="62"/>
                  </a:cxn>
                  <a:cxn ang="0">
                    <a:pos x="285" y="48"/>
                  </a:cxn>
                  <a:cxn ang="0">
                    <a:pos x="309" y="34"/>
                  </a:cxn>
                  <a:cxn ang="0">
                    <a:pos x="333" y="18"/>
                  </a:cxn>
                  <a:cxn ang="0">
                    <a:pos x="352" y="0"/>
                  </a:cxn>
                  <a:cxn ang="0">
                    <a:pos x="1325" y="223"/>
                  </a:cxn>
                  <a:cxn ang="0">
                    <a:pos x="1323" y="225"/>
                  </a:cxn>
                  <a:cxn ang="0">
                    <a:pos x="1318" y="230"/>
                  </a:cxn>
                  <a:cxn ang="0">
                    <a:pos x="1309" y="239"/>
                  </a:cxn>
                  <a:cxn ang="0">
                    <a:pos x="1297" y="250"/>
                  </a:cxn>
                  <a:cxn ang="0">
                    <a:pos x="1282" y="263"/>
                  </a:cxn>
                  <a:cxn ang="0">
                    <a:pos x="1265" y="278"/>
                  </a:cxn>
                  <a:cxn ang="0">
                    <a:pos x="1247" y="295"/>
                  </a:cxn>
                  <a:cxn ang="0">
                    <a:pos x="1225" y="312"/>
                  </a:cxn>
                  <a:cxn ang="0">
                    <a:pos x="1202" y="331"/>
                  </a:cxn>
                  <a:cxn ang="0">
                    <a:pos x="1179" y="349"/>
                  </a:cxn>
                  <a:cxn ang="0">
                    <a:pos x="1154" y="367"/>
                  </a:cxn>
                  <a:cxn ang="0">
                    <a:pos x="1128" y="385"/>
                  </a:cxn>
                  <a:cxn ang="0">
                    <a:pos x="1102" y="401"/>
                  </a:cxn>
                  <a:cxn ang="0">
                    <a:pos x="1077" y="415"/>
                  </a:cxn>
                  <a:cxn ang="0">
                    <a:pos x="1051" y="428"/>
                  </a:cxn>
                  <a:cxn ang="0">
                    <a:pos x="1026" y="439"/>
                  </a:cxn>
                  <a:cxn ang="0">
                    <a:pos x="0" y="132"/>
                  </a:cxn>
                </a:cxnLst>
                <a:rect l="0" t="0" r="r" b="b"/>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prstTxWarp prst="textNoShape">
                  <a:avLst/>
                </a:prstTxWarp>
              </a:bodyPr>
              <a:lstStyle/>
              <a:p>
                <a:endParaRPr lang="en-US"/>
              </a:p>
            </p:txBody>
          </p:sp>
          <p:sp>
            <p:nvSpPr>
              <p:cNvPr id="357454" name="Freeform 78"/>
              <p:cNvSpPr>
                <a:spLocks/>
              </p:cNvSpPr>
              <p:nvPr/>
            </p:nvSpPr>
            <p:spPr bwMode="auto">
              <a:xfrm>
                <a:off x="7292" y="14577"/>
                <a:ext cx="472" cy="209"/>
              </a:xfrm>
              <a:custGeom>
                <a:avLst/>
                <a:gdLst/>
                <a:ahLst/>
                <a:cxnLst>
                  <a:cxn ang="0">
                    <a:pos x="47" y="209"/>
                  </a:cxn>
                  <a:cxn ang="0">
                    <a:pos x="472" y="84"/>
                  </a:cxn>
                  <a:cxn ang="0">
                    <a:pos x="215" y="0"/>
                  </a:cxn>
                  <a:cxn ang="0">
                    <a:pos x="5" y="24"/>
                  </a:cxn>
                  <a:cxn ang="0">
                    <a:pos x="0" y="197"/>
                  </a:cxn>
                  <a:cxn ang="0">
                    <a:pos x="47" y="209"/>
                  </a:cxn>
                </a:cxnLst>
                <a:rect l="0" t="0" r="r" b="b"/>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prstTxWarp prst="textNoShape">
                  <a:avLst/>
                </a:prstTxWarp>
              </a:bodyPr>
              <a:lstStyle/>
              <a:p>
                <a:endParaRPr lang="en-US"/>
              </a:p>
            </p:txBody>
          </p:sp>
          <p:sp>
            <p:nvSpPr>
              <p:cNvPr id="357455" name="Freeform 79"/>
              <p:cNvSpPr>
                <a:spLocks/>
              </p:cNvSpPr>
              <p:nvPr/>
            </p:nvSpPr>
            <p:spPr bwMode="auto">
              <a:xfrm>
                <a:off x="6073" y="13679"/>
                <a:ext cx="251" cy="999"/>
              </a:xfrm>
              <a:custGeom>
                <a:avLst/>
                <a:gdLst/>
                <a:ahLst/>
                <a:cxnLst>
                  <a:cxn ang="0">
                    <a:pos x="251" y="23"/>
                  </a:cxn>
                  <a:cxn ang="0">
                    <a:pos x="250" y="22"/>
                  </a:cxn>
                  <a:cxn ang="0">
                    <a:pos x="246" y="20"/>
                  </a:cxn>
                  <a:cxn ang="0">
                    <a:pos x="239" y="18"/>
                  </a:cxn>
                  <a:cxn ang="0">
                    <a:pos x="230" y="15"/>
                  </a:cxn>
                  <a:cxn ang="0">
                    <a:pos x="218" y="11"/>
                  </a:cxn>
                  <a:cxn ang="0">
                    <a:pos x="205" y="7"/>
                  </a:cxn>
                  <a:cxn ang="0">
                    <a:pos x="190" y="4"/>
                  </a:cxn>
                  <a:cxn ang="0">
                    <a:pos x="173" y="1"/>
                  </a:cxn>
                  <a:cxn ang="0">
                    <a:pos x="155" y="0"/>
                  </a:cxn>
                  <a:cxn ang="0">
                    <a:pos x="134" y="0"/>
                  </a:cxn>
                  <a:cxn ang="0">
                    <a:pos x="114" y="2"/>
                  </a:cxn>
                  <a:cxn ang="0">
                    <a:pos x="92" y="5"/>
                  </a:cxn>
                  <a:cxn ang="0">
                    <a:pos x="70" y="12"/>
                  </a:cxn>
                  <a:cxn ang="0">
                    <a:pos x="47" y="20"/>
                  </a:cxn>
                  <a:cxn ang="0">
                    <a:pos x="23" y="32"/>
                  </a:cxn>
                  <a:cxn ang="0">
                    <a:pos x="0" y="47"/>
                  </a:cxn>
                  <a:cxn ang="0">
                    <a:pos x="0" y="999"/>
                  </a:cxn>
                  <a:cxn ang="0">
                    <a:pos x="1" y="999"/>
                  </a:cxn>
                  <a:cxn ang="0">
                    <a:pos x="6" y="999"/>
                  </a:cxn>
                  <a:cxn ang="0">
                    <a:pos x="14" y="998"/>
                  </a:cxn>
                  <a:cxn ang="0">
                    <a:pos x="23" y="997"/>
                  </a:cxn>
                  <a:cxn ang="0">
                    <a:pos x="35" y="995"/>
                  </a:cxn>
                  <a:cxn ang="0">
                    <a:pos x="49" y="993"/>
                  </a:cxn>
                  <a:cxn ang="0">
                    <a:pos x="65" y="990"/>
                  </a:cxn>
                  <a:cxn ang="0">
                    <a:pos x="83" y="985"/>
                  </a:cxn>
                  <a:cxn ang="0">
                    <a:pos x="102" y="980"/>
                  </a:cxn>
                  <a:cxn ang="0">
                    <a:pos x="121" y="973"/>
                  </a:cxn>
                  <a:cxn ang="0">
                    <a:pos x="143" y="966"/>
                  </a:cxn>
                  <a:cxn ang="0">
                    <a:pos x="164" y="956"/>
                  </a:cxn>
                  <a:cxn ang="0">
                    <a:pos x="186" y="945"/>
                  </a:cxn>
                  <a:cxn ang="0">
                    <a:pos x="208" y="934"/>
                  </a:cxn>
                  <a:cxn ang="0">
                    <a:pos x="230" y="919"/>
                  </a:cxn>
                  <a:cxn ang="0">
                    <a:pos x="251" y="903"/>
                  </a:cxn>
                  <a:cxn ang="0">
                    <a:pos x="251" y="23"/>
                  </a:cxn>
                </a:cxnLst>
                <a:rect l="0" t="0" r="r" b="b"/>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prstTxWarp prst="textNoShape">
                  <a:avLst/>
                </a:prstTxWarp>
              </a:bodyPr>
              <a:lstStyle/>
              <a:p>
                <a:endParaRPr lang="en-US"/>
              </a:p>
            </p:txBody>
          </p:sp>
          <p:sp>
            <p:nvSpPr>
              <p:cNvPr id="357456" name="Freeform 80"/>
              <p:cNvSpPr>
                <a:spLocks/>
              </p:cNvSpPr>
              <p:nvPr/>
            </p:nvSpPr>
            <p:spPr bwMode="auto">
              <a:xfrm>
                <a:off x="6080" y="13687"/>
                <a:ext cx="215" cy="843"/>
              </a:xfrm>
              <a:custGeom>
                <a:avLst/>
                <a:gdLst/>
                <a:ahLst/>
                <a:cxnLst>
                  <a:cxn ang="0">
                    <a:pos x="215" y="20"/>
                  </a:cxn>
                  <a:cxn ang="0">
                    <a:pos x="214" y="19"/>
                  </a:cxn>
                  <a:cxn ang="0">
                    <a:pos x="211" y="18"/>
                  </a:cxn>
                  <a:cxn ang="0">
                    <a:pos x="205" y="15"/>
                  </a:cxn>
                  <a:cxn ang="0">
                    <a:pos x="197" y="12"/>
                  </a:cxn>
                  <a:cxn ang="0">
                    <a:pos x="187" y="9"/>
                  </a:cxn>
                  <a:cxn ang="0">
                    <a:pos x="176" y="6"/>
                  </a:cxn>
                  <a:cxn ang="0">
                    <a:pos x="163" y="4"/>
                  </a:cxn>
                  <a:cxn ang="0">
                    <a:pos x="149" y="1"/>
                  </a:cxn>
                  <a:cxn ang="0">
                    <a:pos x="133" y="0"/>
                  </a:cxn>
                  <a:cxn ang="0">
                    <a:pos x="115" y="0"/>
                  </a:cxn>
                  <a:cxn ang="0">
                    <a:pos x="98" y="1"/>
                  </a:cxn>
                  <a:cxn ang="0">
                    <a:pos x="79" y="5"/>
                  </a:cxn>
                  <a:cxn ang="0">
                    <a:pos x="60" y="10"/>
                  </a:cxn>
                  <a:cxn ang="0">
                    <a:pos x="40" y="18"/>
                  </a:cxn>
                  <a:cxn ang="0">
                    <a:pos x="21" y="27"/>
                  </a:cxn>
                  <a:cxn ang="0">
                    <a:pos x="0" y="40"/>
                  </a:cxn>
                  <a:cxn ang="0">
                    <a:pos x="0" y="843"/>
                  </a:cxn>
                  <a:cxn ang="0">
                    <a:pos x="1" y="843"/>
                  </a:cxn>
                  <a:cxn ang="0">
                    <a:pos x="6" y="843"/>
                  </a:cxn>
                  <a:cxn ang="0">
                    <a:pos x="12" y="842"/>
                  </a:cxn>
                  <a:cxn ang="0">
                    <a:pos x="21" y="841"/>
                  </a:cxn>
                  <a:cxn ang="0">
                    <a:pos x="30" y="840"/>
                  </a:cxn>
                  <a:cxn ang="0">
                    <a:pos x="43" y="838"/>
                  </a:cxn>
                  <a:cxn ang="0">
                    <a:pos x="56" y="835"/>
                  </a:cxn>
                  <a:cxn ang="0">
                    <a:pos x="71" y="831"/>
                  </a:cxn>
                  <a:cxn ang="0">
                    <a:pos x="87" y="826"/>
                  </a:cxn>
                  <a:cxn ang="0">
                    <a:pos x="105" y="821"/>
                  </a:cxn>
                  <a:cxn ang="0">
                    <a:pos x="123" y="814"/>
                  </a:cxn>
                  <a:cxn ang="0">
                    <a:pos x="141" y="806"/>
                  </a:cxn>
                  <a:cxn ang="0">
                    <a:pos x="159" y="797"/>
                  </a:cxn>
                  <a:cxn ang="0">
                    <a:pos x="179" y="786"/>
                  </a:cxn>
                  <a:cxn ang="0">
                    <a:pos x="197" y="774"/>
                  </a:cxn>
                  <a:cxn ang="0">
                    <a:pos x="215" y="760"/>
                  </a:cxn>
                  <a:cxn ang="0">
                    <a:pos x="215" y="20"/>
                  </a:cxn>
                </a:cxnLst>
                <a:rect l="0" t="0" r="r" b="b"/>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prstTxWarp prst="textNoShape">
                  <a:avLst/>
                </a:prstTxWarp>
              </a:bodyPr>
              <a:lstStyle/>
              <a:p>
                <a:endParaRPr lang="en-US"/>
              </a:p>
            </p:txBody>
          </p:sp>
          <p:sp>
            <p:nvSpPr>
              <p:cNvPr id="357457" name="Freeform 81"/>
              <p:cNvSpPr>
                <a:spLocks/>
              </p:cNvSpPr>
              <p:nvPr/>
            </p:nvSpPr>
            <p:spPr bwMode="auto">
              <a:xfrm>
                <a:off x="6087" y="13696"/>
                <a:ext cx="180" cy="685"/>
              </a:xfrm>
              <a:custGeom>
                <a:avLst/>
                <a:gdLst/>
                <a:ahLst/>
                <a:cxnLst>
                  <a:cxn ang="0">
                    <a:pos x="180" y="16"/>
                  </a:cxn>
                  <a:cxn ang="0">
                    <a:pos x="179" y="16"/>
                  </a:cxn>
                  <a:cxn ang="0">
                    <a:pos x="176" y="14"/>
                  </a:cxn>
                  <a:cxn ang="0">
                    <a:pos x="172" y="12"/>
                  </a:cxn>
                  <a:cxn ang="0">
                    <a:pos x="165" y="10"/>
                  </a:cxn>
                  <a:cxn ang="0">
                    <a:pos x="157" y="8"/>
                  </a:cxn>
                  <a:cxn ang="0">
                    <a:pos x="147" y="4"/>
                  </a:cxn>
                  <a:cxn ang="0">
                    <a:pos x="136" y="2"/>
                  </a:cxn>
                  <a:cxn ang="0">
                    <a:pos x="125" y="0"/>
                  </a:cxn>
                  <a:cxn ang="0">
                    <a:pos x="111" y="0"/>
                  </a:cxn>
                  <a:cxn ang="0">
                    <a:pos x="97" y="0"/>
                  </a:cxn>
                  <a:cxn ang="0">
                    <a:pos x="81" y="1"/>
                  </a:cxn>
                  <a:cxn ang="0">
                    <a:pos x="66" y="3"/>
                  </a:cxn>
                  <a:cxn ang="0">
                    <a:pos x="50" y="8"/>
                  </a:cxn>
                  <a:cxn ang="0">
                    <a:pos x="33" y="14"/>
                  </a:cxn>
                  <a:cxn ang="0">
                    <a:pos x="17" y="23"/>
                  </a:cxn>
                  <a:cxn ang="0">
                    <a:pos x="0" y="33"/>
                  </a:cxn>
                  <a:cxn ang="0">
                    <a:pos x="0" y="685"/>
                  </a:cxn>
                  <a:cxn ang="0">
                    <a:pos x="1" y="685"/>
                  </a:cxn>
                  <a:cxn ang="0">
                    <a:pos x="4" y="685"/>
                  </a:cxn>
                  <a:cxn ang="0">
                    <a:pos x="9" y="684"/>
                  </a:cxn>
                  <a:cxn ang="0">
                    <a:pos x="17" y="683"/>
                  </a:cxn>
                  <a:cxn ang="0">
                    <a:pos x="26" y="682"/>
                  </a:cxn>
                  <a:cxn ang="0">
                    <a:pos x="35" y="681"/>
                  </a:cxn>
                  <a:cxn ang="0">
                    <a:pos x="47" y="678"/>
                  </a:cxn>
                  <a:cxn ang="0">
                    <a:pos x="60" y="676"/>
                  </a:cxn>
                  <a:cxn ang="0">
                    <a:pos x="73" y="671"/>
                  </a:cxn>
                  <a:cxn ang="0">
                    <a:pos x="87" y="667"/>
                  </a:cxn>
                  <a:cxn ang="0">
                    <a:pos x="102" y="662"/>
                  </a:cxn>
                  <a:cxn ang="0">
                    <a:pos x="118" y="655"/>
                  </a:cxn>
                  <a:cxn ang="0">
                    <a:pos x="133" y="648"/>
                  </a:cxn>
                  <a:cxn ang="0">
                    <a:pos x="149" y="639"/>
                  </a:cxn>
                  <a:cxn ang="0">
                    <a:pos x="165" y="628"/>
                  </a:cxn>
                  <a:cxn ang="0">
                    <a:pos x="180" y="617"/>
                  </a:cxn>
                  <a:cxn ang="0">
                    <a:pos x="180" y="16"/>
                  </a:cxn>
                </a:cxnLst>
                <a:rect l="0" t="0" r="r" b="b"/>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prstTxWarp prst="textNoShape">
                  <a:avLst/>
                </a:prstTxWarp>
              </a:bodyPr>
              <a:lstStyle/>
              <a:p>
                <a:endParaRPr lang="en-US"/>
              </a:p>
            </p:txBody>
          </p:sp>
          <p:sp>
            <p:nvSpPr>
              <p:cNvPr id="357458" name="Freeform 82"/>
              <p:cNvSpPr>
                <a:spLocks/>
              </p:cNvSpPr>
              <p:nvPr/>
            </p:nvSpPr>
            <p:spPr bwMode="auto">
              <a:xfrm>
                <a:off x="6093" y="13704"/>
                <a:ext cx="146" cy="530"/>
              </a:xfrm>
              <a:custGeom>
                <a:avLst/>
                <a:gdLst/>
                <a:ahLst/>
                <a:cxnLst>
                  <a:cxn ang="0">
                    <a:pos x="146" y="14"/>
                  </a:cxn>
                  <a:cxn ang="0">
                    <a:pos x="143" y="12"/>
                  </a:cxn>
                  <a:cxn ang="0">
                    <a:pos x="134" y="8"/>
                  </a:cxn>
                  <a:cxn ang="0">
                    <a:pos x="120" y="4"/>
                  </a:cxn>
                  <a:cxn ang="0">
                    <a:pos x="101" y="1"/>
                  </a:cxn>
                  <a:cxn ang="0">
                    <a:pos x="79" y="0"/>
                  </a:cxn>
                  <a:cxn ang="0">
                    <a:pos x="54" y="3"/>
                  </a:cxn>
                  <a:cxn ang="0">
                    <a:pos x="27" y="11"/>
                  </a:cxn>
                  <a:cxn ang="0">
                    <a:pos x="0" y="27"/>
                  </a:cxn>
                  <a:cxn ang="0">
                    <a:pos x="0" y="530"/>
                  </a:cxn>
                  <a:cxn ang="0">
                    <a:pos x="3" y="530"/>
                  </a:cxn>
                  <a:cxn ang="0">
                    <a:pos x="14" y="529"/>
                  </a:cxn>
                  <a:cxn ang="0">
                    <a:pos x="29" y="526"/>
                  </a:cxn>
                  <a:cxn ang="0">
                    <a:pos x="49" y="521"/>
                  </a:cxn>
                  <a:cxn ang="0">
                    <a:pos x="71" y="514"/>
                  </a:cxn>
                  <a:cxn ang="0">
                    <a:pos x="96" y="505"/>
                  </a:cxn>
                  <a:cxn ang="0">
                    <a:pos x="121" y="492"/>
                  </a:cxn>
                  <a:cxn ang="0">
                    <a:pos x="146" y="475"/>
                  </a:cxn>
                  <a:cxn ang="0">
                    <a:pos x="146" y="14"/>
                  </a:cxn>
                </a:cxnLst>
                <a:rect l="0" t="0" r="r" b="b"/>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prstTxWarp prst="textNoShape">
                  <a:avLst/>
                </a:prstTxWarp>
              </a:bodyPr>
              <a:lstStyle/>
              <a:p>
                <a:endParaRPr lang="en-US"/>
              </a:p>
            </p:txBody>
          </p:sp>
          <p:sp>
            <p:nvSpPr>
              <p:cNvPr id="357459" name="Freeform 83"/>
              <p:cNvSpPr>
                <a:spLocks/>
              </p:cNvSpPr>
              <p:nvPr/>
            </p:nvSpPr>
            <p:spPr bwMode="auto">
              <a:xfrm>
                <a:off x="6101" y="13712"/>
                <a:ext cx="109" cy="373"/>
              </a:xfrm>
              <a:custGeom>
                <a:avLst/>
                <a:gdLst/>
                <a:ahLst/>
                <a:cxnLst>
                  <a:cxn ang="0">
                    <a:pos x="109" y="10"/>
                  </a:cxn>
                  <a:cxn ang="0">
                    <a:pos x="107" y="9"/>
                  </a:cxn>
                  <a:cxn ang="0">
                    <a:pos x="100" y="6"/>
                  </a:cxn>
                  <a:cxn ang="0">
                    <a:pos x="89" y="2"/>
                  </a:cxn>
                  <a:cxn ang="0">
                    <a:pos x="75" y="0"/>
                  </a:cxn>
                  <a:cxn ang="0">
                    <a:pos x="59" y="0"/>
                  </a:cxn>
                  <a:cxn ang="0">
                    <a:pos x="39" y="2"/>
                  </a:cxn>
                  <a:cxn ang="0">
                    <a:pos x="20" y="9"/>
                  </a:cxn>
                  <a:cxn ang="0">
                    <a:pos x="0" y="21"/>
                  </a:cxn>
                  <a:cxn ang="0">
                    <a:pos x="0" y="373"/>
                  </a:cxn>
                  <a:cxn ang="0">
                    <a:pos x="2" y="373"/>
                  </a:cxn>
                  <a:cxn ang="0">
                    <a:pos x="9" y="372"/>
                  </a:cxn>
                  <a:cxn ang="0">
                    <a:pos x="21" y="369"/>
                  </a:cxn>
                  <a:cxn ang="0">
                    <a:pos x="36" y="366"/>
                  </a:cxn>
                  <a:cxn ang="0">
                    <a:pos x="53" y="362"/>
                  </a:cxn>
                  <a:cxn ang="0">
                    <a:pos x="72" y="354"/>
                  </a:cxn>
                  <a:cxn ang="0">
                    <a:pos x="90" y="343"/>
                  </a:cxn>
                  <a:cxn ang="0">
                    <a:pos x="109" y="331"/>
                  </a:cxn>
                  <a:cxn ang="0">
                    <a:pos x="109" y="10"/>
                  </a:cxn>
                </a:cxnLst>
                <a:rect l="0" t="0" r="r" b="b"/>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prstTxWarp prst="textNoShape">
                  <a:avLst/>
                </a:prstTxWarp>
              </a:bodyPr>
              <a:lstStyle/>
              <a:p>
                <a:endParaRPr lang="en-US"/>
              </a:p>
            </p:txBody>
          </p:sp>
          <p:sp>
            <p:nvSpPr>
              <p:cNvPr id="357460" name="Freeform 84"/>
              <p:cNvSpPr>
                <a:spLocks/>
              </p:cNvSpPr>
              <p:nvPr/>
            </p:nvSpPr>
            <p:spPr bwMode="auto">
              <a:xfrm>
                <a:off x="6107" y="13721"/>
                <a:ext cx="75" cy="216"/>
              </a:xfrm>
              <a:custGeom>
                <a:avLst/>
                <a:gdLst/>
                <a:ahLst/>
                <a:cxnLst>
                  <a:cxn ang="0">
                    <a:pos x="75" y="6"/>
                  </a:cxn>
                  <a:cxn ang="0">
                    <a:pos x="73" y="5"/>
                  </a:cxn>
                  <a:cxn ang="0">
                    <a:pos x="69" y="4"/>
                  </a:cxn>
                  <a:cxn ang="0">
                    <a:pos x="61" y="2"/>
                  </a:cxn>
                  <a:cxn ang="0">
                    <a:pos x="52" y="0"/>
                  </a:cxn>
                  <a:cxn ang="0">
                    <a:pos x="41" y="0"/>
                  </a:cxn>
                  <a:cxn ang="0">
                    <a:pos x="28" y="1"/>
                  </a:cxn>
                  <a:cxn ang="0">
                    <a:pos x="14" y="6"/>
                  </a:cxn>
                  <a:cxn ang="0">
                    <a:pos x="0" y="14"/>
                  </a:cxn>
                  <a:cxn ang="0">
                    <a:pos x="0" y="216"/>
                  </a:cxn>
                  <a:cxn ang="0">
                    <a:pos x="2" y="216"/>
                  </a:cxn>
                  <a:cxn ang="0">
                    <a:pos x="7" y="215"/>
                  </a:cxn>
                  <a:cxn ang="0">
                    <a:pos x="15" y="214"/>
                  </a:cxn>
                  <a:cxn ang="0">
                    <a:pos x="25" y="211"/>
                  </a:cxn>
                  <a:cxn ang="0">
                    <a:pos x="37" y="208"/>
                  </a:cxn>
                  <a:cxn ang="0">
                    <a:pos x="50" y="203"/>
                  </a:cxn>
                  <a:cxn ang="0">
                    <a:pos x="63" y="195"/>
                  </a:cxn>
                  <a:cxn ang="0">
                    <a:pos x="75" y="187"/>
                  </a:cxn>
                  <a:cxn ang="0">
                    <a:pos x="75" y="6"/>
                  </a:cxn>
                </a:cxnLst>
                <a:rect l="0" t="0" r="r" b="b"/>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prstTxWarp prst="textNoShape">
                  <a:avLst/>
                </a:prstTxWarp>
              </a:bodyPr>
              <a:lstStyle/>
              <a:p>
                <a:endParaRPr lang="en-US"/>
              </a:p>
            </p:txBody>
          </p:sp>
          <p:sp>
            <p:nvSpPr>
              <p:cNvPr id="357461" name="Freeform 85"/>
              <p:cNvSpPr>
                <a:spLocks/>
              </p:cNvSpPr>
              <p:nvPr/>
            </p:nvSpPr>
            <p:spPr bwMode="auto">
              <a:xfrm>
                <a:off x="7013" y="14340"/>
                <a:ext cx="110" cy="111"/>
              </a:xfrm>
              <a:custGeom>
                <a:avLst/>
                <a:gdLst/>
                <a:ahLst/>
                <a:cxnLst>
                  <a:cxn ang="0">
                    <a:pos x="55" y="111"/>
                  </a:cxn>
                  <a:cxn ang="0">
                    <a:pos x="66" y="110"/>
                  </a:cxn>
                  <a:cxn ang="0">
                    <a:pos x="76" y="106"/>
                  </a:cxn>
                  <a:cxn ang="0">
                    <a:pos x="85" y="101"/>
                  </a:cxn>
                  <a:cxn ang="0">
                    <a:pos x="94" y="94"/>
                  </a:cxn>
                  <a:cxn ang="0">
                    <a:pos x="100" y="86"/>
                  </a:cxn>
                  <a:cxn ang="0">
                    <a:pos x="106" y="77"/>
                  </a:cxn>
                  <a:cxn ang="0">
                    <a:pos x="109" y="66"/>
                  </a:cxn>
                  <a:cxn ang="0">
                    <a:pos x="110" y="56"/>
                  </a:cxn>
                  <a:cxn ang="0">
                    <a:pos x="109" y="44"/>
                  </a:cxn>
                  <a:cxn ang="0">
                    <a:pos x="106" y="34"/>
                  </a:cxn>
                  <a:cxn ang="0">
                    <a:pos x="100" y="24"/>
                  </a:cxn>
                  <a:cxn ang="0">
                    <a:pos x="94" y="17"/>
                  </a:cxn>
                  <a:cxn ang="0">
                    <a:pos x="85" y="9"/>
                  </a:cxn>
                  <a:cxn ang="0">
                    <a:pos x="76" y="5"/>
                  </a:cxn>
                  <a:cxn ang="0">
                    <a:pos x="66" y="2"/>
                  </a:cxn>
                  <a:cxn ang="0">
                    <a:pos x="55" y="0"/>
                  </a:cxn>
                  <a:cxn ang="0">
                    <a:pos x="44" y="2"/>
                  </a:cxn>
                  <a:cxn ang="0">
                    <a:pos x="33" y="5"/>
                  </a:cxn>
                  <a:cxn ang="0">
                    <a:pos x="25" y="9"/>
                  </a:cxn>
                  <a:cxn ang="0">
                    <a:pos x="16" y="17"/>
                  </a:cxn>
                  <a:cxn ang="0">
                    <a:pos x="10" y="24"/>
                  </a:cxn>
                  <a:cxn ang="0">
                    <a:pos x="4" y="34"/>
                  </a:cxn>
                  <a:cxn ang="0">
                    <a:pos x="1" y="44"/>
                  </a:cxn>
                  <a:cxn ang="0">
                    <a:pos x="0" y="56"/>
                  </a:cxn>
                  <a:cxn ang="0">
                    <a:pos x="1" y="66"/>
                  </a:cxn>
                  <a:cxn ang="0">
                    <a:pos x="4" y="77"/>
                  </a:cxn>
                  <a:cxn ang="0">
                    <a:pos x="10" y="86"/>
                  </a:cxn>
                  <a:cxn ang="0">
                    <a:pos x="16" y="94"/>
                  </a:cxn>
                  <a:cxn ang="0">
                    <a:pos x="25" y="101"/>
                  </a:cxn>
                  <a:cxn ang="0">
                    <a:pos x="33" y="106"/>
                  </a:cxn>
                  <a:cxn ang="0">
                    <a:pos x="44" y="110"/>
                  </a:cxn>
                  <a:cxn ang="0">
                    <a:pos x="55" y="111"/>
                  </a:cxn>
                </a:cxnLst>
                <a:rect l="0" t="0" r="r" b="b"/>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prstTxWarp prst="textNoShape">
                  <a:avLst/>
                </a:prstTxWarp>
              </a:bodyPr>
              <a:lstStyle/>
              <a:p>
                <a:endParaRPr lang="en-US"/>
              </a:p>
            </p:txBody>
          </p:sp>
          <p:sp>
            <p:nvSpPr>
              <p:cNvPr id="357462" name="Freeform 86"/>
              <p:cNvSpPr>
                <a:spLocks/>
              </p:cNvSpPr>
              <p:nvPr/>
            </p:nvSpPr>
            <p:spPr bwMode="auto">
              <a:xfrm>
                <a:off x="6676" y="14343"/>
                <a:ext cx="55" cy="55"/>
              </a:xfrm>
              <a:custGeom>
                <a:avLst/>
                <a:gdLst/>
                <a:ahLst/>
                <a:cxnLst>
                  <a:cxn ang="0">
                    <a:pos x="27" y="55"/>
                  </a:cxn>
                  <a:cxn ang="0">
                    <a:pos x="38" y="53"/>
                  </a:cxn>
                  <a:cxn ang="0">
                    <a:pos x="48" y="46"/>
                  </a:cxn>
                  <a:cxn ang="0">
                    <a:pos x="53" y="37"/>
                  </a:cxn>
                  <a:cxn ang="0">
                    <a:pos x="55" y="27"/>
                  </a:cxn>
                  <a:cxn ang="0">
                    <a:pos x="53" y="16"/>
                  </a:cxn>
                  <a:cxn ang="0">
                    <a:pos x="48" y="7"/>
                  </a:cxn>
                  <a:cxn ang="0">
                    <a:pos x="38" y="2"/>
                  </a:cxn>
                  <a:cxn ang="0">
                    <a:pos x="27" y="0"/>
                  </a:cxn>
                  <a:cxn ang="0">
                    <a:pos x="16" y="2"/>
                  </a:cxn>
                  <a:cxn ang="0">
                    <a:pos x="8" y="7"/>
                  </a:cxn>
                  <a:cxn ang="0">
                    <a:pos x="2" y="16"/>
                  </a:cxn>
                  <a:cxn ang="0">
                    <a:pos x="0" y="27"/>
                  </a:cxn>
                  <a:cxn ang="0">
                    <a:pos x="2" y="37"/>
                  </a:cxn>
                  <a:cxn ang="0">
                    <a:pos x="8" y="46"/>
                  </a:cxn>
                  <a:cxn ang="0">
                    <a:pos x="16" y="53"/>
                  </a:cxn>
                  <a:cxn ang="0">
                    <a:pos x="27" y="55"/>
                  </a:cxn>
                </a:cxnLst>
                <a:rect l="0" t="0" r="r" b="b"/>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7463" name="Freeform 87"/>
              <p:cNvSpPr>
                <a:spLocks/>
              </p:cNvSpPr>
              <p:nvPr/>
            </p:nvSpPr>
            <p:spPr bwMode="auto">
              <a:xfrm>
                <a:off x="6770" y="14345"/>
                <a:ext cx="55" cy="55"/>
              </a:xfrm>
              <a:custGeom>
                <a:avLst/>
                <a:gdLst/>
                <a:ahLst/>
                <a:cxnLst>
                  <a:cxn ang="0">
                    <a:pos x="28" y="55"/>
                  </a:cxn>
                  <a:cxn ang="0">
                    <a:pos x="39" y="53"/>
                  </a:cxn>
                  <a:cxn ang="0">
                    <a:pos x="47" y="47"/>
                  </a:cxn>
                  <a:cxn ang="0">
                    <a:pos x="53" y="39"/>
                  </a:cxn>
                  <a:cxn ang="0">
                    <a:pos x="55" y="28"/>
                  </a:cxn>
                  <a:cxn ang="0">
                    <a:pos x="53" y="17"/>
                  </a:cxn>
                  <a:cxn ang="0">
                    <a:pos x="47" y="8"/>
                  </a:cxn>
                  <a:cxn ang="0">
                    <a:pos x="39" y="2"/>
                  </a:cxn>
                  <a:cxn ang="0">
                    <a:pos x="28" y="0"/>
                  </a:cxn>
                  <a:cxn ang="0">
                    <a:pos x="17" y="2"/>
                  </a:cxn>
                  <a:cxn ang="0">
                    <a:pos x="9" y="8"/>
                  </a:cxn>
                  <a:cxn ang="0">
                    <a:pos x="2" y="17"/>
                  </a:cxn>
                  <a:cxn ang="0">
                    <a:pos x="0" y="28"/>
                  </a:cxn>
                  <a:cxn ang="0">
                    <a:pos x="2" y="39"/>
                  </a:cxn>
                  <a:cxn ang="0">
                    <a:pos x="9" y="47"/>
                  </a:cxn>
                  <a:cxn ang="0">
                    <a:pos x="17" y="53"/>
                  </a:cxn>
                  <a:cxn ang="0">
                    <a:pos x="28" y="55"/>
                  </a:cxn>
                </a:cxnLst>
                <a:rect l="0" t="0" r="r" b="b"/>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7464" name="Freeform 88"/>
              <p:cNvSpPr>
                <a:spLocks/>
              </p:cNvSpPr>
              <p:nvPr/>
            </p:nvSpPr>
            <p:spPr bwMode="auto">
              <a:xfrm>
                <a:off x="6401" y="13591"/>
                <a:ext cx="156" cy="752"/>
              </a:xfrm>
              <a:custGeom>
                <a:avLst/>
                <a:gdLst/>
                <a:ahLst/>
                <a:cxnLst>
                  <a:cxn ang="0">
                    <a:pos x="48" y="15"/>
                  </a:cxn>
                  <a:cxn ang="0">
                    <a:pos x="44" y="30"/>
                  </a:cxn>
                  <a:cxn ang="0">
                    <a:pos x="33" y="73"/>
                  </a:cxn>
                  <a:cxn ang="0">
                    <a:pos x="19" y="140"/>
                  </a:cxn>
                  <a:cxn ang="0">
                    <a:pos x="7" y="229"/>
                  </a:cxn>
                  <a:cxn ang="0">
                    <a:pos x="0" y="337"/>
                  </a:cxn>
                  <a:cxn ang="0">
                    <a:pos x="1" y="462"/>
                  </a:cxn>
                  <a:cxn ang="0">
                    <a:pos x="14" y="602"/>
                  </a:cxn>
                  <a:cxn ang="0">
                    <a:pos x="43" y="752"/>
                  </a:cxn>
                  <a:cxn ang="0">
                    <a:pos x="150" y="746"/>
                  </a:cxn>
                  <a:cxn ang="0">
                    <a:pos x="146" y="724"/>
                  </a:cxn>
                  <a:cxn ang="0">
                    <a:pos x="135" y="663"/>
                  </a:cxn>
                  <a:cxn ang="0">
                    <a:pos x="123" y="574"/>
                  </a:cxn>
                  <a:cxn ang="0">
                    <a:pos x="111" y="463"/>
                  </a:cxn>
                  <a:cxn ang="0">
                    <a:pos x="104" y="342"/>
                  </a:cxn>
                  <a:cxn ang="0">
                    <a:pos x="107" y="220"/>
                  </a:cxn>
                  <a:cxn ang="0">
                    <a:pos x="124" y="106"/>
                  </a:cxn>
                  <a:cxn ang="0">
                    <a:pos x="156" y="9"/>
                  </a:cxn>
                  <a:cxn ang="0">
                    <a:pos x="156" y="8"/>
                  </a:cxn>
                  <a:cxn ang="0">
                    <a:pos x="156" y="6"/>
                  </a:cxn>
                  <a:cxn ang="0">
                    <a:pos x="154" y="4"/>
                  </a:cxn>
                  <a:cxn ang="0">
                    <a:pos x="147" y="0"/>
                  </a:cxn>
                  <a:cxn ang="0">
                    <a:pos x="134" y="0"/>
                  </a:cxn>
                  <a:cxn ang="0">
                    <a:pos x="115" y="1"/>
                  </a:cxn>
                  <a:cxn ang="0">
                    <a:pos x="87" y="7"/>
                  </a:cxn>
                  <a:cxn ang="0">
                    <a:pos x="48" y="15"/>
                  </a:cxn>
                </a:cxnLst>
                <a:rect l="0" t="0" r="r" b="b"/>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prstTxWarp prst="textNoShape">
                  <a:avLst/>
                </a:prstTxWarp>
              </a:bodyPr>
              <a:lstStyle/>
              <a:p>
                <a:endParaRPr lang="en-US"/>
              </a:p>
            </p:txBody>
          </p:sp>
          <p:sp>
            <p:nvSpPr>
              <p:cNvPr id="357465" name="Freeform 89"/>
              <p:cNvSpPr>
                <a:spLocks/>
              </p:cNvSpPr>
              <p:nvPr/>
            </p:nvSpPr>
            <p:spPr bwMode="auto">
              <a:xfrm>
                <a:off x="7205" y="13498"/>
                <a:ext cx="212" cy="839"/>
              </a:xfrm>
              <a:custGeom>
                <a:avLst/>
                <a:gdLst/>
                <a:ahLst/>
                <a:cxnLst>
                  <a:cxn ang="0">
                    <a:pos x="212" y="6"/>
                  </a:cxn>
                  <a:cxn ang="0">
                    <a:pos x="206" y="11"/>
                  </a:cxn>
                  <a:cxn ang="0">
                    <a:pos x="192" y="33"/>
                  </a:cxn>
                  <a:cxn ang="0">
                    <a:pos x="174" y="77"/>
                  </a:cxn>
                  <a:cxn ang="0">
                    <a:pos x="156" y="148"/>
                  </a:cxn>
                  <a:cxn ang="0">
                    <a:pos x="141" y="254"/>
                  </a:cxn>
                  <a:cxn ang="0">
                    <a:pos x="133" y="401"/>
                  </a:cxn>
                  <a:cxn ang="0">
                    <a:pos x="137" y="593"/>
                  </a:cxn>
                  <a:cxn ang="0">
                    <a:pos x="158" y="839"/>
                  </a:cxn>
                  <a:cxn ang="0">
                    <a:pos x="38" y="839"/>
                  </a:cxn>
                  <a:cxn ang="0">
                    <a:pos x="34" y="814"/>
                  </a:cxn>
                  <a:cxn ang="0">
                    <a:pos x="24" y="746"/>
                  </a:cxn>
                  <a:cxn ang="0">
                    <a:pos x="12" y="645"/>
                  </a:cxn>
                  <a:cxn ang="0">
                    <a:pos x="3" y="521"/>
                  </a:cxn>
                  <a:cxn ang="0">
                    <a:pos x="0" y="384"/>
                  </a:cxn>
                  <a:cxn ang="0">
                    <a:pos x="6" y="244"/>
                  </a:cxn>
                  <a:cxn ang="0">
                    <a:pos x="29" y="114"/>
                  </a:cxn>
                  <a:cxn ang="0">
                    <a:pos x="68" y="0"/>
                  </a:cxn>
                  <a:cxn ang="0">
                    <a:pos x="212" y="6"/>
                  </a:cxn>
                </a:cxnLst>
                <a:rect l="0" t="0" r="r" b="b"/>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prstTxWarp prst="textNoShape">
                  <a:avLst/>
                </a:prstTxWarp>
              </a:bodyPr>
              <a:lstStyle/>
              <a:p>
                <a:endParaRPr lang="en-US"/>
              </a:p>
            </p:txBody>
          </p:sp>
          <p:sp>
            <p:nvSpPr>
              <p:cNvPr id="357466" name="Freeform 90"/>
              <p:cNvSpPr>
                <a:spLocks/>
              </p:cNvSpPr>
              <p:nvPr/>
            </p:nvSpPr>
            <p:spPr bwMode="auto">
              <a:xfrm>
                <a:off x="6406" y="13636"/>
                <a:ext cx="137" cy="656"/>
              </a:xfrm>
              <a:custGeom>
                <a:avLst/>
                <a:gdLst/>
                <a:ahLst/>
                <a:cxnLst>
                  <a:cxn ang="0">
                    <a:pos x="43" y="12"/>
                  </a:cxn>
                  <a:cxn ang="0">
                    <a:pos x="39" y="25"/>
                  </a:cxn>
                  <a:cxn ang="0">
                    <a:pos x="30" y="62"/>
                  </a:cxn>
                  <a:cxn ang="0">
                    <a:pos x="19" y="122"/>
                  </a:cxn>
                  <a:cxn ang="0">
                    <a:pos x="7" y="199"/>
                  </a:cxn>
                  <a:cxn ang="0">
                    <a:pos x="0" y="294"/>
                  </a:cxn>
                  <a:cxn ang="0">
                    <a:pos x="1" y="403"/>
                  </a:cxn>
                  <a:cxn ang="0">
                    <a:pos x="12" y="524"/>
                  </a:cxn>
                  <a:cxn ang="0">
                    <a:pos x="38" y="656"/>
                  </a:cxn>
                  <a:cxn ang="0">
                    <a:pos x="132" y="650"/>
                  </a:cxn>
                  <a:cxn ang="0">
                    <a:pos x="127" y="631"/>
                  </a:cxn>
                  <a:cxn ang="0">
                    <a:pos x="119" y="578"/>
                  </a:cxn>
                  <a:cxn ang="0">
                    <a:pos x="107" y="499"/>
                  </a:cxn>
                  <a:cxn ang="0">
                    <a:pos x="97" y="403"/>
                  </a:cxn>
                  <a:cxn ang="0">
                    <a:pos x="92" y="297"/>
                  </a:cxn>
                  <a:cxn ang="0">
                    <a:pos x="94" y="192"/>
                  </a:cxn>
                  <a:cxn ang="0">
                    <a:pos x="108" y="91"/>
                  </a:cxn>
                  <a:cxn ang="0">
                    <a:pos x="137" y="7"/>
                  </a:cxn>
                  <a:cxn ang="0">
                    <a:pos x="137" y="6"/>
                  </a:cxn>
                  <a:cxn ang="0">
                    <a:pos x="137" y="4"/>
                  </a:cxn>
                  <a:cxn ang="0">
                    <a:pos x="135" y="2"/>
                  </a:cxn>
                  <a:cxn ang="0">
                    <a:pos x="129" y="0"/>
                  </a:cxn>
                  <a:cxn ang="0">
                    <a:pos x="119" y="0"/>
                  </a:cxn>
                  <a:cxn ang="0">
                    <a:pos x="101" y="1"/>
                  </a:cxn>
                  <a:cxn ang="0">
                    <a:pos x="77" y="5"/>
                  </a:cxn>
                  <a:cxn ang="0">
                    <a:pos x="43" y="12"/>
                  </a:cxn>
                </a:cxnLst>
                <a:rect l="0" t="0" r="r" b="b"/>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prstTxWarp prst="textNoShape">
                  <a:avLst/>
                </a:prstTxWarp>
              </a:bodyPr>
              <a:lstStyle/>
              <a:p>
                <a:endParaRPr lang="en-US"/>
              </a:p>
            </p:txBody>
          </p:sp>
          <p:sp>
            <p:nvSpPr>
              <p:cNvPr id="357467" name="Freeform 91"/>
              <p:cNvSpPr>
                <a:spLocks/>
              </p:cNvSpPr>
              <p:nvPr/>
            </p:nvSpPr>
            <p:spPr bwMode="auto">
              <a:xfrm>
                <a:off x="6412" y="13680"/>
                <a:ext cx="116" cy="560"/>
              </a:xfrm>
              <a:custGeom>
                <a:avLst/>
                <a:gdLst/>
                <a:ahLst/>
                <a:cxnLst>
                  <a:cxn ang="0">
                    <a:pos x="36" y="11"/>
                  </a:cxn>
                  <a:cxn ang="0">
                    <a:pos x="33" y="21"/>
                  </a:cxn>
                  <a:cxn ang="0">
                    <a:pos x="24" y="53"/>
                  </a:cxn>
                  <a:cxn ang="0">
                    <a:pos x="15" y="103"/>
                  </a:cxn>
                  <a:cxn ang="0">
                    <a:pos x="5" y="169"/>
                  </a:cxn>
                  <a:cxn ang="0">
                    <a:pos x="0" y="250"/>
                  </a:cxn>
                  <a:cxn ang="0">
                    <a:pos x="1" y="344"/>
                  </a:cxn>
                  <a:cxn ang="0">
                    <a:pos x="10" y="448"/>
                  </a:cxn>
                  <a:cxn ang="0">
                    <a:pos x="32" y="560"/>
                  </a:cxn>
                  <a:cxn ang="0">
                    <a:pos x="112" y="555"/>
                  </a:cxn>
                  <a:cxn ang="0">
                    <a:pos x="108" y="538"/>
                  </a:cxn>
                  <a:cxn ang="0">
                    <a:pos x="101" y="493"/>
                  </a:cxn>
                  <a:cxn ang="0">
                    <a:pos x="91" y="426"/>
                  </a:cxn>
                  <a:cxn ang="0">
                    <a:pos x="82" y="344"/>
                  </a:cxn>
                  <a:cxn ang="0">
                    <a:pos x="77" y="255"/>
                  </a:cxn>
                  <a:cxn ang="0">
                    <a:pos x="79" y="164"/>
                  </a:cxn>
                  <a:cxn ang="0">
                    <a:pos x="91" y="79"/>
                  </a:cxn>
                  <a:cxn ang="0">
                    <a:pos x="116" y="6"/>
                  </a:cxn>
                  <a:cxn ang="0">
                    <a:pos x="116" y="5"/>
                  </a:cxn>
                  <a:cxn ang="0">
                    <a:pos x="116" y="4"/>
                  </a:cxn>
                  <a:cxn ang="0">
                    <a:pos x="114" y="2"/>
                  </a:cxn>
                  <a:cxn ang="0">
                    <a:pos x="109" y="0"/>
                  </a:cxn>
                  <a:cxn ang="0">
                    <a:pos x="100" y="0"/>
                  </a:cxn>
                  <a:cxn ang="0">
                    <a:pos x="86" y="1"/>
                  </a:cxn>
                  <a:cxn ang="0">
                    <a:pos x="65" y="4"/>
                  </a:cxn>
                  <a:cxn ang="0">
                    <a:pos x="36" y="11"/>
                  </a:cxn>
                </a:cxnLst>
                <a:rect l="0" t="0" r="r" b="b"/>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prstTxWarp prst="textNoShape">
                  <a:avLst/>
                </a:prstTxWarp>
              </a:bodyPr>
              <a:lstStyle/>
              <a:p>
                <a:endParaRPr lang="en-US"/>
              </a:p>
            </p:txBody>
          </p:sp>
          <p:sp>
            <p:nvSpPr>
              <p:cNvPr id="357468" name="Freeform 92"/>
              <p:cNvSpPr>
                <a:spLocks/>
              </p:cNvSpPr>
              <p:nvPr/>
            </p:nvSpPr>
            <p:spPr bwMode="auto">
              <a:xfrm>
                <a:off x="6417" y="13724"/>
                <a:ext cx="97" cy="463"/>
              </a:xfrm>
              <a:custGeom>
                <a:avLst/>
                <a:gdLst/>
                <a:ahLst/>
                <a:cxnLst>
                  <a:cxn ang="0">
                    <a:pos x="30" y="9"/>
                  </a:cxn>
                  <a:cxn ang="0">
                    <a:pos x="27" y="17"/>
                  </a:cxn>
                  <a:cxn ang="0">
                    <a:pos x="20" y="44"/>
                  </a:cxn>
                  <a:cxn ang="0">
                    <a:pos x="12" y="85"/>
                  </a:cxn>
                  <a:cxn ang="0">
                    <a:pos x="4" y="140"/>
                  </a:cxn>
                  <a:cxn ang="0">
                    <a:pos x="0" y="207"/>
                  </a:cxn>
                  <a:cxn ang="0">
                    <a:pos x="0" y="285"/>
                  </a:cxn>
                  <a:cxn ang="0">
                    <a:pos x="9" y="370"/>
                  </a:cxn>
                  <a:cxn ang="0">
                    <a:pos x="26" y="463"/>
                  </a:cxn>
                  <a:cxn ang="0">
                    <a:pos x="93" y="460"/>
                  </a:cxn>
                  <a:cxn ang="0">
                    <a:pos x="89" y="446"/>
                  </a:cxn>
                  <a:cxn ang="0">
                    <a:pos x="83" y="408"/>
                  </a:cxn>
                  <a:cxn ang="0">
                    <a:pos x="75" y="353"/>
                  </a:cxn>
                  <a:cxn ang="0">
                    <a:pos x="68" y="285"/>
                  </a:cxn>
                  <a:cxn ang="0">
                    <a:pos x="65" y="211"/>
                  </a:cxn>
                  <a:cxn ang="0">
                    <a:pos x="67" y="136"/>
                  </a:cxn>
                  <a:cxn ang="0">
                    <a:pos x="76" y="65"/>
                  </a:cxn>
                  <a:cxn ang="0">
                    <a:pos x="97" y="5"/>
                  </a:cxn>
                  <a:cxn ang="0">
                    <a:pos x="97" y="4"/>
                  </a:cxn>
                  <a:cxn ang="0">
                    <a:pos x="97" y="3"/>
                  </a:cxn>
                  <a:cxn ang="0">
                    <a:pos x="95" y="1"/>
                  </a:cxn>
                  <a:cxn ang="0">
                    <a:pos x="91" y="0"/>
                  </a:cxn>
                  <a:cxn ang="0">
                    <a:pos x="84" y="0"/>
                  </a:cxn>
                  <a:cxn ang="0">
                    <a:pos x="71" y="0"/>
                  </a:cxn>
                  <a:cxn ang="0">
                    <a:pos x="54" y="3"/>
                  </a:cxn>
                  <a:cxn ang="0">
                    <a:pos x="30" y="9"/>
                  </a:cxn>
                </a:cxnLst>
                <a:rect l="0" t="0" r="r" b="b"/>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prstTxWarp prst="textNoShape">
                  <a:avLst/>
                </a:prstTxWarp>
              </a:bodyPr>
              <a:lstStyle/>
              <a:p>
                <a:endParaRPr lang="en-US"/>
              </a:p>
            </p:txBody>
          </p:sp>
          <p:sp>
            <p:nvSpPr>
              <p:cNvPr id="357469" name="Freeform 93"/>
              <p:cNvSpPr>
                <a:spLocks/>
              </p:cNvSpPr>
              <p:nvPr/>
            </p:nvSpPr>
            <p:spPr bwMode="auto">
              <a:xfrm>
                <a:off x="6422" y="13768"/>
                <a:ext cx="77" cy="367"/>
              </a:xfrm>
              <a:custGeom>
                <a:avLst/>
                <a:gdLst/>
                <a:ahLst/>
                <a:cxnLst>
                  <a:cxn ang="0">
                    <a:pos x="24" y="8"/>
                  </a:cxn>
                  <a:cxn ang="0">
                    <a:pos x="22" y="15"/>
                  </a:cxn>
                  <a:cxn ang="0">
                    <a:pos x="17" y="36"/>
                  </a:cxn>
                  <a:cxn ang="0">
                    <a:pos x="10" y="68"/>
                  </a:cxn>
                  <a:cxn ang="0">
                    <a:pos x="4" y="112"/>
                  </a:cxn>
                  <a:cxn ang="0">
                    <a:pos x="0" y="164"/>
                  </a:cxn>
                  <a:cxn ang="0">
                    <a:pos x="0" y="226"/>
                  </a:cxn>
                  <a:cxn ang="0">
                    <a:pos x="7" y="294"/>
                  </a:cxn>
                  <a:cxn ang="0">
                    <a:pos x="21" y="367"/>
                  </a:cxn>
                  <a:cxn ang="0">
                    <a:pos x="74" y="364"/>
                  </a:cxn>
                  <a:cxn ang="0">
                    <a:pos x="71" y="353"/>
                  </a:cxn>
                  <a:cxn ang="0">
                    <a:pos x="66" y="323"/>
                  </a:cxn>
                  <a:cxn ang="0">
                    <a:pos x="60" y="280"/>
                  </a:cxn>
                  <a:cxn ang="0">
                    <a:pos x="54" y="226"/>
                  </a:cxn>
                  <a:cxn ang="0">
                    <a:pos x="51" y="168"/>
                  </a:cxn>
                  <a:cxn ang="0">
                    <a:pos x="53" y="107"/>
                  </a:cxn>
                  <a:cxn ang="0">
                    <a:pos x="61" y="52"/>
                  </a:cxn>
                  <a:cxn ang="0">
                    <a:pos x="77" y="5"/>
                  </a:cxn>
                  <a:cxn ang="0">
                    <a:pos x="77" y="5"/>
                  </a:cxn>
                  <a:cxn ang="0">
                    <a:pos x="77" y="2"/>
                  </a:cxn>
                  <a:cxn ang="0">
                    <a:pos x="76" y="1"/>
                  </a:cxn>
                  <a:cxn ang="0">
                    <a:pos x="72" y="0"/>
                  </a:cxn>
                  <a:cxn ang="0">
                    <a:pos x="66" y="0"/>
                  </a:cxn>
                  <a:cxn ang="0">
                    <a:pos x="56" y="1"/>
                  </a:cxn>
                  <a:cxn ang="0">
                    <a:pos x="43" y="4"/>
                  </a:cxn>
                  <a:cxn ang="0">
                    <a:pos x="24" y="8"/>
                  </a:cxn>
                </a:cxnLst>
                <a:rect l="0" t="0" r="r" b="b"/>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prstTxWarp prst="textNoShape">
                  <a:avLst/>
                </a:prstTxWarp>
              </a:bodyPr>
              <a:lstStyle/>
              <a:p>
                <a:endParaRPr lang="en-US"/>
              </a:p>
            </p:txBody>
          </p:sp>
          <p:sp>
            <p:nvSpPr>
              <p:cNvPr id="357470" name="Freeform 94"/>
              <p:cNvSpPr>
                <a:spLocks/>
              </p:cNvSpPr>
              <p:nvPr/>
            </p:nvSpPr>
            <p:spPr bwMode="auto">
              <a:xfrm>
                <a:off x="6428" y="13813"/>
                <a:ext cx="56" cy="271"/>
              </a:xfrm>
              <a:custGeom>
                <a:avLst/>
                <a:gdLst/>
                <a:ahLst/>
                <a:cxnLst>
                  <a:cxn ang="0">
                    <a:pos x="17" y="5"/>
                  </a:cxn>
                  <a:cxn ang="0">
                    <a:pos x="16" y="10"/>
                  </a:cxn>
                  <a:cxn ang="0">
                    <a:pos x="12" y="25"/>
                  </a:cxn>
                  <a:cxn ang="0">
                    <a:pos x="6" y="49"/>
                  </a:cxn>
                  <a:cxn ang="0">
                    <a:pos x="2" y="82"/>
                  </a:cxn>
                  <a:cxn ang="0">
                    <a:pos x="0" y="122"/>
                  </a:cxn>
                  <a:cxn ang="0">
                    <a:pos x="0" y="166"/>
                  </a:cxn>
                  <a:cxn ang="0">
                    <a:pos x="4" y="217"/>
                  </a:cxn>
                  <a:cxn ang="0">
                    <a:pos x="15" y="271"/>
                  </a:cxn>
                  <a:cxn ang="0">
                    <a:pos x="54" y="268"/>
                  </a:cxn>
                  <a:cxn ang="0">
                    <a:pos x="52" y="261"/>
                  </a:cxn>
                  <a:cxn ang="0">
                    <a:pos x="48" y="238"/>
                  </a:cxn>
                  <a:cxn ang="0">
                    <a:pos x="44" y="206"/>
                  </a:cxn>
                  <a:cxn ang="0">
                    <a:pos x="40" y="166"/>
                  </a:cxn>
                  <a:cxn ang="0">
                    <a:pos x="37" y="123"/>
                  </a:cxn>
                  <a:cxn ang="0">
                    <a:pos x="39" y="78"/>
                  </a:cxn>
                  <a:cxn ang="0">
                    <a:pos x="44" y="37"/>
                  </a:cxn>
                  <a:cxn ang="0">
                    <a:pos x="56" y="3"/>
                  </a:cxn>
                  <a:cxn ang="0">
                    <a:pos x="56" y="3"/>
                  </a:cxn>
                  <a:cxn ang="0">
                    <a:pos x="56" y="2"/>
                  </a:cxn>
                  <a:cxn ang="0">
                    <a:pos x="55" y="1"/>
                  </a:cxn>
                  <a:cxn ang="0">
                    <a:pos x="52" y="0"/>
                  </a:cxn>
                  <a:cxn ang="0">
                    <a:pos x="48" y="0"/>
                  </a:cxn>
                  <a:cxn ang="0">
                    <a:pos x="42" y="0"/>
                  </a:cxn>
                  <a:cxn ang="0">
                    <a:pos x="31" y="2"/>
                  </a:cxn>
                  <a:cxn ang="0">
                    <a:pos x="17" y="5"/>
                  </a:cxn>
                </a:cxnLst>
                <a:rect l="0" t="0" r="r" b="b"/>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prstTxWarp prst="textNoShape">
                  <a:avLst/>
                </a:prstTxWarp>
              </a:bodyPr>
              <a:lstStyle/>
              <a:p>
                <a:endParaRPr lang="en-US"/>
              </a:p>
            </p:txBody>
          </p:sp>
          <p:sp>
            <p:nvSpPr>
              <p:cNvPr id="357471" name="Freeform 95"/>
              <p:cNvSpPr>
                <a:spLocks/>
              </p:cNvSpPr>
              <p:nvPr/>
            </p:nvSpPr>
            <p:spPr bwMode="auto">
              <a:xfrm>
                <a:off x="7211" y="13549"/>
                <a:ext cx="186" cy="732"/>
              </a:xfrm>
              <a:custGeom>
                <a:avLst/>
                <a:gdLst/>
                <a:ahLst/>
                <a:cxnLst>
                  <a:cxn ang="0">
                    <a:pos x="186" y="6"/>
                  </a:cxn>
                  <a:cxn ang="0">
                    <a:pos x="182" y="11"/>
                  </a:cxn>
                  <a:cxn ang="0">
                    <a:pos x="169" y="29"/>
                  </a:cxn>
                  <a:cxn ang="0">
                    <a:pos x="153" y="67"/>
                  </a:cxn>
                  <a:cxn ang="0">
                    <a:pos x="137" y="130"/>
                  </a:cxn>
                  <a:cxn ang="0">
                    <a:pos x="124" y="221"/>
                  </a:cxn>
                  <a:cxn ang="0">
                    <a:pos x="117" y="350"/>
                  </a:cxn>
                  <a:cxn ang="0">
                    <a:pos x="122" y="517"/>
                  </a:cxn>
                  <a:cxn ang="0">
                    <a:pos x="139" y="732"/>
                  </a:cxn>
                  <a:cxn ang="0">
                    <a:pos x="34" y="732"/>
                  </a:cxn>
                  <a:cxn ang="0">
                    <a:pos x="31" y="711"/>
                  </a:cxn>
                  <a:cxn ang="0">
                    <a:pos x="22" y="651"/>
                  </a:cxn>
                  <a:cxn ang="0">
                    <a:pos x="12" y="563"/>
                  </a:cxn>
                  <a:cxn ang="0">
                    <a:pos x="3" y="454"/>
                  </a:cxn>
                  <a:cxn ang="0">
                    <a:pos x="0" y="335"/>
                  </a:cxn>
                  <a:cxn ang="0">
                    <a:pos x="6" y="213"/>
                  </a:cxn>
                  <a:cxn ang="0">
                    <a:pos x="25" y="98"/>
                  </a:cxn>
                  <a:cxn ang="0">
                    <a:pos x="60" y="0"/>
                  </a:cxn>
                  <a:cxn ang="0">
                    <a:pos x="186" y="6"/>
                  </a:cxn>
                </a:cxnLst>
                <a:rect l="0" t="0" r="r" b="b"/>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prstTxWarp prst="textNoShape">
                  <a:avLst/>
                </a:prstTxWarp>
              </a:bodyPr>
              <a:lstStyle/>
              <a:p>
                <a:endParaRPr lang="en-US"/>
              </a:p>
            </p:txBody>
          </p:sp>
          <p:sp>
            <p:nvSpPr>
              <p:cNvPr id="357472" name="Freeform 96"/>
              <p:cNvSpPr>
                <a:spLocks/>
              </p:cNvSpPr>
              <p:nvPr/>
            </p:nvSpPr>
            <p:spPr bwMode="auto">
              <a:xfrm>
                <a:off x="7219" y="13600"/>
                <a:ext cx="158" cy="625"/>
              </a:xfrm>
              <a:custGeom>
                <a:avLst/>
                <a:gdLst/>
                <a:ahLst/>
                <a:cxnLst>
                  <a:cxn ang="0">
                    <a:pos x="158" y="4"/>
                  </a:cxn>
                  <a:cxn ang="0">
                    <a:pos x="153" y="9"/>
                  </a:cxn>
                  <a:cxn ang="0">
                    <a:pos x="144" y="25"/>
                  </a:cxn>
                  <a:cxn ang="0">
                    <a:pos x="130" y="57"/>
                  </a:cxn>
                  <a:cxn ang="0">
                    <a:pos x="116" y="110"/>
                  </a:cxn>
                  <a:cxn ang="0">
                    <a:pos x="105" y="189"/>
                  </a:cxn>
                  <a:cxn ang="0">
                    <a:pos x="100" y="298"/>
                  </a:cxn>
                  <a:cxn ang="0">
                    <a:pos x="103" y="441"/>
                  </a:cxn>
                  <a:cxn ang="0">
                    <a:pos x="118" y="625"/>
                  </a:cxn>
                  <a:cxn ang="0">
                    <a:pos x="29" y="625"/>
                  </a:cxn>
                  <a:cxn ang="0">
                    <a:pos x="25" y="607"/>
                  </a:cxn>
                  <a:cxn ang="0">
                    <a:pos x="18" y="556"/>
                  </a:cxn>
                  <a:cxn ang="0">
                    <a:pos x="9" y="480"/>
                  </a:cxn>
                  <a:cxn ang="0">
                    <a:pos x="2" y="387"/>
                  </a:cxn>
                  <a:cxn ang="0">
                    <a:pos x="0" y="286"/>
                  </a:cxn>
                  <a:cxn ang="0">
                    <a:pos x="5" y="182"/>
                  </a:cxn>
                  <a:cxn ang="0">
                    <a:pos x="21" y="84"/>
                  </a:cxn>
                  <a:cxn ang="0">
                    <a:pos x="51" y="0"/>
                  </a:cxn>
                  <a:cxn ang="0">
                    <a:pos x="158" y="4"/>
                  </a:cxn>
                </a:cxnLst>
                <a:rect l="0" t="0" r="r" b="b"/>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prstTxWarp prst="textNoShape">
                  <a:avLst/>
                </a:prstTxWarp>
              </a:bodyPr>
              <a:lstStyle/>
              <a:p>
                <a:endParaRPr lang="en-US"/>
              </a:p>
            </p:txBody>
          </p:sp>
          <p:sp>
            <p:nvSpPr>
              <p:cNvPr id="357473" name="Freeform 97"/>
              <p:cNvSpPr>
                <a:spLocks/>
              </p:cNvSpPr>
              <p:nvPr/>
            </p:nvSpPr>
            <p:spPr bwMode="auto">
              <a:xfrm>
                <a:off x="7225" y="13651"/>
                <a:ext cx="131" cy="517"/>
              </a:xfrm>
              <a:custGeom>
                <a:avLst/>
                <a:gdLst/>
                <a:ahLst/>
                <a:cxnLst>
                  <a:cxn ang="0">
                    <a:pos x="131" y="4"/>
                  </a:cxn>
                  <a:cxn ang="0">
                    <a:pos x="128" y="7"/>
                  </a:cxn>
                  <a:cxn ang="0">
                    <a:pos x="119" y="21"/>
                  </a:cxn>
                  <a:cxn ang="0">
                    <a:pos x="109" y="47"/>
                  </a:cxn>
                  <a:cxn ang="0">
                    <a:pos x="97" y="91"/>
                  </a:cxn>
                  <a:cxn ang="0">
                    <a:pos x="88" y="156"/>
                  </a:cxn>
                  <a:cxn ang="0">
                    <a:pos x="84" y="247"/>
                  </a:cxn>
                  <a:cxn ang="0">
                    <a:pos x="86" y="366"/>
                  </a:cxn>
                  <a:cxn ang="0">
                    <a:pos x="99" y="517"/>
                  </a:cxn>
                  <a:cxn ang="0">
                    <a:pos x="25" y="517"/>
                  </a:cxn>
                  <a:cxn ang="0">
                    <a:pos x="23" y="502"/>
                  </a:cxn>
                  <a:cxn ang="0">
                    <a:pos x="16" y="460"/>
                  </a:cxn>
                  <a:cxn ang="0">
                    <a:pos x="9" y="397"/>
                  </a:cxn>
                  <a:cxn ang="0">
                    <a:pos x="2" y="320"/>
                  </a:cxn>
                  <a:cxn ang="0">
                    <a:pos x="0" y="236"/>
                  </a:cxn>
                  <a:cxn ang="0">
                    <a:pos x="4" y="151"/>
                  </a:cxn>
                  <a:cxn ang="0">
                    <a:pos x="18" y="70"/>
                  </a:cxn>
                  <a:cxn ang="0">
                    <a:pos x="43" y="0"/>
                  </a:cxn>
                  <a:cxn ang="0">
                    <a:pos x="131" y="4"/>
                  </a:cxn>
                </a:cxnLst>
                <a:rect l="0" t="0" r="r" b="b"/>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prstTxWarp prst="textNoShape">
                  <a:avLst/>
                </a:prstTxWarp>
              </a:bodyPr>
              <a:lstStyle/>
              <a:p>
                <a:endParaRPr lang="en-US"/>
              </a:p>
            </p:txBody>
          </p:sp>
          <p:sp>
            <p:nvSpPr>
              <p:cNvPr id="357474" name="Freeform 98"/>
              <p:cNvSpPr>
                <a:spLocks/>
              </p:cNvSpPr>
              <p:nvPr/>
            </p:nvSpPr>
            <p:spPr bwMode="auto">
              <a:xfrm>
                <a:off x="7233" y="13701"/>
                <a:ext cx="104" cy="411"/>
              </a:xfrm>
              <a:custGeom>
                <a:avLst/>
                <a:gdLst/>
                <a:ahLst/>
                <a:cxnLst>
                  <a:cxn ang="0">
                    <a:pos x="104" y="4"/>
                  </a:cxn>
                  <a:cxn ang="0">
                    <a:pos x="101" y="7"/>
                  </a:cxn>
                  <a:cxn ang="0">
                    <a:pos x="94" y="17"/>
                  </a:cxn>
                  <a:cxn ang="0">
                    <a:pos x="86" y="38"/>
                  </a:cxn>
                  <a:cxn ang="0">
                    <a:pos x="76" y="73"/>
                  </a:cxn>
                  <a:cxn ang="0">
                    <a:pos x="69" y="125"/>
                  </a:cxn>
                  <a:cxn ang="0">
                    <a:pos x="65" y="196"/>
                  </a:cxn>
                  <a:cxn ang="0">
                    <a:pos x="67" y="291"/>
                  </a:cxn>
                  <a:cxn ang="0">
                    <a:pos x="77" y="411"/>
                  </a:cxn>
                  <a:cxn ang="0">
                    <a:pos x="19" y="411"/>
                  </a:cxn>
                  <a:cxn ang="0">
                    <a:pos x="17" y="399"/>
                  </a:cxn>
                  <a:cxn ang="0">
                    <a:pos x="11" y="365"/>
                  </a:cxn>
                  <a:cxn ang="0">
                    <a:pos x="6" y="316"/>
                  </a:cxn>
                  <a:cxn ang="0">
                    <a:pos x="2" y="255"/>
                  </a:cxn>
                  <a:cxn ang="0">
                    <a:pos x="0" y="188"/>
                  </a:cxn>
                  <a:cxn ang="0">
                    <a:pos x="4" y="120"/>
                  </a:cxn>
                  <a:cxn ang="0">
                    <a:pos x="15" y="55"/>
                  </a:cxn>
                  <a:cxn ang="0">
                    <a:pos x="34" y="0"/>
                  </a:cxn>
                  <a:cxn ang="0">
                    <a:pos x="104" y="4"/>
                  </a:cxn>
                </a:cxnLst>
                <a:rect l="0" t="0" r="r" b="b"/>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prstTxWarp prst="textNoShape">
                  <a:avLst/>
                </a:prstTxWarp>
              </a:bodyPr>
              <a:lstStyle/>
              <a:p>
                <a:endParaRPr lang="en-US"/>
              </a:p>
            </p:txBody>
          </p:sp>
          <p:sp>
            <p:nvSpPr>
              <p:cNvPr id="357475" name="Freeform 99"/>
              <p:cNvSpPr>
                <a:spLocks/>
              </p:cNvSpPr>
              <p:nvPr/>
            </p:nvSpPr>
            <p:spPr bwMode="auto">
              <a:xfrm>
                <a:off x="7240" y="13752"/>
                <a:ext cx="76" cy="302"/>
              </a:xfrm>
              <a:custGeom>
                <a:avLst/>
                <a:gdLst/>
                <a:ahLst/>
                <a:cxnLst>
                  <a:cxn ang="0">
                    <a:pos x="76" y="2"/>
                  </a:cxn>
                  <a:cxn ang="0">
                    <a:pos x="74" y="4"/>
                  </a:cxn>
                  <a:cxn ang="0">
                    <a:pos x="70" y="12"/>
                  </a:cxn>
                  <a:cxn ang="0">
                    <a:pos x="62" y="28"/>
                  </a:cxn>
                  <a:cxn ang="0">
                    <a:pos x="56" y="53"/>
                  </a:cxn>
                  <a:cxn ang="0">
                    <a:pos x="51" y="92"/>
                  </a:cxn>
                  <a:cxn ang="0">
                    <a:pos x="49" y="145"/>
                  </a:cxn>
                  <a:cxn ang="0">
                    <a:pos x="50" y="214"/>
                  </a:cxn>
                  <a:cxn ang="0">
                    <a:pos x="57" y="302"/>
                  </a:cxn>
                  <a:cxn ang="0">
                    <a:pos x="14" y="302"/>
                  </a:cxn>
                  <a:cxn ang="0">
                    <a:pos x="13" y="294"/>
                  </a:cxn>
                  <a:cxn ang="0">
                    <a:pos x="9" y="269"/>
                  </a:cxn>
                  <a:cxn ang="0">
                    <a:pos x="4" y="232"/>
                  </a:cxn>
                  <a:cxn ang="0">
                    <a:pos x="1" y="188"/>
                  </a:cxn>
                  <a:cxn ang="0">
                    <a:pos x="0" y="138"/>
                  </a:cxn>
                  <a:cxn ang="0">
                    <a:pos x="2" y="89"/>
                  </a:cxn>
                  <a:cxn ang="0">
                    <a:pos x="10" y="41"/>
                  </a:cxn>
                  <a:cxn ang="0">
                    <a:pos x="25" y="0"/>
                  </a:cxn>
                  <a:cxn ang="0">
                    <a:pos x="76" y="2"/>
                  </a:cxn>
                </a:cxnLst>
                <a:rect l="0" t="0" r="r" b="b"/>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prstTxWarp prst="textNoShape">
                  <a:avLst/>
                </a:prstTxWarp>
              </a:bodyPr>
              <a:lstStyle/>
              <a:p>
                <a:endParaRPr lang="en-US"/>
              </a:p>
            </p:txBody>
          </p:sp>
          <p:sp>
            <p:nvSpPr>
              <p:cNvPr id="357476" name="Rectangle 100"/>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prstTxWarp prst="textNoShape">
                  <a:avLst/>
                </a:prstTxWarp>
              </a:bodyPr>
              <a:lstStyle/>
              <a:p>
                <a:endParaRPr lang="en-US"/>
              </a:p>
            </p:txBody>
          </p:sp>
          <p:sp>
            <p:nvSpPr>
              <p:cNvPr id="357477" name="Freeform 101"/>
              <p:cNvSpPr>
                <a:spLocks/>
              </p:cNvSpPr>
              <p:nvPr/>
            </p:nvSpPr>
            <p:spPr bwMode="auto">
              <a:xfrm>
                <a:off x="6579" y="13664"/>
                <a:ext cx="375" cy="440"/>
              </a:xfrm>
              <a:custGeom>
                <a:avLst/>
                <a:gdLst/>
                <a:ahLst/>
                <a:cxnLst>
                  <a:cxn ang="0">
                    <a:pos x="35" y="41"/>
                  </a:cxn>
                  <a:cxn ang="0">
                    <a:pos x="32" y="49"/>
                  </a:cxn>
                  <a:cxn ang="0">
                    <a:pos x="25" y="74"/>
                  </a:cxn>
                  <a:cxn ang="0">
                    <a:pos x="17" y="112"/>
                  </a:cxn>
                  <a:cxn ang="0">
                    <a:pos x="8" y="163"/>
                  </a:cxn>
                  <a:cxn ang="0">
                    <a:pos x="2" y="223"/>
                  </a:cxn>
                  <a:cxn ang="0">
                    <a:pos x="0" y="290"/>
                  </a:cxn>
                  <a:cxn ang="0">
                    <a:pos x="7" y="363"/>
                  </a:cxn>
                  <a:cxn ang="0">
                    <a:pos x="23" y="440"/>
                  </a:cxn>
                  <a:cxn ang="0">
                    <a:pos x="23" y="437"/>
                  </a:cxn>
                  <a:cxn ang="0">
                    <a:pos x="23" y="427"/>
                  </a:cxn>
                  <a:cxn ang="0">
                    <a:pos x="23" y="411"/>
                  </a:cxn>
                  <a:cxn ang="0">
                    <a:pos x="23" y="391"/>
                  </a:cxn>
                  <a:cxn ang="0">
                    <a:pos x="25" y="367"/>
                  </a:cxn>
                  <a:cxn ang="0">
                    <a:pos x="28" y="341"/>
                  </a:cxn>
                  <a:cxn ang="0">
                    <a:pos x="33" y="312"/>
                  </a:cxn>
                  <a:cxn ang="0">
                    <a:pos x="39" y="281"/>
                  </a:cxn>
                  <a:cxn ang="0">
                    <a:pos x="49" y="251"/>
                  </a:cxn>
                  <a:cxn ang="0">
                    <a:pos x="61" y="222"/>
                  </a:cxn>
                  <a:cxn ang="0">
                    <a:pos x="75" y="194"/>
                  </a:cxn>
                  <a:cxn ang="0">
                    <a:pos x="93" y="168"/>
                  </a:cxn>
                  <a:cxn ang="0">
                    <a:pos x="116" y="145"/>
                  </a:cxn>
                  <a:cxn ang="0">
                    <a:pos x="141" y="127"/>
                  </a:cxn>
                  <a:cxn ang="0">
                    <a:pos x="173" y="114"/>
                  </a:cxn>
                  <a:cxn ang="0">
                    <a:pos x="208" y="106"/>
                  </a:cxn>
                  <a:cxn ang="0">
                    <a:pos x="210" y="104"/>
                  </a:cxn>
                  <a:cxn ang="0">
                    <a:pos x="217" y="100"/>
                  </a:cxn>
                  <a:cxn ang="0">
                    <a:pos x="227" y="92"/>
                  </a:cxn>
                  <a:cxn ang="0">
                    <a:pos x="245" y="82"/>
                  </a:cxn>
                  <a:cxn ang="0">
                    <a:pos x="267" y="69"/>
                  </a:cxn>
                  <a:cxn ang="0">
                    <a:pos x="296" y="54"/>
                  </a:cxn>
                  <a:cxn ang="0">
                    <a:pos x="332" y="36"/>
                  </a:cxn>
                  <a:cxn ang="0">
                    <a:pos x="375" y="17"/>
                  </a:cxn>
                  <a:cxn ang="0">
                    <a:pos x="373" y="16"/>
                  </a:cxn>
                  <a:cxn ang="0">
                    <a:pos x="366" y="15"/>
                  </a:cxn>
                  <a:cxn ang="0">
                    <a:pos x="357" y="13"/>
                  </a:cxn>
                  <a:cxn ang="0">
                    <a:pos x="343" y="10"/>
                  </a:cxn>
                  <a:cxn ang="0">
                    <a:pos x="326" y="7"/>
                  </a:cxn>
                  <a:cxn ang="0">
                    <a:pos x="307" y="5"/>
                  </a:cxn>
                  <a:cxn ang="0">
                    <a:pos x="285" y="3"/>
                  </a:cxn>
                  <a:cxn ang="0">
                    <a:pos x="261" y="1"/>
                  </a:cxn>
                  <a:cxn ang="0">
                    <a:pos x="235" y="0"/>
                  </a:cxn>
                  <a:cxn ang="0">
                    <a:pos x="208" y="1"/>
                  </a:cxn>
                  <a:cxn ang="0">
                    <a:pos x="180" y="2"/>
                  </a:cxn>
                  <a:cxn ang="0">
                    <a:pos x="151" y="5"/>
                  </a:cxn>
                  <a:cxn ang="0">
                    <a:pos x="122" y="10"/>
                  </a:cxn>
                  <a:cxn ang="0">
                    <a:pos x="92" y="18"/>
                  </a:cxn>
                  <a:cxn ang="0">
                    <a:pos x="63" y="28"/>
                  </a:cxn>
                  <a:cxn ang="0">
                    <a:pos x="35" y="41"/>
                  </a:cxn>
                </a:cxnLst>
                <a:rect l="0" t="0" r="r" b="b"/>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prstTxWarp prst="textNoShape">
                  <a:avLst/>
                </a:prstTxWarp>
              </a:bodyPr>
              <a:lstStyle/>
              <a:p>
                <a:endParaRPr lang="en-US"/>
              </a:p>
            </p:txBody>
          </p:sp>
          <p:sp>
            <p:nvSpPr>
              <p:cNvPr id="357478" name="Freeform 102"/>
              <p:cNvSpPr>
                <a:spLocks/>
              </p:cNvSpPr>
              <p:nvPr/>
            </p:nvSpPr>
            <p:spPr bwMode="auto">
              <a:xfrm>
                <a:off x="6061" y="13991"/>
                <a:ext cx="305" cy="83"/>
              </a:xfrm>
              <a:custGeom>
                <a:avLst/>
                <a:gdLst/>
                <a:ahLst/>
                <a:cxnLst>
                  <a:cxn ang="0">
                    <a:pos x="0" y="53"/>
                  </a:cxn>
                  <a:cxn ang="0">
                    <a:pos x="0" y="52"/>
                  </a:cxn>
                  <a:cxn ang="0">
                    <a:pos x="2" y="48"/>
                  </a:cxn>
                  <a:cxn ang="0">
                    <a:pos x="5" y="44"/>
                  </a:cxn>
                  <a:cxn ang="0">
                    <a:pos x="11" y="37"/>
                  </a:cxn>
                  <a:cxn ang="0">
                    <a:pos x="18" y="31"/>
                  </a:cxn>
                  <a:cxn ang="0">
                    <a:pos x="27" y="25"/>
                  </a:cxn>
                  <a:cxn ang="0">
                    <a:pos x="39" y="18"/>
                  </a:cxn>
                  <a:cxn ang="0">
                    <a:pos x="54" y="12"/>
                  </a:cxn>
                  <a:cxn ang="0">
                    <a:pos x="72" y="6"/>
                  </a:cxn>
                  <a:cxn ang="0">
                    <a:pos x="92" y="2"/>
                  </a:cxn>
                  <a:cxn ang="0">
                    <a:pos x="118" y="0"/>
                  </a:cxn>
                  <a:cxn ang="0">
                    <a:pos x="146" y="0"/>
                  </a:cxn>
                  <a:cxn ang="0">
                    <a:pos x="180" y="2"/>
                  </a:cxn>
                  <a:cxn ang="0">
                    <a:pos x="216" y="7"/>
                  </a:cxn>
                  <a:cxn ang="0">
                    <a:pos x="258" y="16"/>
                  </a:cxn>
                  <a:cxn ang="0">
                    <a:pos x="305" y="29"/>
                  </a:cxn>
                  <a:cxn ang="0">
                    <a:pos x="299" y="47"/>
                  </a:cxn>
                  <a:cxn ang="0">
                    <a:pos x="297" y="46"/>
                  </a:cxn>
                  <a:cxn ang="0">
                    <a:pos x="289" y="44"/>
                  </a:cxn>
                  <a:cxn ang="0">
                    <a:pos x="277" y="41"/>
                  </a:cxn>
                  <a:cxn ang="0">
                    <a:pos x="262" y="36"/>
                  </a:cxn>
                  <a:cxn ang="0">
                    <a:pos x="244" y="32"/>
                  </a:cxn>
                  <a:cxn ang="0">
                    <a:pos x="224" y="28"/>
                  </a:cxn>
                  <a:cxn ang="0">
                    <a:pos x="201" y="25"/>
                  </a:cxn>
                  <a:cxn ang="0">
                    <a:pos x="176" y="22"/>
                  </a:cxn>
                  <a:cxn ang="0">
                    <a:pos x="152" y="21"/>
                  </a:cxn>
                  <a:cxn ang="0">
                    <a:pos x="126" y="21"/>
                  </a:cxn>
                  <a:cxn ang="0">
                    <a:pos x="101" y="23"/>
                  </a:cxn>
                  <a:cxn ang="0">
                    <a:pos x="77" y="29"/>
                  </a:cxn>
                  <a:cxn ang="0">
                    <a:pos x="55" y="37"/>
                  </a:cxn>
                  <a:cxn ang="0">
                    <a:pos x="33" y="48"/>
                  </a:cxn>
                  <a:cxn ang="0">
                    <a:pos x="15" y="63"/>
                  </a:cxn>
                  <a:cxn ang="0">
                    <a:pos x="0" y="83"/>
                  </a:cxn>
                  <a:cxn ang="0">
                    <a:pos x="0" y="53"/>
                  </a:cxn>
                </a:cxnLst>
                <a:rect l="0" t="0" r="r" b="b"/>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7479" name="Freeform 103"/>
              <p:cNvSpPr>
                <a:spLocks/>
              </p:cNvSpPr>
              <p:nvPr/>
            </p:nvSpPr>
            <p:spPr bwMode="auto">
              <a:xfrm>
                <a:off x="6061" y="13793"/>
                <a:ext cx="305" cy="83"/>
              </a:xfrm>
              <a:custGeom>
                <a:avLst/>
                <a:gdLst/>
                <a:ahLst/>
                <a:cxnLst>
                  <a:cxn ang="0">
                    <a:pos x="0" y="53"/>
                  </a:cxn>
                  <a:cxn ang="0">
                    <a:pos x="0" y="52"/>
                  </a:cxn>
                  <a:cxn ang="0">
                    <a:pos x="2" y="49"/>
                  </a:cxn>
                  <a:cxn ang="0">
                    <a:pos x="5" y="44"/>
                  </a:cxn>
                  <a:cxn ang="0">
                    <a:pos x="11" y="38"/>
                  </a:cxn>
                  <a:cxn ang="0">
                    <a:pos x="18" y="31"/>
                  </a:cxn>
                  <a:cxn ang="0">
                    <a:pos x="27" y="25"/>
                  </a:cxn>
                  <a:cxn ang="0">
                    <a:pos x="39" y="17"/>
                  </a:cxn>
                  <a:cxn ang="0">
                    <a:pos x="54" y="12"/>
                  </a:cxn>
                  <a:cxn ang="0">
                    <a:pos x="72" y="7"/>
                  </a:cxn>
                  <a:cxn ang="0">
                    <a:pos x="92" y="2"/>
                  </a:cxn>
                  <a:cxn ang="0">
                    <a:pos x="118" y="0"/>
                  </a:cxn>
                  <a:cxn ang="0">
                    <a:pos x="146" y="0"/>
                  </a:cxn>
                  <a:cxn ang="0">
                    <a:pos x="180" y="2"/>
                  </a:cxn>
                  <a:cxn ang="0">
                    <a:pos x="216" y="8"/>
                  </a:cxn>
                  <a:cxn ang="0">
                    <a:pos x="258" y="16"/>
                  </a:cxn>
                  <a:cxn ang="0">
                    <a:pos x="305" y="29"/>
                  </a:cxn>
                  <a:cxn ang="0">
                    <a:pos x="299" y="47"/>
                  </a:cxn>
                  <a:cxn ang="0">
                    <a:pos x="297" y="45"/>
                  </a:cxn>
                  <a:cxn ang="0">
                    <a:pos x="289" y="43"/>
                  </a:cxn>
                  <a:cxn ang="0">
                    <a:pos x="277" y="40"/>
                  </a:cxn>
                  <a:cxn ang="0">
                    <a:pos x="262" y="36"/>
                  </a:cxn>
                  <a:cxn ang="0">
                    <a:pos x="244" y="33"/>
                  </a:cxn>
                  <a:cxn ang="0">
                    <a:pos x="224" y="28"/>
                  </a:cxn>
                  <a:cxn ang="0">
                    <a:pos x="201" y="25"/>
                  </a:cxn>
                  <a:cxn ang="0">
                    <a:pos x="176" y="22"/>
                  </a:cxn>
                  <a:cxn ang="0">
                    <a:pos x="152" y="21"/>
                  </a:cxn>
                  <a:cxn ang="0">
                    <a:pos x="126" y="22"/>
                  </a:cxn>
                  <a:cxn ang="0">
                    <a:pos x="101" y="24"/>
                  </a:cxn>
                  <a:cxn ang="0">
                    <a:pos x="77" y="29"/>
                  </a:cxn>
                  <a:cxn ang="0">
                    <a:pos x="55" y="38"/>
                  </a:cxn>
                  <a:cxn ang="0">
                    <a:pos x="33" y="49"/>
                  </a:cxn>
                  <a:cxn ang="0">
                    <a:pos x="15" y="64"/>
                  </a:cxn>
                  <a:cxn ang="0">
                    <a:pos x="0" y="83"/>
                  </a:cxn>
                  <a:cxn ang="0">
                    <a:pos x="0" y="53"/>
                  </a:cxn>
                </a:cxnLst>
                <a:rect l="0" t="0" r="r" b="b"/>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7480" name="Freeform 104"/>
              <p:cNvSpPr>
                <a:spLocks/>
              </p:cNvSpPr>
              <p:nvPr/>
            </p:nvSpPr>
            <p:spPr bwMode="auto">
              <a:xfrm>
                <a:off x="6348" y="13696"/>
                <a:ext cx="496" cy="917"/>
              </a:xfrm>
              <a:custGeom>
                <a:avLst/>
                <a:gdLst/>
                <a:ahLst/>
                <a:cxnLst>
                  <a:cxn ang="0">
                    <a:pos x="0" y="0"/>
                  </a:cxn>
                  <a:cxn ang="0">
                    <a:pos x="0" y="886"/>
                  </a:cxn>
                  <a:cxn ang="0">
                    <a:pos x="150" y="917"/>
                  </a:cxn>
                  <a:cxn ang="0">
                    <a:pos x="143" y="797"/>
                  </a:cxn>
                  <a:cxn ang="0">
                    <a:pos x="496" y="851"/>
                  </a:cxn>
                  <a:cxn ang="0">
                    <a:pos x="490" y="803"/>
                  </a:cxn>
                  <a:cxn ang="0">
                    <a:pos x="245" y="773"/>
                  </a:cxn>
                  <a:cxn ang="0">
                    <a:pos x="239" y="670"/>
                  </a:cxn>
                  <a:cxn ang="0">
                    <a:pos x="72" y="670"/>
                  </a:cxn>
                  <a:cxn ang="0">
                    <a:pos x="68" y="657"/>
                  </a:cxn>
                  <a:cxn ang="0">
                    <a:pos x="56" y="620"/>
                  </a:cxn>
                  <a:cxn ang="0">
                    <a:pos x="41" y="559"/>
                  </a:cxn>
                  <a:cxn ang="0">
                    <a:pos x="26" y="480"/>
                  </a:cxn>
                  <a:cxn ang="0">
                    <a:pos x="15" y="385"/>
                  </a:cxn>
                  <a:cxn ang="0">
                    <a:pos x="11" y="276"/>
                  </a:cxn>
                  <a:cxn ang="0">
                    <a:pos x="20" y="158"/>
                  </a:cxn>
                  <a:cxn ang="0">
                    <a:pos x="42" y="30"/>
                  </a:cxn>
                  <a:cxn ang="0">
                    <a:pos x="0" y="0"/>
                  </a:cxn>
                </a:cxnLst>
                <a:rect l="0" t="0" r="r" b="b"/>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prstTxWarp prst="textNoShape">
                  <a:avLst/>
                </a:prstTxWarp>
              </a:bodyPr>
              <a:lstStyle/>
              <a:p>
                <a:endParaRPr lang="en-US"/>
              </a:p>
            </p:txBody>
          </p:sp>
          <p:sp>
            <p:nvSpPr>
              <p:cNvPr id="357481" name="Freeform 105"/>
              <p:cNvSpPr>
                <a:spLocks/>
              </p:cNvSpPr>
              <p:nvPr/>
            </p:nvSpPr>
            <p:spPr bwMode="auto">
              <a:xfrm>
                <a:off x="6593" y="13487"/>
                <a:ext cx="638" cy="125"/>
              </a:xfrm>
              <a:custGeom>
                <a:avLst/>
                <a:gdLst/>
                <a:ahLst/>
                <a:cxnLst>
                  <a:cxn ang="0">
                    <a:pos x="0" y="125"/>
                  </a:cxn>
                  <a:cxn ang="0">
                    <a:pos x="4" y="124"/>
                  </a:cxn>
                  <a:cxn ang="0">
                    <a:pos x="14" y="119"/>
                  </a:cxn>
                  <a:cxn ang="0">
                    <a:pos x="31" y="114"/>
                  </a:cxn>
                  <a:cxn ang="0">
                    <a:pos x="53" y="106"/>
                  </a:cxn>
                  <a:cxn ang="0">
                    <a:pos x="81" y="98"/>
                  </a:cxn>
                  <a:cxn ang="0">
                    <a:pos x="113" y="89"/>
                  </a:cxn>
                  <a:cxn ang="0">
                    <a:pos x="151" y="81"/>
                  </a:cxn>
                  <a:cxn ang="0">
                    <a:pos x="192" y="73"/>
                  </a:cxn>
                  <a:cxn ang="0">
                    <a:pos x="237" y="65"/>
                  </a:cxn>
                  <a:cxn ang="0">
                    <a:pos x="286" y="60"/>
                  </a:cxn>
                  <a:cxn ang="0">
                    <a:pos x="337" y="56"/>
                  </a:cxn>
                  <a:cxn ang="0">
                    <a:pos x="390" y="55"/>
                  </a:cxn>
                  <a:cxn ang="0">
                    <a:pos x="446" y="56"/>
                  </a:cxn>
                  <a:cxn ang="0">
                    <a:pos x="503" y="61"/>
                  </a:cxn>
                  <a:cxn ang="0">
                    <a:pos x="561" y="70"/>
                  </a:cxn>
                  <a:cxn ang="0">
                    <a:pos x="620" y="83"/>
                  </a:cxn>
                  <a:cxn ang="0">
                    <a:pos x="638" y="0"/>
                  </a:cxn>
                  <a:cxn ang="0">
                    <a:pos x="634" y="0"/>
                  </a:cxn>
                  <a:cxn ang="0">
                    <a:pos x="620" y="0"/>
                  </a:cxn>
                  <a:cxn ang="0">
                    <a:pos x="599" y="0"/>
                  </a:cxn>
                  <a:cxn ang="0">
                    <a:pos x="571" y="1"/>
                  </a:cxn>
                  <a:cxn ang="0">
                    <a:pos x="536" y="2"/>
                  </a:cxn>
                  <a:cxn ang="0">
                    <a:pos x="496" y="3"/>
                  </a:cxn>
                  <a:cxn ang="0">
                    <a:pos x="452" y="6"/>
                  </a:cxn>
                  <a:cxn ang="0">
                    <a:pos x="405" y="8"/>
                  </a:cxn>
                  <a:cxn ang="0">
                    <a:pos x="354" y="13"/>
                  </a:cxn>
                  <a:cxn ang="0">
                    <a:pos x="302" y="17"/>
                  </a:cxn>
                  <a:cxn ang="0">
                    <a:pos x="249" y="22"/>
                  </a:cxn>
                  <a:cxn ang="0">
                    <a:pos x="196" y="30"/>
                  </a:cxn>
                  <a:cxn ang="0">
                    <a:pos x="144" y="37"/>
                  </a:cxn>
                  <a:cxn ang="0">
                    <a:pos x="93" y="47"/>
                  </a:cxn>
                  <a:cxn ang="0">
                    <a:pos x="45" y="58"/>
                  </a:cxn>
                  <a:cxn ang="0">
                    <a:pos x="0" y="71"/>
                  </a:cxn>
                  <a:cxn ang="0">
                    <a:pos x="0" y="125"/>
                  </a:cxn>
                </a:cxnLst>
                <a:rect l="0" t="0" r="r" b="b"/>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prstTxWarp prst="textNoShape">
                  <a:avLst/>
                </a:prstTxWarp>
              </a:bodyPr>
              <a:lstStyle/>
              <a:p>
                <a:endParaRPr lang="en-US"/>
              </a:p>
            </p:txBody>
          </p:sp>
          <p:sp>
            <p:nvSpPr>
              <p:cNvPr id="357482" name="Freeform 106"/>
              <p:cNvSpPr>
                <a:spLocks/>
              </p:cNvSpPr>
              <p:nvPr/>
            </p:nvSpPr>
            <p:spPr bwMode="auto">
              <a:xfrm>
                <a:off x="6217" y="14634"/>
                <a:ext cx="1075" cy="356"/>
              </a:xfrm>
              <a:custGeom>
                <a:avLst/>
                <a:gdLst/>
                <a:ahLst/>
                <a:cxnLst>
                  <a:cxn ang="0">
                    <a:pos x="454" y="344"/>
                  </a:cxn>
                  <a:cxn ang="0">
                    <a:pos x="456" y="343"/>
                  </a:cxn>
                  <a:cxn ang="0">
                    <a:pos x="463" y="341"/>
                  </a:cxn>
                  <a:cxn ang="0">
                    <a:pos x="472" y="337"/>
                  </a:cxn>
                  <a:cxn ang="0">
                    <a:pos x="485" y="332"/>
                  </a:cxn>
                  <a:cxn ang="0">
                    <a:pos x="501" y="325"/>
                  </a:cxn>
                  <a:cxn ang="0">
                    <a:pos x="518" y="317"/>
                  </a:cxn>
                  <a:cxn ang="0">
                    <a:pos x="538" y="308"/>
                  </a:cxn>
                  <a:cxn ang="0">
                    <a:pos x="558" y="298"/>
                  </a:cxn>
                  <a:cxn ang="0">
                    <a:pos x="580" y="287"/>
                  </a:cxn>
                  <a:cxn ang="0">
                    <a:pos x="600" y="274"/>
                  </a:cxn>
                  <a:cxn ang="0">
                    <a:pos x="621" y="262"/>
                  </a:cxn>
                  <a:cxn ang="0">
                    <a:pos x="640" y="248"/>
                  </a:cxn>
                  <a:cxn ang="0">
                    <a:pos x="658" y="234"/>
                  </a:cxn>
                  <a:cxn ang="0">
                    <a:pos x="674" y="219"/>
                  </a:cxn>
                  <a:cxn ang="0">
                    <a:pos x="688" y="204"/>
                  </a:cxn>
                  <a:cxn ang="0">
                    <a:pos x="699" y="189"/>
                  </a:cxn>
                  <a:cxn ang="0">
                    <a:pos x="0" y="18"/>
                  </a:cxn>
                  <a:cxn ang="0">
                    <a:pos x="54" y="0"/>
                  </a:cxn>
                  <a:cxn ang="0">
                    <a:pos x="1075" y="251"/>
                  </a:cxn>
                  <a:cxn ang="0">
                    <a:pos x="1033" y="274"/>
                  </a:cxn>
                  <a:cxn ang="0">
                    <a:pos x="738" y="199"/>
                  </a:cxn>
                  <a:cxn ang="0">
                    <a:pos x="737" y="200"/>
                  </a:cxn>
                  <a:cxn ang="0">
                    <a:pos x="735" y="203"/>
                  </a:cxn>
                  <a:cxn ang="0">
                    <a:pos x="730" y="207"/>
                  </a:cxn>
                  <a:cxn ang="0">
                    <a:pos x="724" y="214"/>
                  </a:cxn>
                  <a:cxn ang="0">
                    <a:pos x="716" y="222"/>
                  </a:cxn>
                  <a:cxn ang="0">
                    <a:pos x="706" y="231"/>
                  </a:cxn>
                  <a:cxn ang="0">
                    <a:pos x="694" y="242"/>
                  </a:cxn>
                  <a:cxn ang="0">
                    <a:pos x="679" y="253"/>
                  </a:cxn>
                  <a:cxn ang="0">
                    <a:pos x="662" y="265"/>
                  </a:cxn>
                  <a:cxn ang="0">
                    <a:pos x="643" y="278"/>
                  </a:cxn>
                  <a:cxn ang="0">
                    <a:pos x="621" y="291"/>
                  </a:cxn>
                  <a:cxn ang="0">
                    <a:pos x="597" y="303"/>
                  </a:cxn>
                  <a:cxn ang="0">
                    <a:pos x="570" y="317"/>
                  </a:cxn>
                  <a:cxn ang="0">
                    <a:pos x="540" y="330"/>
                  </a:cxn>
                  <a:cxn ang="0">
                    <a:pos x="508" y="343"/>
                  </a:cxn>
                  <a:cxn ang="0">
                    <a:pos x="472" y="356"/>
                  </a:cxn>
                  <a:cxn ang="0">
                    <a:pos x="454" y="344"/>
                  </a:cxn>
                </a:cxnLst>
                <a:rect l="0" t="0" r="r" b="b"/>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prstTxWarp prst="textNoShape">
                  <a:avLst/>
                </a:prstTxWarp>
              </a:bodyPr>
              <a:lstStyle/>
              <a:p>
                <a:endParaRPr lang="en-US"/>
              </a:p>
            </p:txBody>
          </p:sp>
          <p:sp>
            <p:nvSpPr>
              <p:cNvPr id="357483" name="Freeform 107"/>
              <p:cNvSpPr>
                <a:spLocks/>
              </p:cNvSpPr>
              <p:nvPr/>
            </p:nvSpPr>
            <p:spPr bwMode="auto">
              <a:xfrm>
                <a:off x="5997" y="14727"/>
                <a:ext cx="1095" cy="319"/>
              </a:xfrm>
              <a:custGeom>
                <a:avLst/>
                <a:gdLst/>
                <a:ahLst/>
                <a:cxnLst>
                  <a:cxn ang="0">
                    <a:pos x="0" y="0"/>
                  </a:cxn>
                  <a:cxn ang="0">
                    <a:pos x="1071" y="319"/>
                  </a:cxn>
                  <a:cxn ang="0">
                    <a:pos x="1095" y="319"/>
                  </a:cxn>
                  <a:cxn ang="0">
                    <a:pos x="33" y="0"/>
                  </a:cxn>
                  <a:cxn ang="0">
                    <a:pos x="0" y="0"/>
                  </a:cxn>
                </a:cxnLst>
                <a:rect l="0" t="0" r="r" b="b"/>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prstTxWarp prst="textNoShape">
                  <a:avLst/>
                </a:prstTxWarp>
              </a:bodyPr>
              <a:lstStyle/>
              <a:p>
                <a:endParaRPr lang="en-US"/>
              </a:p>
            </p:txBody>
          </p:sp>
          <p:sp>
            <p:nvSpPr>
              <p:cNvPr id="357484" name="Freeform 108"/>
              <p:cNvSpPr>
                <a:spLocks/>
              </p:cNvSpPr>
              <p:nvPr/>
            </p:nvSpPr>
            <p:spPr bwMode="auto">
              <a:xfrm>
                <a:off x="6181" y="14684"/>
                <a:ext cx="1082" cy="285"/>
              </a:xfrm>
              <a:custGeom>
                <a:avLst/>
                <a:gdLst/>
                <a:ahLst/>
                <a:cxnLst>
                  <a:cxn ang="0">
                    <a:pos x="0" y="1"/>
                  </a:cxn>
                  <a:cxn ang="0">
                    <a:pos x="1058" y="285"/>
                  </a:cxn>
                  <a:cxn ang="0">
                    <a:pos x="1082" y="284"/>
                  </a:cxn>
                  <a:cxn ang="0">
                    <a:pos x="33" y="0"/>
                  </a:cxn>
                  <a:cxn ang="0">
                    <a:pos x="0" y="1"/>
                  </a:cxn>
                </a:cxnLst>
                <a:rect l="0" t="0" r="r" b="b"/>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prstTxWarp prst="textNoShape">
                  <a:avLst/>
                </a:prstTxWarp>
              </a:bodyPr>
              <a:lstStyle/>
              <a:p>
                <a:endParaRPr lang="en-US"/>
              </a:p>
            </p:txBody>
          </p:sp>
          <p:sp>
            <p:nvSpPr>
              <p:cNvPr id="357485" name="Freeform 109"/>
              <p:cNvSpPr>
                <a:spLocks/>
              </p:cNvSpPr>
              <p:nvPr/>
            </p:nvSpPr>
            <p:spPr bwMode="auto">
              <a:xfrm>
                <a:off x="6093" y="14699"/>
                <a:ext cx="1087" cy="315"/>
              </a:xfrm>
              <a:custGeom>
                <a:avLst/>
                <a:gdLst/>
                <a:ahLst/>
                <a:cxnLst>
                  <a:cxn ang="0">
                    <a:pos x="0" y="0"/>
                  </a:cxn>
                  <a:cxn ang="0">
                    <a:pos x="1066" y="315"/>
                  </a:cxn>
                  <a:cxn ang="0">
                    <a:pos x="1087" y="308"/>
                  </a:cxn>
                  <a:cxn ang="0">
                    <a:pos x="31" y="0"/>
                  </a:cxn>
                  <a:cxn ang="0">
                    <a:pos x="0" y="0"/>
                  </a:cxn>
                </a:cxnLst>
                <a:rect l="0" t="0" r="r" b="b"/>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6" name="Group 110"/>
            <p:cNvGrpSpPr>
              <a:grpSpLocks/>
            </p:cNvGrpSpPr>
            <p:nvPr/>
          </p:nvGrpSpPr>
          <p:grpSpPr bwMode="auto">
            <a:xfrm>
              <a:off x="1428433" y="5347124"/>
              <a:ext cx="878364" cy="1322388"/>
              <a:chOff x="12762" y="10336"/>
              <a:chExt cx="1027" cy="1700"/>
            </a:xfrm>
          </p:grpSpPr>
          <p:sp>
            <p:nvSpPr>
              <p:cNvPr id="357487" name="Rectangle 111"/>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prstTxWarp prst="textNoShape">
                  <a:avLst/>
                </a:prstTxWarp>
              </a:bodyPr>
              <a:lstStyle/>
              <a:p>
                <a:endParaRPr lang="en-US"/>
              </a:p>
            </p:txBody>
          </p:sp>
          <p:sp>
            <p:nvSpPr>
              <p:cNvPr id="357488" name="Rectangle 112"/>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357489" name="Line 113"/>
              <p:cNvSpPr>
                <a:spLocks noChangeShapeType="1"/>
              </p:cNvSpPr>
              <p:nvPr/>
            </p:nvSpPr>
            <p:spPr bwMode="auto">
              <a:xfrm>
                <a:off x="12766" y="10682"/>
                <a:ext cx="965" cy="2"/>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7490" name="Line 114"/>
              <p:cNvSpPr>
                <a:spLocks noChangeShapeType="1"/>
              </p:cNvSpPr>
              <p:nvPr/>
            </p:nvSpPr>
            <p:spPr bwMode="auto">
              <a:xfrm>
                <a:off x="12780" y="11042"/>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7491" name="Line 115"/>
              <p:cNvSpPr>
                <a:spLocks noChangeShapeType="1"/>
              </p:cNvSpPr>
              <p:nvPr/>
            </p:nvSpPr>
            <p:spPr bwMode="auto">
              <a:xfrm>
                <a:off x="12764" y="11374"/>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7492" name="Line 116"/>
              <p:cNvSpPr>
                <a:spLocks noChangeShapeType="1"/>
              </p:cNvSpPr>
              <p:nvPr/>
            </p:nvSpPr>
            <p:spPr bwMode="auto">
              <a:xfrm>
                <a:off x="12762" y="11675"/>
                <a:ext cx="967" cy="2"/>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357493" name="Text Box 117"/>
            <p:cNvSpPr txBox="1">
              <a:spLocks noChangeArrowheads="1"/>
            </p:cNvSpPr>
            <p:nvPr/>
          </p:nvSpPr>
          <p:spPr bwMode="auto">
            <a:xfrm>
              <a:off x="1376045" y="4873944"/>
              <a:ext cx="965677" cy="354435"/>
            </a:xfrm>
            <a:prstGeom prst="rect">
              <a:avLst/>
            </a:prstGeom>
            <a:noFill/>
            <a:ln w="9525">
              <a:noFill/>
              <a:miter lim="800000"/>
              <a:headEnd/>
              <a:tailEnd/>
            </a:ln>
          </p:spPr>
          <p:txBody>
            <a:bodyPr lIns="101882" tIns="50941" rIns="101882" bIns="50941">
              <a:prstTxWarp prst="textNoShape">
                <a:avLst/>
              </a:prstTxWarp>
            </a:bodyPr>
            <a:lstStyle/>
            <a:p>
              <a:pPr algn="l" eaLnBrk="1" hangingPunct="1"/>
              <a:r>
                <a:rPr lang="en-US">
                  <a:solidFill>
                    <a:schemeClr val="tx2"/>
                  </a:solidFill>
                  <a:latin typeface="Arial" charset="0"/>
                </a:rPr>
                <a:t>Host B</a:t>
              </a:r>
              <a:endParaRPr lang="en-US">
                <a:solidFill>
                  <a:schemeClr val="tx2"/>
                </a:solidFill>
              </a:endParaRPr>
            </a:p>
          </p:txBody>
        </p:sp>
        <p:sp>
          <p:nvSpPr>
            <p:cNvPr id="357494" name="Line 118"/>
            <p:cNvSpPr>
              <a:spLocks noChangeShapeType="1"/>
            </p:cNvSpPr>
            <p:nvPr/>
          </p:nvSpPr>
          <p:spPr bwMode="auto">
            <a:xfrm flipH="1">
              <a:off x="3323114" y="6113568"/>
              <a:ext cx="824230" cy="0"/>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sp>
          <p:nvSpPr>
            <p:cNvPr id="357495" name="Line 119"/>
            <p:cNvSpPr>
              <a:spLocks noChangeShapeType="1"/>
            </p:cNvSpPr>
            <p:nvPr/>
          </p:nvSpPr>
          <p:spPr bwMode="auto">
            <a:xfrm flipH="1">
              <a:off x="5511166" y="6113568"/>
              <a:ext cx="822484" cy="0"/>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sp>
          <p:nvSpPr>
            <p:cNvPr id="357496" name="Line 120"/>
            <p:cNvSpPr>
              <a:spLocks noChangeShapeType="1"/>
            </p:cNvSpPr>
            <p:nvPr/>
          </p:nvSpPr>
          <p:spPr bwMode="auto">
            <a:xfrm flipH="1">
              <a:off x="5677059" y="5528840"/>
              <a:ext cx="1248568" cy="1266613"/>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sp>
          <p:nvSpPr>
            <p:cNvPr id="357497" name="Line 121"/>
            <p:cNvSpPr>
              <a:spLocks noChangeShapeType="1"/>
            </p:cNvSpPr>
            <p:nvPr/>
          </p:nvSpPr>
          <p:spPr bwMode="auto">
            <a:xfrm flipH="1">
              <a:off x="5664836" y="6795453"/>
              <a:ext cx="745649" cy="0"/>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sp>
          <p:nvSpPr>
            <p:cNvPr id="357498" name="Line 122"/>
            <p:cNvSpPr>
              <a:spLocks noChangeShapeType="1"/>
            </p:cNvSpPr>
            <p:nvPr/>
          </p:nvSpPr>
          <p:spPr bwMode="auto">
            <a:xfrm flipH="1">
              <a:off x="6885464" y="5543233"/>
              <a:ext cx="593725" cy="0"/>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grpSp>
          <p:nvGrpSpPr>
            <p:cNvPr id="7" name="Group 123"/>
            <p:cNvGrpSpPr>
              <a:grpSpLocks/>
            </p:cNvGrpSpPr>
            <p:nvPr/>
          </p:nvGrpSpPr>
          <p:grpSpPr bwMode="auto">
            <a:xfrm>
              <a:off x="7002463" y="4613063"/>
              <a:ext cx="1323658" cy="1316990"/>
              <a:chOff x="5850" y="13487"/>
              <a:chExt cx="2023" cy="1840"/>
            </a:xfrm>
          </p:grpSpPr>
          <p:sp>
            <p:nvSpPr>
              <p:cNvPr id="357500" name="Freeform 124"/>
              <p:cNvSpPr>
                <a:spLocks/>
              </p:cNvSpPr>
              <p:nvPr/>
            </p:nvSpPr>
            <p:spPr bwMode="auto">
              <a:xfrm>
                <a:off x="5850" y="13632"/>
                <a:ext cx="2023" cy="1695"/>
              </a:xfrm>
              <a:custGeom>
                <a:avLst/>
                <a:gdLst/>
                <a:ahLst/>
                <a:cxnLst>
                  <a:cxn ang="0">
                    <a:pos x="570" y="121"/>
                  </a:cxn>
                  <a:cxn ang="0">
                    <a:pos x="575" y="120"/>
                  </a:cxn>
                  <a:cxn ang="0">
                    <a:pos x="586" y="116"/>
                  </a:cxn>
                  <a:cxn ang="0">
                    <a:pos x="607" y="108"/>
                  </a:cxn>
                  <a:cxn ang="0">
                    <a:pos x="636" y="101"/>
                  </a:cxn>
                  <a:cxn ang="0">
                    <a:pos x="672" y="90"/>
                  </a:cxn>
                  <a:cxn ang="0">
                    <a:pos x="718" y="79"/>
                  </a:cxn>
                  <a:cxn ang="0">
                    <a:pos x="771" y="67"/>
                  </a:cxn>
                  <a:cxn ang="0">
                    <a:pos x="834" y="55"/>
                  </a:cxn>
                  <a:cxn ang="0">
                    <a:pos x="904" y="43"/>
                  </a:cxn>
                  <a:cxn ang="0">
                    <a:pos x="982" y="33"/>
                  </a:cxn>
                  <a:cxn ang="0">
                    <a:pos x="1071" y="22"/>
                  </a:cxn>
                  <a:cxn ang="0">
                    <a:pos x="1166" y="13"/>
                  </a:cxn>
                  <a:cxn ang="0">
                    <a:pos x="1271" y="7"/>
                  </a:cxn>
                  <a:cxn ang="0">
                    <a:pos x="1384" y="1"/>
                  </a:cxn>
                  <a:cxn ang="0">
                    <a:pos x="1506" y="0"/>
                  </a:cxn>
                  <a:cxn ang="0">
                    <a:pos x="1636" y="1"/>
                  </a:cxn>
                  <a:cxn ang="0">
                    <a:pos x="1692" y="233"/>
                  </a:cxn>
                  <a:cxn ang="0">
                    <a:pos x="1713" y="243"/>
                  </a:cxn>
                  <a:cxn ang="0">
                    <a:pos x="1758" y="274"/>
                  </a:cxn>
                  <a:cxn ang="0">
                    <a:pos x="1806" y="329"/>
                  </a:cxn>
                  <a:cxn ang="0">
                    <a:pos x="1836" y="409"/>
                  </a:cxn>
                  <a:cxn ang="0">
                    <a:pos x="1955" y="948"/>
                  </a:cxn>
                  <a:cxn ang="0">
                    <a:pos x="2003" y="1171"/>
                  </a:cxn>
                  <a:cxn ang="0">
                    <a:pos x="2011" y="1188"/>
                  </a:cxn>
                  <a:cxn ang="0">
                    <a:pos x="2022" y="1231"/>
                  </a:cxn>
                  <a:cxn ang="0">
                    <a:pos x="2021" y="1297"/>
                  </a:cxn>
                  <a:cxn ang="0">
                    <a:pos x="1992" y="1380"/>
                  </a:cxn>
                  <a:cxn ang="0">
                    <a:pos x="0" y="1328"/>
                  </a:cxn>
                  <a:cxn ang="0">
                    <a:pos x="199" y="1223"/>
                  </a:cxn>
                  <a:cxn ang="0">
                    <a:pos x="200" y="232"/>
                  </a:cxn>
                  <a:cxn ang="0">
                    <a:pos x="210" y="226"/>
                  </a:cxn>
                  <a:cxn ang="0">
                    <a:pos x="230" y="214"/>
                  </a:cxn>
                  <a:cxn ang="0">
                    <a:pos x="259" y="201"/>
                  </a:cxn>
                  <a:cxn ang="0">
                    <a:pos x="297" y="189"/>
                  </a:cxn>
                  <a:cxn ang="0">
                    <a:pos x="344" y="183"/>
                  </a:cxn>
                  <a:cxn ang="0">
                    <a:pos x="399" y="181"/>
                  </a:cxn>
                  <a:cxn ang="0">
                    <a:pos x="464" y="191"/>
                  </a:cxn>
                  <a:cxn ang="0">
                    <a:pos x="548" y="225"/>
                  </a:cxn>
                </a:cxnLst>
                <a:rect l="0" t="0" r="r" b="b"/>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prstTxWarp prst="textNoShape">
                  <a:avLst/>
                </a:prstTxWarp>
              </a:bodyPr>
              <a:lstStyle/>
              <a:p>
                <a:endParaRPr lang="en-US"/>
              </a:p>
            </p:txBody>
          </p:sp>
          <p:sp>
            <p:nvSpPr>
              <p:cNvPr id="357501" name="Freeform 125"/>
              <p:cNvSpPr>
                <a:spLocks/>
              </p:cNvSpPr>
              <p:nvPr/>
            </p:nvSpPr>
            <p:spPr bwMode="auto">
              <a:xfrm>
                <a:off x="6551" y="13597"/>
                <a:ext cx="650" cy="735"/>
              </a:xfrm>
              <a:custGeom>
                <a:avLst/>
                <a:gdLst/>
                <a:ahLst/>
                <a:cxnLst>
                  <a:cxn ang="0">
                    <a:pos x="645" y="27"/>
                  </a:cxn>
                  <a:cxn ang="0">
                    <a:pos x="642" y="26"/>
                  </a:cxn>
                  <a:cxn ang="0">
                    <a:pos x="631" y="23"/>
                  </a:cxn>
                  <a:cxn ang="0">
                    <a:pos x="615" y="19"/>
                  </a:cxn>
                  <a:cxn ang="0">
                    <a:pos x="592" y="15"/>
                  </a:cxn>
                  <a:cxn ang="0">
                    <a:pos x="565" y="10"/>
                  </a:cxn>
                  <a:cxn ang="0">
                    <a:pos x="533" y="6"/>
                  </a:cxn>
                  <a:cxn ang="0">
                    <a:pos x="496" y="3"/>
                  </a:cxn>
                  <a:cxn ang="0">
                    <a:pos x="456" y="1"/>
                  </a:cxn>
                  <a:cxn ang="0">
                    <a:pos x="411" y="0"/>
                  </a:cxn>
                  <a:cxn ang="0">
                    <a:pos x="364" y="2"/>
                  </a:cxn>
                  <a:cxn ang="0">
                    <a:pos x="315" y="6"/>
                  </a:cxn>
                  <a:cxn ang="0">
                    <a:pos x="262" y="15"/>
                  </a:cxn>
                  <a:cxn ang="0">
                    <a:pos x="209" y="26"/>
                  </a:cxn>
                  <a:cxn ang="0">
                    <a:pos x="154" y="42"/>
                  </a:cxn>
                  <a:cxn ang="0">
                    <a:pos x="98" y="61"/>
                  </a:cxn>
                  <a:cxn ang="0">
                    <a:pos x="42" y="87"/>
                  </a:cxn>
                  <a:cxn ang="0">
                    <a:pos x="38" y="101"/>
                  </a:cxn>
                  <a:cxn ang="0">
                    <a:pos x="28" y="141"/>
                  </a:cxn>
                  <a:cxn ang="0">
                    <a:pos x="17" y="203"/>
                  </a:cxn>
                  <a:cxn ang="0">
                    <a:pos x="6" y="283"/>
                  </a:cxn>
                  <a:cxn ang="0">
                    <a:pos x="0" y="378"/>
                  </a:cxn>
                  <a:cxn ang="0">
                    <a:pos x="5" y="484"/>
                  </a:cxn>
                  <a:cxn ang="0">
                    <a:pos x="21" y="599"/>
                  </a:cxn>
                  <a:cxn ang="0">
                    <a:pos x="54" y="716"/>
                  </a:cxn>
                  <a:cxn ang="0">
                    <a:pos x="58" y="716"/>
                  </a:cxn>
                  <a:cxn ang="0">
                    <a:pos x="66" y="715"/>
                  </a:cxn>
                  <a:cxn ang="0">
                    <a:pos x="80" y="713"/>
                  </a:cxn>
                  <a:cxn ang="0">
                    <a:pos x="99" y="712"/>
                  </a:cxn>
                  <a:cxn ang="0">
                    <a:pos x="124" y="710"/>
                  </a:cxn>
                  <a:cxn ang="0">
                    <a:pos x="153" y="708"/>
                  </a:cxn>
                  <a:cxn ang="0">
                    <a:pos x="188" y="707"/>
                  </a:cxn>
                  <a:cxn ang="0">
                    <a:pos x="225" y="706"/>
                  </a:cxn>
                  <a:cxn ang="0">
                    <a:pos x="267" y="705"/>
                  </a:cxn>
                  <a:cxn ang="0">
                    <a:pos x="313" y="706"/>
                  </a:cxn>
                  <a:cxn ang="0">
                    <a:pos x="362" y="707"/>
                  </a:cxn>
                  <a:cxn ang="0">
                    <a:pos x="415" y="709"/>
                  </a:cxn>
                  <a:cxn ang="0">
                    <a:pos x="470" y="713"/>
                  </a:cxn>
                  <a:cxn ang="0">
                    <a:pos x="528" y="719"/>
                  </a:cxn>
                  <a:cxn ang="0">
                    <a:pos x="588" y="726"/>
                  </a:cxn>
                  <a:cxn ang="0">
                    <a:pos x="650" y="735"/>
                  </a:cxn>
                  <a:cxn ang="0">
                    <a:pos x="647" y="713"/>
                  </a:cxn>
                  <a:cxn ang="0">
                    <a:pos x="641" y="655"/>
                  </a:cxn>
                  <a:cxn ang="0">
                    <a:pos x="631" y="568"/>
                  </a:cxn>
                  <a:cxn ang="0">
                    <a:pos x="623" y="462"/>
                  </a:cxn>
                  <a:cxn ang="0">
                    <a:pos x="618" y="345"/>
                  </a:cxn>
                  <a:cxn ang="0">
                    <a:pos x="618" y="229"/>
                  </a:cxn>
                  <a:cxn ang="0">
                    <a:pos x="627" y="119"/>
                  </a:cxn>
                  <a:cxn ang="0">
                    <a:pos x="645" y="27"/>
                  </a:cxn>
                </a:cxnLst>
                <a:rect l="0" t="0" r="r" b="b"/>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prstTxWarp prst="textNoShape">
                  <a:avLst/>
                </a:prstTxWarp>
              </a:bodyPr>
              <a:lstStyle/>
              <a:p>
                <a:endParaRPr lang="en-US"/>
              </a:p>
            </p:txBody>
          </p:sp>
          <p:sp>
            <p:nvSpPr>
              <p:cNvPr id="357502" name="Freeform 126"/>
              <p:cNvSpPr>
                <a:spLocks/>
              </p:cNvSpPr>
              <p:nvPr/>
            </p:nvSpPr>
            <p:spPr bwMode="auto">
              <a:xfrm>
                <a:off x="6623" y="13797"/>
                <a:ext cx="1071" cy="731"/>
              </a:xfrm>
              <a:custGeom>
                <a:avLst/>
                <a:gdLst/>
                <a:ahLst/>
                <a:cxnLst>
                  <a:cxn ang="0">
                    <a:pos x="6" y="552"/>
                  </a:cxn>
                  <a:cxn ang="0">
                    <a:pos x="0" y="642"/>
                  </a:cxn>
                  <a:cxn ang="0">
                    <a:pos x="698" y="731"/>
                  </a:cxn>
                  <a:cxn ang="0">
                    <a:pos x="703" y="729"/>
                  </a:cxn>
                  <a:cxn ang="0">
                    <a:pos x="717" y="722"/>
                  </a:cxn>
                  <a:cxn ang="0">
                    <a:pos x="740" y="710"/>
                  </a:cxn>
                  <a:cxn ang="0">
                    <a:pos x="768" y="694"/>
                  </a:cxn>
                  <a:cxn ang="0">
                    <a:pos x="801" y="672"/>
                  </a:cxn>
                  <a:cxn ang="0">
                    <a:pos x="838" y="645"/>
                  </a:cxn>
                  <a:cxn ang="0">
                    <a:pos x="876" y="614"/>
                  </a:cxn>
                  <a:cxn ang="0">
                    <a:pos x="915" y="577"/>
                  </a:cxn>
                  <a:cxn ang="0">
                    <a:pos x="953" y="536"/>
                  </a:cxn>
                  <a:cxn ang="0">
                    <a:pos x="988" y="491"/>
                  </a:cxn>
                  <a:cxn ang="0">
                    <a:pos x="1018" y="439"/>
                  </a:cxn>
                  <a:cxn ang="0">
                    <a:pos x="1043" y="383"/>
                  </a:cxn>
                  <a:cxn ang="0">
                    <a:pos x="1061" y="322"/>
                  </a:cxn>
                  <a:cxn ang="0">
                    <a:pos x="1071" y="255"/>
                  </a:cxn>
                  <a:cxn ang="0">
                    <a:pos x="1070" y="185"/>
                  </a:cxn>
                  <a:cxn ang="0">
                    <a:pos x="1057" y="108"/>
                  </a:cxn>
                  <a:cxn ang="0">
                    <a:pos x="1055" y="104"/>
                  </a:cxn>
                  <a:cxn ang="0">
                    <a:pos x="1049" y="92"/>
                  </a:cxn>
                  <a:cxn ang="0">
                    <a:pos x="1037" y="76"/>
                  </a:cxn>
                  <a:cxn ang="0">
                    <a:pos x="1022" y="57"/>
                  </a:cxn>
                  <a:cxn ang="0">
                    <a:pos x="1002" y="37"/>
                  </a:cxn>
                  <a:cxn ang="0">
                    <a:pos x="979" y="20"/>
                  </a:cxn>
                  <a:cxn ang="0">
                    <a:pos x="951" y="7"/>
                  </a:cxn>
                  <a:cxn ang="0">
                    <a:pos x="919" y="0"/>
                  </a:cxn>
                  <a:cxn ang="0">
                    <a:pos x="924" y="12"/>
                  </a:cxn>
                  <a:cxn ang="0">
                    <a:pos x="934" y="44"/>
                  </a:cxn>
                  <a:cxn ang="0">
                    <a:pos x="947" y="94"/>
                  </a:cxn>
                  <a:cxn ang="0">
                    <a:pos x="958" y="159"/>
                  </a:cxn>
                  <a:cxn ang="0">
                    <a:pos x="961" y="238"/>
                  </a:cxn>
                  <a:cxn ang="0">
                    <a:pos x="953" y="324"/>
                  </a:cxn>
                  <a:cxn ang="0">
                    <a:pos x="928" y="418"/>
                  </a:cxn>
                  <a:cxn ang="0">
                    <a:pos x="884" y="516"/>
                  </a:cxn>
                  <a:cxn ang="0">
                    <a:pos x="883" y="518"/>
                  </a:cxn>
                  <a:cxn ang="0">
                    <a:pos x="879" y="521"/>
                  </a:cxn>
                  <a:cxn ang="0">
                    <a:pos x="872" y="526"/>
                  </a:cxn>
                  <a:cxn ang="0">
                    <a:pos x="862" y="534"/>
                  </a:cxn>
                  <a:cxn ang="0">
                    <a:pos x="851" y="541"/>
                  </a:cxn>
                  <a:cxn ang="0">
                    <a:pos x="837" y="550"/>
                  </a:cxn>
                  <a:cxn ang="0">
                    <a:pos x="819" y="559"/>
                  </a:cxn>
                  <a:cxn ang="0">
                    <a:pos x="800" y="567"/>
                  </a:cxn>
                  <a:cxn ang="0">
                    <a:pos x="778" y="575"/>
                  </a:cxn>
                  <a:cxn ang="0">
                    <a:pos x="754" y="582"/>
                  </a:cxn>
                  <a:cxn ang="0">
                    <a:pos x="727" y="588"/>
                  </a:cxn>
                  <a:cxn ang="0">
                    <a:pos x="697" y="592"/>
                  </a:cxn>
                  <a:cxn ang="0">
                    <a:pos x="666" y="593"/>
                  </a:cxn>
                  <a:cxn ang="0">
                    <a:pos x="631" y="592"/>
                  </a:cxn>
                  <a:cxn ang="0">
                    <a:pos x="593" y="589"/>
                  </a:cxn>
                  <a:cxn ang="0">
                    <a:pos x="555" y="581"/>
                  </a:cxn>
                  <a:cxn ang="0">
                    <a:pos x="555" y="677"/>
                  </a:cxn>
                  <a:cxn ang="0">
                    <a:pos x="24" y="623"/>
                  </a:cxn>
                  <a:cxn ang="0">
                    <a:pos x="6" y="552"/>
                  </a:cxn>
                </a:cxnLst>
                <a:rect l="0" t="0" r="r" b="b"/>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prstTxWarp prst="textNoShape">
                  <a:avLst/>
                </a:prstTxWarp>
              </a:bodyPr>
              <a:lstStyle/>
              <a:p>
                <a:endParaRPr lang="en-US"/>
              </a:p>
            </p:txBody>
          </p:sp>
          <p:sp>
            <p:nvSpPr>
              <p:cNvPr id="357503" name="Freeform 127"/>
              <p:cNvSpPr>
                <a:spLocks/>
              </p:cNvSpPr>
              <p:nvPr/>
            </p:nvSpPr>
            <p:spPr bwMode="auto">
              <a:xfrm>
                <a:off x="6486" y="14516"/>
                <a:ext cx="787" cy="253"/>
              </a:xfrm>
              <a:custGeom>
                <a:avLst/>
                <a:gdLst/>
                <a:ahLst/>
                <a:cxnLst>
                  <a:cxn ang="0">
                    <a:pos x="787" y="91"/>
                  </a:cxn>
                  <a:cxn ang="0">
                    <a:pos x="12" y="0"/>
                  </a:cxn>
                  <a:cxn ang="0">
                    <a:pos x="0" y="91"/>
                  </a:cxn>
                  <a:cxn ang="0">
                    <a:pos x="764" y="253"/>
                  </a:cxn>
                  <a:cxn ang="0">
                    <a:pos x="787" y="91"/>
                  </a:cxn>
                </a:cxnLst>
                <a:rect l="0" t="0" r="r" b="b"/>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prstTxWarp prst="textNoShape">
                  <a:avLst/>
                </a:prstTxWarp>
              </a:bodyPr>
              <a:lstStyle/>
              <a:p>
                <a:endParaRPr lang="en-US"/>
              </a:p>
            </p:txBody>
          </p:sp>
          <p:sp>
            <p:nvSpPr>
              <p:cNvPr id="357504" name="Freeform 128"/>
              <p:cNvSpPr>
                <a:spLocks/>
              </p:cNvSpPr>
              <p:nvPr/>
            </p:nvSpPr>
            <p:spPr bwMode="auto">
              <a:xfrm>
                <a:off x="6879" y="14597"/>
                <a:ext cx="336" cy="115"/>
              </a:xfrm>
              <a:custGeom>
                <a:avLst/>
                <a:gdLst/>
                <a:ahLst/>
                <a:cxnLst>
                  <a:cxn ang="0">
                    <a:pos x="336" y="50"/>
                  </a:cxn>
                  <a:cxn ang="0">
                    <a:pos x="4" y="0"/>
                  </a:cxn>
                  <a:cxn ang="0">
                    <a:pos x="0" y="48"/>
                  </a:cxn>
                  <a:cxn ang="0">
                    <a:pos x="327" y="115"/>
                  </a:cxn>
                  <a:cxn ang="0">
                    <a:pos x="336" y="50"/>
                  </a:cxn>
                </a:cxnLst>
                <a:rect l="0" t="0" r="r" b="b"/>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prstTxWarp prst="textNoShape">
                  <a:avLst/>
                </a:prstTxWarp>
              </a:bodyPr>
              <a:lstStyle/>
              <a:p>
                <a:endParaRPr lang="en-US"/>
              </a:p>
            </p:txBody>
          </p:sp>
          <p:sp>
            <p:nvSpPr>
              <p:cNvPr id="357505" name="Freeform 129"/>
              <p:cNvSpPr>
                <a:spLocks/>
              </p:cNvSpPr>
              <p:nvPr/>
            </p:nvSpPr>
            <p:spPr bwMode="auto">
              <a:xfrm>
                <a:off x="6536" y="14540"/>
                <a:ext cx="225" cy="85"/>
              </a:xfrm>
              <a:custGeom>
                <a:avLst/>
                <a:gdLst/>
                <a:ahLst/>
                <a:cxnLst>
                  <a:cxn ang="0">
                    <a:pos x="225" y="39"/>
                  </a:cxn>
                  <a:cxn ang="0">
                    <a:pos x="0" y="0"/>
                  </a:cxn>
                  <a:cxn ang="0">
                    <a:pos x="3" y="41"/>
                  </a:cxn>
                  <a:cxn ang="0">
                    <a:pos x="218" y="85"/>
                  </a:cxn>
                  <a:cxn ang="0">
                    <a:pos x="225" y="39"/>
                  </a:cxn>
                </a:cxnLst>
                <a:rect l="0" t="0" r="r" b="b"/>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prstTxWarp prst="textNoShape">
                  <a:avLst/>
                </a:prstTxWarp>
              </a:bodyPr>
              <a:lstStyle/>
              <a:p>
                <a:endParaRPr lang="en-US"/>
              </a:p>
            </p:txBody>
          </p:sp>
          <p:sp>
            <p:nvSpPr>
              <p:cNvPr id="357506" name="Freeform 130"/>
              <p:cNvSpPr>
                <a:spLocks/>
              </p:cNvSpPr>
              <p:nvPr/>
            </p:nvSpPr>
            <p:spPr bwMode="auto">
              <a:xfrm>
                <a:off x="5972" y="14624"/>
                <a:ext cx="1325" cy="439"/>
              </a:xfrm>
              <a:custGeom>
                <a:avLst/>
                <a:gdLst/>
                <a:ahLst/>
                <a:cxnLst>
                  <a:cxn ang="0">
                    <a:pos x="0" y="132"/>
                  </a:cxn>
                  <a:cxn ang="0">
                    <a:pos x="3" y="132"/>
                  </a:cxn>
                  <a:cxn ang="0">
                    <a:pos x="10" y="130"/>
                  </a:cxn>
                  <a:cxn ang="0">
                    <a:pos x="24" y="128"/>
                  </a:cxn>
                  <a:cxn ang="0">
                    <a:pos x="42" y="125"/>
                  </a:cxn>
                  <a:cxn ang="0">
                    <a:pos x="62" y="121"/>
                  </a:cxn>
                  <a:cxn ang="0">
                    <a:pos x="86" y="116"/>
                  </a:cxn>
                  <a:cxn ang="0">
                    <a:pos x="113" y="109"/>
                  </a:cxn>
                  <a:cxn ang="0">
                    <a:pos x="141" y="102"/>
                  </a:cxn>
                  <a:cxn ang="0">
                    <a:pos x="170" y="94"/>
                  </a:cxn>
                  <a:cxn ang="0">
                    <a:pos x="199" y="85"/>
                  </a:cxn>
                  <a:cxn ang="0">
                    <a:pos x="228" y="74"/>
                  </a:cxn>
                  <a:cxn ang="0">
                    <a:pos x="257" y="62"/>
                  </a:cxn>
                  <a:cxn ang="0">
                    <a:pos x="285" y="48"/>
                  </a:cxn>
                  <a:cxn ang="0">
                    <a:pos x="309" y="34"/>
                  </a:cxn>
                  <a:cxn ang="0">
                    <a:pos x="333" y="18"/>
                  </a:cxn>
                  <a:cxn ang="0">
                    <a:pos x="352" y="0"/>
                  </a:cxn>
                  <a:cxn ang="0">
                    <a:pos x="1325" y="223"/>
                  </a:cxn>
                  <a:cxn ang="0">
                    <a:pos x="1323" y="225"/>
                  </a:cxn>
                  <a:cxn ang="0">
                    <a:pos x="1318" y="230"/>
                  </a:cxn>
                  <a:cxn ang="0">
                    <a:pos x="1309" y="239"/>
                  </a:cxn>
                  <a:cxn ang="0">
                    <a:pos x="1297" y="250"/>
                  </a:cxn>
                  <a:cxn ang="0">
                    <a:pos x="1282" y="263"/>
                  </a:cxn>
                  <a:cxn ang="0">
                    <a:pos x="1265" y="278"/>
                  </a:cxn>
                  <a:cxn ang="0">
                    <a:pos x="1247" y="295"/>
                  </a:cxn>
                  <a:cxn ang="0">
                    <a:pos x="1225" y="312"/>
                  </a:cxn>
                  <a:cxn ang="0">
                    <a:pos x="1202" y="331"/>
                  </a:cxn>
                  <a:cxn ang="0">
                    <a:pos x="1179" y="349"/>
                  </a:cxn>
                  <a:cxn ang="0">
                    <a:pos x="1154" y="367"/>
                  </a:cxn>
                  <a:cxn ang="0">
                    <a:pos x="1128" y="385"/>
                  </a:cxn>
                  <a:cxn ang="0">
                    <a:pos x="1102" y="401"/>
                  </a:cxn>
                  <a:cxn ang="0">
                    <a:pos x="1077" y="415"/>
                  </a:cxn>
                  <a:cxn ang="0">
                    <a:pos x="1051" y="428"/>
                  </a:cxn>
                  <a:cxn ang="0">
                    <a:pos x="1026" y="439"/>
                  </a:cxn>
                  <a:cxn ang="0">
                    <a:pos x="0" y="132"/>
                  </a:cxn>
                </a:cxnLst>
                <a:rect l="0" t="0" r="r" b="b"/>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prstTxWarp prst="textNoShape">
                  <a:avLst/>
                </a:prstTxWarp>
              </a:bodyPr>
              <a:lstStyle/>
              <a:p>
                <a:endParaRPr lang="en-US"/>
              </a:p>
            </p:txBody>
          </p:sp>
          <p:sp>
            <p:nvSpPr>
              <p:cNvPr id="357507" name="Freeform 131"/>
              <p:cNvSpPr>
                <a:spLocks/>
              </p:cNvSpPr>
              <p:nvPr/>
            </p:nvSpPr>
            <p:spPr bwMode="auto">
              <a:xfrm>
                <a:off x="7292" y="14577"/>
                <a:ext cx="472" cy="209"/>
              </a:xfrm>
              <a:custGeom>
                <a:avLst/>
                <a:gdLst/>
                <a:ahLst/>
                <a:cxnLst>
                  <a:cxn ang="0">
                    <a:pos x="47" y="209"/>
                  </a:cxn>
                  <a:cxn ang="0">
                    <a:pos x="472" y="84"/>
                  </a:cxn>
                  <a:cxn ang="0">
                    <a:pos x="215" y="0"/>
                  </a:cxn>
                  <a:cxn ang="0">
                    <a:pos x="5" y="24"/>
                  </a:cxn>
                  <a:cxn ang="0">
                    <a:pos x="0" y="197"/>
                  </a:cxn>
                  <a:cxn ang="0">
                    <a:pos x="47" y="209"/>
                  </a:cxn>
                </a:cxnLst>
                <a:rect l="0" t="0" r="r" b="b"/>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prstTxWarp prst="textNoShape">
                  <a:avLst/>
                </a:prstTxWarp>
              </a:bodyPr>
              <a:lstStyle/>
              <a:p>
                <a:endParaRPr lang="en-US"/>
              </a:p>
            </p:txBody>
          </p:sp>
          <p:sp>
            <p:nvSpPr>
              <p:cNvPr id="357508" name="Freeform 132"/>
              <p:cNvSpPr>
                <a:spLocks/>
              </p:cNvSpPr>
              <p:nvPr/>
            </p:nvSpPr>
            <p:spPr bwMode="auto">
              <a:xfrm>
                <a:off x="6073" y="13679"/>
                <a:ext cx="251" cy="999"/>
              </a:xfrm>
              <a:custGeom>
                <a:avLst/>
                <a:gdLst/>
                <a:ahLst/>
                <a:cxnLst>
                  <a:cxn ang="0">
                    <a:pos x="251" y="23"/>
                  </a:cxn>
                  <a:cxn ang="0">
                    <a:pos x="250" y="22"/>
                  </a:cxn>
                  <a:cxn ang="0">
                    <a:pos x="246" y="20"/>
                  </a:cxn>
                  <a:cxn ang="0">
                    <a:pos x="239" y="18"/>
                  </a:cxn>
                  <a:cxn ang="0">
                    <a:pos x="230" y="15"/>
                  </a:cxn>
                  <a:cxn ang="0">
                    <a:pos x="218" y="11"/>
                  </a:cxn>
                  <a:cxn ang="0">
                    <a:pos x="205" y="7"/>
                  </a:cxn>
                  <a:cxn ang="0">
                    <a:pos x="190" y="4"/>
                  </a:cxn>
                  <a:cxn ang="0">
                    <a:pos x="173" y="1"/>
                  </a:cxn>
                  <a:cxn ang="0">
                    <a:pos x="155" y="0"/>
                  </a:cxn>
                  <a:cxn ang="0">
                    <a:pos x="134" y="0"/>
                  </a:cxn>
                  <a:cxn ang="0">
                    <a:pos x="114" y="2"/>
                  </a:cxn>
                  <a:cxn ang="0">
                    <a:pos x="92" y="5"/>
                  </a:cxn>
                  <a:cxn ang="0">
                    <a:pos x="70" y="12"/>
                  </a:cxn>
                  <a:cxn ang="0">
                    <a:pos x="47" y="20"/>
                  </a:cxn>
                  <a:cxn ang="0">
                    <a:pos x="23" y="32"/>
                  </a:cxn>
                  <a:cxn ang="0">
                    <a:pos x="0" y="47"/>
                  </a:cxn>
                  <a:cxn ang="0">
                    <a:pos x="0" y="999"/>
                  </a:cxn>
                  <a:cxn ang="0">
                    <a:pos x="1" y="999"/>
                  </a:cxn>
                  <a:cxn ang="0">
                    <a:pos x="6" y="999"/>
                  </a:cxn>
                  <a:cxn ang="0">
                    <a:pos x="14" y="998"/>
                  </a:cxn>
                  <a:cxn ang="0">
                    <a:pos x="23" y="997"/>
                  </a:cxn>
                  <a:cxn ang="0">
                    <a:pos x="35" y="995"/>
                  </a:cxn>
                  <a:cxn ang="0">
                    <a:pos x="49" y="993"/>
                  </a:cxn>
                  <a:cxn ang="0">
                    <a:pos x="65" y="990"/>
                  </a:cxn>
                  <a:cxn ang="0">
                    <a:pos x="83" y="985"/>
                  </a:cxn>
                  <a:cxn ang="0">
                    <a:pos x="102" y="980"/>
                  </a:cxn>
                  <a:cxn ang="0">
                    <a:pos x="121" y="973"/>
                  </a:cxn>
                  <a:cxn ang="0">
                    <a:pos x="143" y="966"/>
                  </a:cxn>
                  <a:cxn ang="0">
                    <a:pos x="164" y="956"/>
                  </a:cxn>
                  <a:cxn ang="0">
                    <a:pos x="186" y="945"/>
                  </a:cxn>
                  <a:cxn ang="0">
                    <a:pos x="208" y="934"/>
                  </a:cxn>
                  <a:cxn ang="0">
                    <a:pos x="230" y="919"/>
                  </a:cxn>
                  <a:cxn ang="0">
                    <a:pos x="251" y="903"/>
                  </a:cxn>
                  <a:cxn ang="0">
                    <a:pos x="251" y="23"/>
                  </a:cxn>
                </a:cxnLst>
                <a:rect l="0" t="0" r="r" b="b"/>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prstTxWarp prst="textNoShape">
                  <a:avLst/>
                </a:prstTxWarp>
              </a:bodyPr>
              <a:lstStyle/>
              <a:p>
                <a:endParaRPr lang="en-US"/>
              </a:p>
            </p:txBody>
          </p:sp>
          <p:sp>
            <p:nvSpPr>
              <p:cNvPr id="357509" name="Freeform 133"/>
              <p:cNvSpPr>
                <a:spLocks/>
              </p:cNvSpPr>
              <p:nvPr/>
            </p:nvSpPr>
            <p:spPr bwMode="auto">
              <a:xfrm>
                <a:off x="6080" y="13687"/>
                <a:ext cx="215" cy="843"/>
              </a:xfrm>
              <a:custGeom>
                <a:avLst/>
                <a:gdLst/>
                <a:ahLst/>
                <a:cxnLst>
                  <a:cxn ang="0">
                    <a:pos x="215" y="20"/>
                  </a:cxn>
                  <a:cxn ang="0">
                    <a:pos x="214" y="19"/>
                  </a:cxn>
                  <a:cxn ang="0">
                    <a:pos x="211" y="18"/>
                  </a:cxn>
                  <a:cxn ang="0">
                    <a:pos x="205" y="15"/>
                  </a:cxn>
                  <a:cxn ang="0">
                    <a:pos x="197" y="12"/>
                  </a:cxn>
                  <a:cxn ang="0">
                    <a:pos x="187" y="9"/>
                  </a:cxn>
                  <a:cxn ang="0">
                    <a:pos x="176" y="6"/>
                  </a:cxn>
                  <a:cxn ang="0">
                    <a:pos x="163" y="4"/>
                  </a:cxn>
                  <a:cxn ang="0">
                    <a:pos x="149" y="1"/>
                  </a:cxn>
                  <a:cxn ang="0">
                    <a:pos x="133" y="0"/>
                  </a:cxn>
                  <a:cxn ang="0">
                    <a:pos x="115" y="0"/>
                  </a:cxn>
                  <a:cxn ang="0">
                    <a:pos x="98" y="1"/>
                  </a:cxn>
                  <a:cxn ang="0">
                    <a:pos x="79" y="5"/>
                  </a:cxn>
                  <a:cxn ang="0">
                    <a:pos x="60" y="10"/>
                  </a:cxn>
                  <a:cxn ang="0">
                    <a:pos x="40" y="18"/>
                  </a:cxn>
                  <a:cxn ang="0">
                    <a:pos x="21" y="27"/>
                  </a:cxn>
                  <a:cxn ang="0">
                    <a:pos x="0" y="40"/>
                  </a:cxn>
                  <a:cxn ang="0">
                    <a:pos x="0" y="843"/>
                  </a:cxn>
                  <a:cxn ang="0">
                    <a:pos x="1" y="843"/>
                  </a:cxn>
                  <a:cxn ang="0">
                    <a:pos x="6" y="843"/>
                  </a:cxn>
                  <a:cxn ang="0">
                    <a:pos x="12" y="842"/>
                  </a:cxn>
                  <a:cxn ang="0">
                    <a:pos x="21" y="841"/>
                  </a:cxn>
                  <a:cxn ang="0">
                    <a:pos x="30" y="840"/>
                  </a:cxn>
                  <a:cxn ang="0">
                    <a:pos x="43" y="838"/>
                  </a:cxn>
                  <a:cxn ang="0">
                    <a:pos x="56" y="835"/>
                  </a:cxn>
                  <a:cxn ang="0">
                    <a:pos x="71" y="831"/>
                  </a:cxn>
                  <a:cxn ang="0">
                    <a:pos x="87" y="826"/>
                  </a:cxn>
                  <a:cxn ang="0">
                    <a:pos x="105" y="821"/>
                  </a:cxn>
                  <a:cxn ang="0">
                    <a:pos x="123" y="814"/>
                  </a:cxn>
                  <a:cxn ang="0">
                    <a:pos x="141" y="806"/>
                  </a:cxn>
                  <a:cxn ang="0">
                    <a:pos x="159" y="797"/>
                  </a:cxn>
                  <a:cxn ang="0">
                    <a:pos x="179" y="786"/>
                  </a:cxn>
                  <a:cxn ang="0">
                    <a:pos x="197" y="774"/>
                  </a:cxn>
                  <a:cxn ang="0">
                    <a:pos x="215" y="760"/>
                  </a:cxn>
                  <a:cxn ang="0">
                    <a:pos x="215" y="20"/>
                  </a:cxn>
                </a:cxnLst>
                <a:rect l="0" t="0" r="r" b="b"/>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prstTxWarp prst="textNoShape">
                  <a:avLst/>
                </a:prstTxWarp>
              </a:bodyPr>
              <a:lstStyle/>
              <a:p>
                <a:endParaRPr lang="en-US"/>
              </a:p>
            </p:txBody>
          </p:sp>
          <p:sp>
            <p:nvSpPr>
              <p:cNvPr id="357510" name="Freeform 134"/>
              <p:cNvSpPr>
                <a:spLocks/>
              </p:cNvSpPr>
              <p:nvPr/>
            </p:nvSpPr>
            <p:spPr bwMode="auto">
              <a:xfrm>
                <a:off x="6087" y="13696"/>
                <a:ext cx="180" cy="685"/>
              </a:xfrm>
              <a:custGeom>
                <a:avLst/>
                <a:gdLst/>
                <a:ahLst/>
                <a:cxnLst>
                  <a:cxn ang="0">
                    <a:pos x="180" y="16"/>
                  </a:cxn>
                  <a:cxn ang="0">
                    <a:pos x="179" y="16"/>
                  </a:cxn>
                  <a:cxn ang="0">
                    <a:pos x="176" y="14"/>
                  </a:cxn>
                  <a:cxn ang="0">
                    <a:pos x="172" y="12"/>
                  </a:cxn>
                  <a:cxn ang="0">
                    <a:pos x="165" y="10"/>
                  </a:cxn>
                  <a:cxn ang="0">
                    <a:pos x="157" y="8"/>
                  </a:cxn>
                  <a:cxn ang="0">
                    <a:pos x="147" y="4"/>
                  </a:cxn>
                  <a:cxn ang="0">
                    <a:pos x="136" y="2"/>
                  </a:cxn>
                  <a:cxn ang="0">
                    <a:pos x="125" y="0"/>
                  </a:cxn>
                  <a:cxn ang="0">
                    <a:pos x="111" y="0"/>
                  </a:cxn>
                  <a:cxn ang="0">
                    <a:pos x="97" y="0"/>
                  </a:cxn>
                  <a:cxn ang="0">
                    <a:pos x="81" y="1"/>
                  </a:cxn>
                  <a:cxn ang="0">
                    <a:pos x="66" y="3"/>
                  </a:cxn>
                  <a:cxn ang="0">
                    <a:pos x="50" y="8"/>
                  </a:cxn>
                  <a:cxn ang="0">
                    <a:pos x="33" y="14"/>
                  </a:cxn>
                  <a:cxn ang="0">
                    <a:pos x="17" y="23"/>
                  </a:cxn>
                  <a:cxn ang="0">
                    <a:pos x="0" y="33"/>
                  </a:cxn>
                  <a:cxn ang="0">
                    <a:pos x="0" y="685"/>
                  </a:cxn>
                  <a:cxn ang="0">
                    <a:pos x="1" y="685"/>
                  </a:cxn>
                  <a:cxn ang="0">
                    <a:pos x="4" y="685"/>
                  </a:cxn>
                  <a:cxn ang="0">
                    <a:pos x="9" y="684"/>
                  </a:cxn>
                  <a:cxn ang="0">
                    <a:pos x="17" y="683"/>
                  </a:cxn>
                  <a:cxn ang="0">
                    <a:pos x="26" y="682"/>
                  </a:cxn>
                  <a:cxn ang="0">
                    <a:pos x="35" y="681"/>
                  </a:cxn>
                  <a:cxn ang="0">
                    <a:pos x="47" y="678"/>
                  </a:cxn>
                  <a:cxn ang="0">
                    <a:pos x="60" y="676"/>
                  </a:cxn>
                  <a:cxn ang="0">
                    <a:pos x="73" y="671"/>
                  </a:cxn>
                  <a:cxn ang="0">
                    <a:pos x="87" y="667"/>
                  </a:cxn>
                  <a:cxn ang="0">
                    <a:pos x="102" y="662"/>
                  </a:cxn>
                  <a:cxn ang="0">
                    <a:pos x="118" y="655"/>
                  </a:cxn>
                  <a:cxn ang="0">
                    <a:pos x="133" y="648"/>
                  </a:cxn>
                  <a:cxn ang="0">
                    <a:pos x="149" y="639"/>
                  </a:cxn>
                  <a:cxn ang="0">
                    <a:pos x="165" y="628"/>
                  </a:cxn>
                  <a:cxn ang="0">
                    <a:pos x="180" y="617"/>
                  </a:cxn>
                  <a:cxn ang="0">
                    <a:pos x="180" y="16"/>
                  </a:cxn>
                </a:cxnLst>
                <a:rect l="0" t="0" r="r" b="b"/>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prstTxWarp prst="textNoShape">
                  <a:avLst/>
                </a:prstTxWarp>
              </a:bodyPr>
              <a:lstStyle/>
              <a:p>
                <a:endParaRPr lang="en-US"/>
              </a:p>
            </p:txBody>
          </p:sp>
          <p:sp>
            <p:nvSpPr>
              <p:cNvPr id="357511" name="Freeform 135"/>
              <p:cNvSpPr>
                <a:spLocks/>
              </p:cNvSpPr>
              <p:nvPr/>
            </p:nvSpPr>
            <p:spPr bwMode="auto">
              <a:xfrm>
                <a:off x="6093" y="13704"/>
                <a:ext cx="146" cy="530"/>
              </a:xfrm>
              <a:custGeom>
                <a:avLst/>
                <a:gdLst/>
                <a:ahLst/>
                <a:cxnLst>
                  <a:cxn ang="0">
                    <a:pos x="146" y="14"/>
                  </a:cxn>
                  <a:cxn ang="0">
                    <a:pos x="143" y="12"/>
                  </a:cxn>
                  <a:cxn ang="0">
                    <a:pos x="134" y="8"/>
                  </a:cxn>
                  <a:cxn ang="0">
                    <a:pos x="120" y="4"/>
                  </a:cxn>
                  <a:cxn ang="0">
                    <a:pos x="101" y="1"/>
                  </a:cxn>
                  <a:cxn ang="0">
                    <a:pos x="79" y="0"/>
                  </a:cxn>
                  <a:cxn ang="0">
                    <a:pos x="54" y="3"/>
                  </a:cxn>
                  <a:cxn ang="0">
                    <a:pos x="27" y="11"/>
                  </a:cxn>
                  <a:cxn ang="0">
                    <a:pos x="0" y="27"/>
                  </a:cxn>
                  <a:cxn ang="0">
                    <a:pos x="0" y="530"/>
                  </a:cxn>
                  <a:cxn ang="0">
                    <a:pos x="3" y="530"/>
                  </a:cxn>
                  <a:cxn ang="0">
                    <a:pos x="14" y="529"/>
                  </a:cxn>
                  <a:cxn ang="0">
                    <a:pos x="29" y="526"/>
                  </a:cxn>
                  <a:cxn ang="0">
                    <a:pos x="49" y="521"/>
                  </a:cxn>
                  <a:cxn ang="0">
                    <a:pos x="71" y="514"/>
                  </a:cxn>
                  <a:cxn ang="0">
                    <a:pos x="96" y="505"/>
                  </a:cxn>
                  <a:cxn ang="0">
                    <a:pos x="121" y="492"/>
                  </a:cxn>
                  <a:cxn ang="0">
                    <a:pos x="146" y="475"/>
                  </a:cxn>
                  <a:cxn ang="0">
                    <a:pos x="146" y="14"/>
                  </a:cxn>
                </a:cxnLst>
                <a:rect l="0" t="0" r="r" b="b"/>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prstTxWarp prst="textNoShape">
                  <a:avLst/>
                </a:prstTxWarp>
              </a:bodyPr>
              <a:lstStyle/>
              <a:p>
                <a:endParaRPr lang="en-US"/>
              </a:p>
            </p:txBody>
          </p:sp>
          <p:sp>
            <p:nvSpPr>
              <p:cNvPr id="357512" name="Freeform 136"/>
              <p:cNvSpPr>
                <a:spLocks/>
              </p:cNvSpPr>
              <p:nvPr/>
            </p:nvSpPr>
            <p:spPr bwMode="auto">
              <a:xfrm>
                <a:off x="6101" y="13712"/>
                <a:ext cx="109" cy="373"/>
              </a:xfrm>
              <a:custGeom>
                <a:avLst/>
                <a:gdLst/>
                <a:ahLst/>
                <a:cxnLst>
                  <a:cxn ang="0">
                    <a:pos x="109" y="10"/>
                  </a:cxn>
                  <a:cxn ang="0">
                    <a:pos x="107" y="9"/>
                  </a:cxn>
                  <a:cxn ang="0">
                    <a:pos x="100" y="6"/>
                  </a:cxn>
                  <a:cxn ang="0">
                    <a:pos x="89" y="2"/>
                  </a:cxn>
                  <a:cxn ang="0">
                    <a:pos x="75" y="0"/>
                  </a:cxn>
                  <a:cxn ang="0">
                    <a:pos x="59" y="0"/>
                  </a:cxn>
                  <a:cxn ang="0">
                    <a:pos x="39" y="2"/>
                  </a:cxn>
                  <a:cxn ang="0">
                    <a:pos x="20" y="9"/>
                  </a:cxn>
                  <a:cxn ang="0">
                    <a:pos x="0" y="21"/>
                  </a:cxn>
                  <a:cxn ang="0">
                    <a:pos x="0" y="373"/>
                  </a:cxn>
                  <a:cxn ang="0">
                    <a:pos x="2" y="373"/>
                  </a:cxn>
                  <a:cxn ang="0">
                    <a:pos x="9" y="372"/>
                  </a:cxn>
                  <a:cxn ang="0">
                    <a:pos x="21" y="369"/>
                  </a:cxn>
                  <a:cxn ang="0">
                    <a:pos x="36" y="366"/>
                  </a:cxn>
                  <a:cxn ang="0">
                    <a:pos x="53" y="362"/>
                  </a:cxn>
                  <a:cxn ang="0">
                    <a:pos x="72" y="354"/>
                  </a:cxn>
                  <a:cxn ang="0">
                    <a:pos x="90" y="343"/>
                  </a:cxn>
                  <a:cxn ang="0">
                    <a:pos x="109" y="331"/>
                  </a:cxn>
                  <a:cxn ang="0">
                    <a:pos x="109" y="10"/>
                  </a:cxn>
                </a:cxnLst>
                <a:rect l="0" t="0" r="r" b="b"/>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prstTxWarp prst="textNoShape">
                  <a:avLst/>
                </a:prstTxWarp>
              </a:bodyPr>
              <a:lstStyle/>
              <a:p>
                <a:endParaRPr lang="en-US"/>
              </a:p>
            </p:txBody>
          </p:sp>
          <p:sp>
            <p:nvSpPr>
              <p:cNvPr id="357513" name="Freeform 137"/>
              <p:cNvSpPr>
                <a:spLocks/>
              </p:cNvSpPr>
              <p:nvPr/>
            </p:nvSpPr>
            <p:spPr bwMode="auto">
              <a:xfrm>
                <a:off x="6107" y="13721"/>
                <a:ext cx="75" cy="216"/>
              </a:xfrm>
              <a:custGeom>
                <a:avLst/>
                <a:gdLst/>
                <a:ahLst/>
                <a:cxnLst>
                  <a:cxn ang="0">
                    <a:pos x="75" y="6"/>
                  </a:cxn>
                  <a:cxn ang="0">
                    <a:pos x="73" y="5"/>
                  </a:cxn>
                  <a:cxn ang="0">
                    <a:pos x="69" y="4"/>
                  </a:cxn>
                  <a:cxn ang="0">
                    <a:pos x="61" y="2"/>
                  </a:cxn>
                  <a:cxn ang="0">
                    <a:pos x="52" y="0"/>
                  </a:cxn>
                  <a:cxn ang="0">
                    <a:pos x="41" y="0"/>
                  </a:cxn>
                  <a:cxn ang="0">
                    <a:pos x="28" y="1"/>
                  </a:cxn>
                  <a:cxn ang="0">
                    <a:pos x="14" y="6"/>
                  </a:cxn>
                  <a:cxn ang="0">
                    <a:pos x="0" y="14"/>
                  </a:cxn>
                  <a:cxn ang="0">
                    <a:pos x="0" y="216"/>
                  </a:cxn>
                  <a:cxn ang="0">
                    <a:pos x="2" y="216"/>
                  </a:cxn>
                  <a:cxn ang="0">
                    <a:pos x="7" y="215"/>
                  </a:cxn>
                  <a:cxn ang="0">
                    <a:pos x="15" y="214"/>
                  </a:cxn>
                  <a:cxn ang="0">
                    <a:pos x="25" y="211"/>
                  </a:cxn>
                  <a:cxn ang="0">
                    <a:pos x="37" y="208"/>
                  </a:cxn>
                  <a:cxn ang="0">
                    <a:pos x="50" y="203"/>
                  </a:cxn>
                  <a:cxn ang="0">
                    <a:pos x="63" y="195"/>
                  </a:cxn>
                  <a:cxn ang="0">
                    <a:pos x="75" y="187"/>
                  </a:cxn>
                  <a:cxn ang="0">
                    <a:pos x="75" y="6"/>
                  </a:cxn>
                </a:cxnLst>
                <a:rect l="0" t="0" r="r" b="b"/>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prstTxWarp prst="textNoShape">
                  <a:avLst/>
                </a:prstTxWarp>
              </a:bodyPr>
              <a:lstStyle/>
              <a:p>
                <a:endParaRPr lang="en-US"/>
              </a:p>
            </p:txBody>
          </p:sp>
          <p:sp>
            <p:nvSpPr>
              <p:cNvPr id="357514" name="Freeform 138"/>
              <p:cNvSpPr>
                <a:spLocks/>
              </p:cNvSpPr>
              <p:nvPr/>
            </p:nvSpPr>
            <p:spPr bwMode="auto">
              <a:xfrm>
                <a:off x="7013" y="14340"/>
                <a:ext cx="110" cy="111"/>
              </a:xfrm>
              <a:custGeom>
                <a:avLst/>
                <a:gdLst/>
                <a:ahLst/>
                <a:cxnLst>
                  <a:cxn ang="0">
                    <a:pos x="55" y="111"/>
                  </a:cxn>
                  <a:cxn ang="0">
                    <a:pos x="66" y="110"/>
                  </a:cxn>
                  <a:cxn ang="0">
                    <a:pos x="76" y="106"/>
                  </a:cxn>
                  <a:cxn ang="0">
                    <a:pos x="85" y="101"/>
                  </a:cxn>
                  <a:cxn ang="0">
                    <a:pos x="94" y="94"/>
                  </a:cxn>
                  <a:cxn ang="0">
                    <a:pos x="100" y="86"/>
                  </a:cxn>
                  <a:cxn ang="0">
                    <a:pos x="106" y="77"/>
                  </a:cxn>
                  <a:cxn ang="0">
                    <a:pos x="109" y="66"/>
                  </a:cxn>
                  <a:cxn ang="0">
                    <a:pos x="110" y="56"/>
                  </a:cxn>
                  <a:cxn ang="0">
                    <a:pos x="109" y="44"/>
                  </a:cxn>
                  <a:cxn ang="0">
                    <a:pos x="106" y="34"/>
                  </a:cxn>
                  <a:cxn ang="0">
                    <a:pos x="100" y="24"/>
                  </a:cxn>
                  <a:cxn ang="0">
                    <a:pos x="94" y="17"/>
                  </a:cxn>
                  <a:cxn ang="0">
                    <a:pos x="85" y="9"/>
                  </a:cxn>
                  <a:cxn ang="0">
                    <a:pos x="76" y="5"/>
                  </a:cxn>
                  <a:cxn ang="0">
                    <a:pos x="66" y="2"/>
                  </a:cxn>
                  <a:cxn ang="0">
                    <a:pos x="55" y="0"/>
                  </a:cxn>
                  <a:cxn ang="0">
                    <a:pos x="44" y="2"/>
                  </a:cxn>
                  <a:cxn ang="0">
                    <a:pos x="33" y="5"/>
                  </a:cxn>
                  <a:cxn ang="0">
                    <a:pos x="25" y="9"/>
                  </a:cxn>
                  <a:cxn ang="0">
                    <a:pos x="16" y="17"/>
                  </a:cxn>
                  <a:cxn ang="0">
                    <a:pos x="10" y="24"/>
                  </a:cxn>
                  <a:cxn ang="0">
                    <a:pos x="4" y="34"/>
                  </a:cxn>
                  <a:cxn ang="0">
                    <a:pos x="1" y="44"/>
                  </a:cxn>
                  <a:cxn ang="0">
                    <a:pos x="0" y="56"/>
                  </a:cxn>
                  <a:cxn ang="0">
                    <a:pos x="1" y="66"/>
                  </a:cxn>
                  <a:cxn ang="0">
                    <a:pos x="4" y="77"/>
                  </a:cxn>
                  <a:cxn ang="0">
                    <a:pos x="10" y="86"/>
                  </a:cxn>
                  <a:cxn ang="0">
                    <a:pos x="16" y="94"/>
                  </a:cxn>
                  <a:cxn ang="0">
                    <a:pos x="25" y="101"/>
                  </a:cxn>
                  <a:cxn ang="0">
                    <a:pos x="33" y="106"/>
                  </a:cxn>
                  <a:cxn ang="0">
                    <a:pos x="44" y="110"/>
                  </a:cxn>
                  <a:cxn ang="0">
                    <a:pos x="55" y="111"/>
                  </a:cxn>
                </a:cxnLst>
                <a:rect l="0" t="0" r="r" b="b"/>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prstTxWarp prst="textNoShape">
                  <a:avLst/>
                </a:prstTxWarp>
              </a:bodyPr>
              <a:lstStyle/>
              <a:p>
                <a:endParaRPr lang="en-US"/>
              </a:p>
            </p:txBody>
          </p:sp>
          <p:sp>
            <p:nvSpPr>
              <p:cNvPr id="357515" name="Freeform 139"/>
              <p:cNvSpPr>
                <a:spLocks/>
              </p:cNvSpPr>
              <p:nvPr/>
            </p:nvSpPr>
            <p:spPr bwMode="auto">
              <a:xfrm>
                <a:off x="6676" y="14343"/>
                <a:ext cx="55" cy="55"/>
              </a:xfrm>
              <a:custGeom>
                <a:avLst/>
                <a:gdLst/>
                <a:ahLst/>
                <a:cxnLst>
                  <a:cxn ang="0">
                    <a:pos x="27" y="55"/>
                  </a:cxn>
                  <a:cxn ang="0">
                    <a:pos x="38" y="53"/>
                  </a:cxn>
                  <a:cxn ang="0">
                    <a:pos x="48" y="46"/>
                  </a:cxn>
                  <a:cxn ang="0">
                    <a:pos x="53" y="37"/>
                  </a:cxn>
                  <a:cxn ang="0">
                    <a:pos x="55" y="27"/>
                  </a:cxn>
                  <a:cxn ang="0">
                    <a:pos x="53" y="16"/>
                  </a:cxn>
                  <a:cxn ang="0">
                    <a:pos x="48" y="7"/>
                  </a:cxn>
                  <a:cxn ang="0">
                    <a:pos x="38" y="2"/>
                  </a:cxn>
                  <a:cxn ang="0">
                    <a:pos x="27" y="0"/>
                  </a:cxn>
                  <a:cxn ang="0">
                    <a:pos x="16" y="2"/>
                  </a:cxn>
                  <a:cxn ang="0">
                    <a:pos x="8" y="7"/>
                  </a:cxn>
                  <a:cxn ang="0">
                    <a:pos x="2" y="16"/>
                  </a:cxn>
                  <a:cxn ang="0">
                    <a:pos x="0" y="27"/>
                  </a:cxn>
                  <a:cxn ang="0">
                    <a:pos x="2" y="37"/>
                  </a:cxn>
                  <a:cxn ang="0">
                    <a:pos x="8" y="46"/>
                  </a:cxn>
                  <a:cxn ang="0">
                    <a:pos x="16" y="53"/>
                  </a:cxn>
                  <a:cxn ang="0">
                    <a:pos x="27" y="55"/>
                  </a:cxn>
                </a:cxnLst>
                <a:rect l="0" t="0" r="r" b="b"/>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7516" name="Freeform 140"/>
              <p:cNvSpPr>
                <a:spLocks/>
              </p:cNvSpPr>
              <p:nvPr/>
            </p:nvSpPr>
            <p:spPr bwMode="auto">
              <a:xfrm>
                <a:off x="6770" y="14345"/>
                <a:ext cx="55" cy="55"/>
              </a:xfrm>
              <a:custGeom>
                <a:avLst/>
                <a:gdLst/>
                <a:ahLst/>
                <a:cxnLst>
                  <a:cxn ang="0">
                    <a:pos x="28" y="55"/>
                  </a:cxn>
                  <a:cxn ang="0">
                    <a:pos x="39" y="53"/>
                  </a:cxn>
                  <a:cxn ang="0">
                    <a:pos x="47" y="47"/>
                  </a:cxn>
                  <a:cxn ang="0">
                    <a:pos x="53" y="39"/>
                  </a:cxn>
                  <a:cxn ang="0">
                    <a:pos x="55" y="28"/>
                  </a:cxn>
                  <a:cxn ang="0">
                    <a:pos x="53" y="17"/>
                  </a:cxn>
                  <a:cxn ang="0">
                    <a:pos x="47" y="8"/>
                  </a:cxn>
                  <a:cxn ang="0">
                    <a:pos x="39" y="2"/>
                  </a:cxn>
                  <a:cxn ang="0">
                    <a:pos x="28" y="0"/>
                  </a:cxn>
                  <a:cxn ang="0">
                    <a:pos x="17" y="2"/>
                  </a:cxn>
                  <a:cxn ang="0">
                    <a:pos x="9" y="8"/>
                  </a:cxn>
                  <a:cxn ang="0">
                    <a:pos x="2" y="17"/>
                  </a:cxn>
                  <a:cxn ang="0">
                    <a:pos x="0" y="28"/>
                  </a:cxn>
                  <a:cxn ang="0">
                    <a:pos x="2" y="39"/>
                  </a:cxn>
                  <a:cxn ang="0">
                    <a:pos x="9" y="47"/>
                  </a:cxn>
                  <a:cxn ang="0">
                    <a:pos x="17" y="53"/>
                  </a:cxn>
                  <a:cxn ang="0">
                    <a:pos x="28" y="55"/>
                  </a:cxn>
                </a:cxnLst>
                <a:rect l="0" t="0" r="r" b="b"/>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7517" name="Freeform 141"/>
              <p:cNvSpPr>
                <a:spLocks/>
              </p:cNvSpPr>
              <p:nvPr/>
            </p:nvSpPr>
            <p:spPr bwMode="auto">
              <a:xfrm>
                <a:off x="6401" y="13591"/>
                <a:ext cx="156" cy="752"/>
              </a:xfrm>
              <a:custGeom>
                <a:avLst/>
                <a:gdLst/>
                <a:ahLst/>
                <a:cxnLst>
                  <a:cxn ang="0">
                    <a:pos x="48" y="15"/>
                  </a:cxn>
                  <a:cxn ang="0">
                    <a:pos x="44" y="30"/>
                  </a:cxn>
                  <a:cxn ang="0">
                    <a:pos x="33" y="73"/>
                  </a:cxn>
                  <a:cxn ang="0">
                    <a:pos x="19" y="140"/>
                  </a:cxn>
                  <a:cxn ang="0">
                    <a:pos x="7" y="229"/>
                  </a:cxn>
                  <a:cxn ang="0">
                    <a:pos x="0" y="337"/>
                  </a:cxn>
                  <a:cxn ang="0">
                    <a:pos x="1" y="462"/>
                  </a:cxn>
                  <a:cxn ang="0">
                    <a:pos x="14" y="602"/>
                  </a:cxn>
                  <a:cxn ang="0">
                    <a:pos x="43" y="752"/>
                  </a:cxn>
                  <a:cxn ang="0">
                    <a:pos x="150" y="746"/>
                  </a:cxn>
                  <a:cxn ang="0">
                    <a:pos x="146" y="724"/>
                  </a:cxn>
                  <a:cxn ang="0">
                    <a:pos x="135" y="663"/>
                  </a:cxn>
                  <a:cxn ang="0">
                    <a:pos x="123" y="574"/>
                  </a:cxn>
                  <a:cxn ang="0">
                    <a:pos x="111" y="463"/>
                  </a:cxn>
                  <a:cxn ang="0">
                    <a:pos x="104" y="342"/>
                  </a:cxn>
                  <a:cxn ang="0">
                    <a:pos x="107" y="220"/>
                  </a:cxn>
                  <a:cxn ang="0">
                    <a:pos x="124" y="106"/>
                  </a:cxn>
                  <a:cxn ang="0">
                    <a:pos x="156" y="9"/>
                  </a:cxn>
                  <a:cxn ang="0">
                    <a:pos x="156" y="8"/>
                  </a:cxn>
                  <a:cxn ang="0">
                    <a:pos x="156" y="6"/>
                  </a:cxn>
                  <a:cxn ang="0">
                    <a:pos x="154" y="4"/>
                  </a:cxn>
                  <a:cxn ang="0">
                    <a:pos x="147" y="0"/>
                  </a:cxn>
                  <a:cxn ang="0">
                    <a:pos x="134" y="0"/>
                  </a:cxn>
                  <a:cxn ang="0">
                    <a:pos x="115" y="1"/>
                  </a:cxn>
                  <a:cxn ang="0">
                    <a:pos x="87" y="7"/>
                  </a:cxn>
                  <a:cxn ang="0">
                    <a:pos x="48" y="15"/>
                  </a:cxn>
                </a:cxnLst>
                <a:rect l="0" t="0" r="r" b="b"/>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prstTxWarp prst="textNoShape">
                  <a:avLst/>
                </a:prstTxWarp>
              </a:bodyPr>
              <a:lstStyle/>
              <a:p>
                <a:endParaRPr lang="en-US"/>
              </a:p>
            </p:txBody>
          </p:sp>
          <p:sp>
            <p:nvSpPr>
              <p:cNvPr id="357518" name="Freeform 142"/>
              <p:cNvSpPr>
                <a:spLocks/>
              </p:cNvSpPr>
              <p:nvPr/>
            </p:nvSpPr>
            <p:spPr bwMode="auto">
              <a:xfrm>
                <a:off x="7205" y="13498"/>
                <a:ext cx="212" cy="839"/>
              </a:xfrm>
              <a:custGeom>
                <a:avLst/>
                <a:gdLst/>
                <a:ahLst/>
                <a:cxnLst>
                  <a:cxn ang="0">
                    <a:pos x="212" y="6"/>
                  </a:cxn>
                  <a:cxn ang="0">
                    <a:pos x="206" y="11"/>
                  </a:cxn>
                  <a:cxn ang="0">
                    <a:pos x="192" y="33"/>
                  </a:cxn>
                  <a:cxn ang="0">
                    <a:pos x="174" y="77"/>
                  </a:cxn>
                  <a:cxn ang="0">
                    <a:pos x="156" y="148"/>
                  </a:cxn>
                  <a:cxn ang="0">
                    <a:pos x="141" y="254"/>
                  </a:cxn>
                  <a:cxn ang="0">
                    <a:pos x="133" y="401"/>
                  </a:cxn>
                  <a:cxn ang="0">
                    <a:pos x="137" y="593"/>
                  </a:cxn>
                  <a:cxn ang="0">
                    <a:pos x="158" y="839"/>
                  </a:cxn>
                  <a:cxn ang="0">
                    <a:pos x="38" y="839"/>
                  </a:cxn>
                  <a:cxn ang="0">
                    <a:pos x="34" y="814"/>
                  </a:cxn>
                  <a:cxn ang="0">
                    <a:pos x="24" y="746"/>
                  </a:cxn>
                  <a:cxn ang="0">
                    <a:pos x="12" y="645"/>
                  </a:cxn>
                  <a:cxn ang="0">
                    <a:pos x="3" y="521"/>
                  </a:cxn>
                  <a:cxn ang="0">
                    <a:pos x="0" y="384"/>
                  </a:cxn>
                  <a:cxn ang="0">
                    <a:pos x="6" y="244"/>
                  </a:cxn>
                  <a:cxn ang="0">
                    <a:pos x="29" y="114"/>
                  </a:cxn>
                  <a:cxn ang="0">
                    <a:pos x="68" y="0"/>
                  </a:cxn>
                  <a:cxn ang="0">
                    <a:pos x="212" y="6"/>
                  </a:cxn>
                </a:cxnLst>
                <a:rect l="0" t="0" r="r" b="b"/>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prstTxWarp prst="textNoShape">
                  <a:avLst/>
                </a:prstTxWarp>
              </a:bodyPr>
              <a:lstStyle/>
              <a:p>
                <a:endParaRPr lang="en-US"/>
              </a:p>
            </p:txBody>
          </p:sp>
          <p:sp>
            <p:nvSpPr>
              <p:cNvPr id="357519" name="Freeform 143"/>
              <p:cNvSpPr>
                <a:spLocks/>
              </p:cNvSpPr>
              <p:nvPr/>
            </p:nvSpPr>
            <p:spPr bwMode="auto">
              <a:xfrm>
                <a:off x="6406" y="13636"/>
                <a:ext cx="137" cy="656"/>
              </a:xfrm>
              <a:custGeom>
                <a:avLst/>
                <a:gdLst/>
                <a:ahLst/>
                <a:cxnLst>
                  <a:cxn ang="0">
                    <a:pos x="43" y="12"/>
                  </a:cxn>
                  <a:cxn ang="0">
                    <a:pos x="39" y="25"/>
                  </a:cxn>
                  <a:cxn ang="0">
                    <a:pos x="30" y="62"/>
                  </a:cxn>
                  <a:cxn ang="0">
                    <a:pos x="19" y="122"/>
                  </a:cxn>
                  <a:cxn ang="0">
                    <a:pos x="7" y="199"/>
                  </a:cxn>
                  <a:cxn ang="0">
                    <a:pos x="0" y="294"/>
                  </a:cxn>
                  <a:cxn ang="0">
                    <a:pos x="1" y="403"/>
                  </a:cxn>
                  <a:cxn ang="0">
                    <a:pos x="12" y="524"/>
                  </a:cxn>
                  <a:cxn ang="0">
                    <a:pos x="38" y="656"/>
                  </a:cxn>
                  <a:cxn ang="0">
                    <a:pos x="132" y="650"/>
                  </a:cxn>
                  <a:cxn ang="0">
                    <a:pos x="127" y="631"/>
                  </a:cxn>
                  <a:cxn ang="0">
                    <a:pos x="119" y="578"/>
                  </a:cxn>
                  <a:cxn ang="0">
                    <a:pos x="107" y="499"/>
                  </a:cxn>
                  <a:cxn ang="0">
                    <a:pos x="97" y="403"/>
                  </a:cxn>
                  <a:cxn ang="0">
                    <a:pos x="92" y="297"/>
                  </a:cxn>
                  <a:cxn ang="0">
                    <a:pos x="94" y="192"/>
                  </a:cxn>
                  <a:cxn ang="0">
                    <a:pos x="108" y="91"/>
                  </a:cxn>
                  <a:cxn ang="0">
                    <a:pos x="137" y="7"/>
                  </a:cxn>
                  <a:cxn ang="0">
                    <a:pos x="137" y="6"/>
                  </a:cxn>
                  <a:cxn ang="0">
                    <a:pos x="137" y="4"/>
                  </a:cxn>
                  <a:cxn ang="0">
                    <a:pos x="135" y="2"/>
                  </a:cxn>
                  <a:cxn ang="0">
                    <a:pos x="129" y="0"/>
                  </a:cxn>
                  <a:cxn ang="0">
                    <a:pos x="119" y="0"/>
                  </a:cxn>
                  <a:cxn ang="0">
                    <a:pos x="101" y="1"/>
                  </a:cxn>
                  <a:cxn ang="0">
                    <a:pos x="77" y="5"/>
                  </a:cxn>
                  <a:cxn ang="0">
                    <a:pos x="43" y="12"/>
                  </a:cxn>
                </a:cxnLst>
                <a:rect l="0" t="0" r="r" b="b"/>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prstTxWarp prst="textNoShape">
                  <a:avLst/>
                </a:prstTxWarp>
              </a:bodyPr>
              <a:lstStyle/>
              <a:p>
                <a:endParaRPr lang="en-US"/>
              </a:p>
            </p:txBody>
          </p:sp>
          <p:sp>
            <p:nvSpPr>
              <p:cNvPr id="357520" name="Freeform 144"/>
              <p:cNvSpPr>
                <a:spLocks/>
              </p:cNvSpPr>
              <p:nvPr/>
            </p:nvSpPr>
            <p:spPr bwMode="auto">
              <a:xfrm>
                <a:off x="6412" y="13680"/>
                <a:ext cx="116" cy="560"/>
              </a:xfrm>
              <a:custGeom>
                <a:avLst/>
                <a:gdLst/>
                <a:ahLst/>
                <a:cxnLst>
                  <a:cxn ang="0">
                    <a:pos x="36" y="11"/>
                  </a:cxn>
                  <a:cxn ang="0">
                    <a:pos x="33" y="21"/>
                  </a:cxn>
                  <a:cxn ang="0">
                    <a:pos x="24" y="53"/>
                  </a:cxn>
                  <a:cxn ang="0">
                    <a:pos x="15" y="103"/>
                  </a:cxn>
                  <a:cxn ang="0">
                    <a:pos x="5" y="169"/>
                  </a:cxn>
                  <a:cxn ang="0">
                    <a:pos x="0" y="250"/>
                  </a:cxn>
                  <a:cxn ang="0">
                    <a:pos x="1" y="344"/>
                  </a:cxn>
                  <a:cxn ang="0">
                    <a:pos x="10" y="448"/>
                  </a:cxn>
                  <a:cxn ang="0">
                    <a:pos x="32" y="560"/>
                  </a:cxn>
                  <a:cxn ang="0">
                    <a:pos x="112" y="555"/>
                  </a:cxn>
                  <a:cxn ang="0">
                    <a:pos x="108" y="538"/>
                  </a:cxn>
                  <a:cxn ang="0">
                    <a:pos x="101" y="493"/>
                  </a:cxn>
                  <a:cxn ang="0">
                    <a:pos x="91" y="426"/>
                  </a:cxn>
                  <a:cxn ang="0">
                    <a:pos x="82" y="344"/>
                  </a:cxn>
                  <a:cxn ang="0">
                    <a:pos x="77" y="255"/>
                  </a:cxn>
                  <a:cxn ang="0">
                    <a:pos x="79" y="164"/>
                  </a:cxn>
                  <a:cxn ang="0">
                    <a:pos x="91" y="79"/>
                  </a:cxn>
                  <a:cxn ang="0">
                    <a:pos x="116" y="6"/>
                  </a:cxn>
                  <a:cxn ang="0">
                    <a:pos x="116" y="5"/>
                  </a:cxn>
                  <a:cxn ang="0">
                    <a:pos x="116" y="4"/>
                  </a:cxn>
                  <a:cxn ang="0">
                    <a:pos x="114" y="2"/>
                  </a:cxn>
                  <a:cxn ang="0">
                    <a:pos x="109" y="0"/>
                  </a:cxn>
                  <a:cxn ang="0">
                    <a:pos x="100" y="0"/>
                  </a:cxn>
                  <a:cxn ang="0">
                    <a:pos x="86" y="1"/>
                  </a:cxn>
                  <a:cxn ang="0">
                    <a:pos x="65" y="4"/>
                  </a:cxn>
                  <a:cxn ang="0">
                    <a:pos x="36" y="11"/>
                  </a:cxn>
                </a:cxnLst>
                <a:rect l="0" t="0" r="r" b="b"/>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prstTxWarp prst="textNoShape">
                  <a:avLst/>
                </a:prstTxWarp>
              </a:bodyPr>
              <a:lstStyle/>
              <a:p>
                <a:endParaRPr lang="en-US"/>
              </a:p>
            </p:txBody>
          </p:sp>
          <p:sp>
            <p:nvSpPr>
              <p:cNvPr id="357521" name="Freeform 145"/>
              <p:cNvSpPr>
                <a:spLocks/>
              </p:cNvSpPr>
              <p:nvPr/>
            </p:nvSpPr>
            <p:spPr bwMode="auto">
              <a:xfrm>
                <a:off x="6417" y="13724"/>
                <a:ext cx="97" cy="463"/>
              </a:xfrm>
              <a:custGeom>
                <a:avLst/>
                <a:gdLst/>
                <a:ahLst/>
                <a:cxnLst>
                  <a:cxn ang="0">
                    <a:pos x="30" y="9"/>
                  </a:cxn>
                  <a:cxn ang="0">
                    <a:pos x="27" y="17"/>
                  </a:cxn>
                  <a:cxn ang="0">
                    <a:pos x="20" y="44"/>
                  </a:cxn>
                  <a:cxn ang="0">
                    <a:pos x="12" y="85"/>
                  </a:cxn>
                  <a:cxn ang="0">
                    <a:pos x="4" y="140"/>
                  </a:cxn>
                  <a:cxn ang="0">
                    <a:pos x="0" y="207"/>
                  </a:cxn>
                  <a:cxn ang="0">
                    <a:pos x="0" y="285"/>
                  </a:cxn>
                  <a:cxn ang="0">
                    <a:pos x="9" y="370"/>
                  </a:cxn>
                  <a:cxn ang="0">
                    <a:pos x="26" y="463"/>
                  </a:cxn>
                  <a:cxn ang="0">
                    <a:pos x="93" y="460"/>
                  </a:cxn>
                  <a:cxn ang="0">
                    <a:pos x="89" y="446"/>
                  </a:cxn>
                  <a:cxn ang="0">
                    <a:pos x="83" y="408"/>
                  </a:cxn>
                  <a:cxn ang="0">
                    <a:pos x="75" y="353"/>
                  </a:cxn>
                  <a:cxn ang="0">
                    <a:pos x="68" y="285"/>
                  </a:cxn>
                  <a:cxn ang="0">
                    <a:pos x="65" y="211"/>
                  </a:cxn>
                  <a:cxn ang="0">
                    <a:pos x="67" y="136"/>
                  </a:cxn>
                  <a:cxn ang="0">
                    <a:pos x="76" y="65"/>
                  </a:cxn>
                  <a:cxn ang="0">
                    <a:pos x="97" y="5"/>
                  </a:cxn>
                  <a:cxn ang="0">
                    <a:pos x="97" y="4"/>
                  </a:cxn>
                  <a:cxn ang="0">
                    <a:pos x="97" y="3"/>
                  </a:cxn>
                  <a:cxn ang="0">
                    <a:pos x="95" y="1"/>
                  </a:cxn>
                  <a:cxn ang="0">
                    <a:pos x="91" y="0"/>
                  </a:cxn>
                  <a:cxn ang="0">
                    <a:pos x="84" y="0"/>
                  </a:cxn>
                  <a:cxn ang="0">
                    <a:pos x="71" y="0"/>
                  </a:cxn>
                  <a:cxn ang="0">
                    <a:pos x="54" y="3"/>
                  </a:cxn>
                  <a:cxn ang="0">
                    <a:pos x="30" y="9"/>
                  </a:cxn>
                </a:cxnLst>
                <a:rect l="0" t="0" r="r" b="b"/>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prstTxWarp prst="textNoShape">
                  <a:avLst/>
                </a:prstTxWarp>
              </a:bodyPr>
              <a:lstStyle/>
              <a:p>
                <a:endParaRPr lang="en-US"/>
              </a:p>
            </p:txBody>
          </p:sp>
          <p:sp>
            <p:nvSpPr>
              <p:cNvPr id="357522" name="Freeform 146"/>
              <p:cNvSpPr>
                <a:spLocks/>
              </p:cNvSpPr>
              <p:nvPr/>
            </p:nvSpPr>
            <p:spPr bwMode="auto">
              <a:xfrm>
                <a:off x="6422" y="13768"/>
                <a:ext cx="77" cy="367"/>
              </a:xfrm>
              <a:custGeom>
                <a:avLst/>
                <a:gdLst/>
                <a:ahLst/>
                <a:cxnLst>
                  <a:cxn ang="0">
                    <a:pos x="24" y="8"/>
                  </a:cxn>
                  <a:cxn ang="0">
                    <a:pos x="22" y="15"/>
                  </a:cxn>
                  <a:cxn ang="0">
                    <a:pos x="17" y="36"/>
                  </a:cxn>
                  <a:cxn ang="0">
                    <a:pos x="10" y="68"/>
                  </a:cxn>
                  <a:cxn ang="0">
                    <a:pos x="4" y="112"/>
                  </a:cxn>
                  <a:cxn ang="0">
                    <a:pos x="0" y="164"/>
                  </a:cxn>
                  <a:cxn ang="0">
                    <a:pos x="0" y="226"/>
                  </a:cxn>
                  <a:cxn ang="0">
                    <a:pos x="7" y="294"/>
                  </a:cxn>
                  <a:cxn ang="0">
                    <a:pos x="21" y="367"/>
                  </a:cxn>
                  <a:cxn ang="0">
                    <a:pos x="74" y="364"/>
                  </a:cxn>
                  <a:cxn ang="0">
                    <a:pos x="71" y="353"/>
                  </a:cxn>
                  <a:cxn ang="0">
                    <a:pos x="66" y="323"/>
                  </a:cxn>
                  <a:cxn ang="0">
                    <a:pos x="60" y="280"/>
                  </a:cxn>
                  <a:cxn ang="0">
                    <a:pos x="54" y="226"/>
                  </a:cxn>
                  <a:cxn ang="0">
                    <a:pos x="51" y="168"/>
                  </a:cxn>
                  <a:cxn ang="0">
                    <a:pos x="53" y="107"/>
                  </a:cxn>
                  <a:cxn ang="0">
                    <a:pos x="61" y="52"/>
                  </a:cxn>
                  <a:cxn ang="0">
                    <a:pos x="77" y="5"/>
                  </a:cxn>
                  <a:cxn ang="0">
                    <a:pos x="77" y="5"/>
                  </a:cxn>
                  <a:cxn ang="0">
                    <a:pos x="77" y="2"/>
                  </a:cxn>
                  <a:cxn ang="0">
                    <a:pos x="76" y="1"/>
                  </a:cxn>
                  <a:cxn ang="0">
                    <a:pos x="72" y="0"/>
                  </a:cxn>
                  <a:cxn ang="0">
                    <a:pos x="66" y="0"/>
                  </a:cxn>
                  <a:cxn ang="0">
                    <a:pos x="56" y="1"/>
                  </a:cxn>
                  <a:cxn ang="0">
                    <a:pos x="43" y="4"/>
                  </a:cxn>
                  <a:cxn ang="0">
                    <a:pos x="24" y="8"/>
                  </a:cxn>
                </a:cxnLst>
                <a:rect l="0" t="0" r="r" b="b"/>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prstTxWarp prst="textNoShape">
                  <a:avLst/>
                </a:prstTxWarp>
              </a:bodyPr>
              <a:lstStyle/>
              <a:p>
                <a:endParaRPr lang="en-US"/>
              </a:p>
            </p:txBody>
          </p:sp>
          <p:sp>
            <p:nvSpPr>
              <p:cNvPr id="357523" name="Freeform 147"/>
              <p:cNvSpPr>
                <a:spLocks/>
              </p:cNvSpPr>
              <p:nvPr/>
            </p:nvSpPr>
            <p:spPr bwMode="auto">
              <a:xfrm>
                <a:off x="6428" y="13813"/>
                <a:ext cx="56" cy="271"/>
              </a:xfrm>
              <a:custGeom>
                <a:avLst/>
                <a:gdLst/>
                <a:ahLst/>
                <a:cxnLst>
                  <a:cxn ang="0">
                    <a:pos x="17" y="5"/>
                  </a:cxn>
                  <a:cxn ang="0">
                    <a:pos x="16" y="10"/>
                  </a:cxn>
                  <a:cxn ang="0">
                    <a:pos x="12" y="25"/>
                  </a:cxn>
                  <a:cxn ang="0">
                    <a:pos x="6" y="49"/>
                  </a:cxn>
                  <a:cxn ang="0">
                    <a:pos x="2" y="82"/>
                  </a:cxn>
                  <a:cxn ang="0">
                    <a:pos x="0" y="122"/>
                  </a:cxn>
                  <a:cxn ang="0">
                    <a:pos x="0" y="166"/>
                  </a:cxn>
                  <a:cxn ang="0">
                    <a:pos x="4" y="217"/>
                  </a:cxn>
                  <a:cxn ang="0">
                    <a:pos x="15" y="271"/>
                  </a:cxn>
                  <a:cxn ang="0">
                    <a:pos x="54" y="268"/>
                  </a:cxn>
                  <a:cxn ang="0">
                    <a:pos x="52" y="261"/>
                  </a:cxn>
                  <a:cxn ang="0">
                    <a:pos x="48" y="238"/>
                  </a:cxn>
                  <a:cxn ang="0">
                    <a:pos x="44" y="206"/>
                  </a:cxn>
                  <a:cxn ang="0">
                    <a:pos x="40" y="166"/>
                  </a:cxn>
                  <a:cxn ang="0">
                    <a:pos x="37" y="123"/>
                  </a:cxn>
                  <a:cxn ang="0">
                    <a:pos x="39" y="78"/>
                  </a:cxn>
                  <a:cxn ang="0">
                    <a:pos x="44" y="37"/>
                  </a:cxn>
                  <a:cxn ang="0">
                    <a:pos x="56" y="3"/>
                  </a:cxn>
                  <a:cxn ang="0">
                    <a:pos x="56" y="3"/>
                  </a:cxn>
                  <a:cxn ang="0">
                    <a:pos x="56" y="2"/>
                  </a:cxn>
                  <a:cxn ang="0">
                    <a:pos x="55" y="1"/>
                  </a:cxn>
                  <a:cxn ang="0">
                    <a:pos x="52" y="0"/>
                  </a:cxn>
                  <a:cxn ang="0">
                    <a:pos x="48" y="0"/>
                  </a:cxn>
                  <a:cxn ang="0">
                    <a:pos x="42" y="0"/>
                  </a:cxn>
                  <a:cxn ang="0">
                    <a:pos x="31" y="2"/>
                  </a:cxn>
                  <a:cxn ang="0">
                    <a:pos x="17" y="5"/>
                  </a:cxn>
                </a:cxnLst>
                <a:rect l="0" t="0" r="r" b="b"/>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prstTxWarp prst="textNoShape">
                  <a:avLst/>
                </a:prstTxWarp>
              </a:bodyPr>
              <a:lstStyle/>
              <a:p>
                <a:endParaRPr lang="en-US"/>
              </a:p>
            </p:txBody>
          </p:sp>
          <p:sp>
            <p:nvSpPr>
              <p:cNvPr id="357524" name="Freeform 148"/>
              <p:cNvSpPr>
                <a:spLocks/>
              </p:cNvSpPr>
              <p:nvPr/>
            </p:nvSpPr>
            <p:spPr bwMode="auto">
              <a:xfrm>
                <a:off x="7211" y="13549"/>
                <a:ext cx="186" cy="732"/>
              </a:xfrm>
              <a:custGeom>
                <a:avLst/>
                <a:gdLst/>
                <a:ahLst/>
                <a:cxnLst>
                  <a:cxn ang="0">
                    <a:pos x="186" y="6"/>
                  </a:cxn>
                  <a:cxn ang="0">
                    <a:pos x="182" y="11"/>
                  </a:cxn>
                  <a:cxn ang="0">
                    <a:pos x="169" y="29"/>
                  </a:cxn>
                  <a:cxn ang="0">
                    <a:pos x="153" y="67"/>
                  </a:cxn>
                  <a:cxn ang="0">
                    <a:pos x="137" y="130"/>
                  </a:cxn>
                  <a:cxn ang="0">
                    <a:pos x="124" y="221"/>
                  </a:cxn>
                  <a:cxn ang="0">
                    <a:pos x="117" y="350"/>
                  </a:cxn>
                  <a:cxn ang="0">
                    <a:pos x="122" y="517"/>
                  </a:cxn>
                  <a:cxn ang="0">
                    <a:pos x="139" y="732"/>
                  </a:cxn>
                  <a:cxn ang="0">
                    <a:pos x="34" y="732"/>
                  </a:cxn>
                  <a:cxn ang="0">
                    <a:pos x="31" y="711"/>
                  </a:cxn>
                  <a:cxn ang="0">
                    <a:pos x="22" y="651"/>
                  </a:cxn>
                  <a:cxn ang="0">
                    <a:pos x="12" y="563"/>
                  </a:cxn>
                  <a:cxn ang="0">
                    <a:pos x="3" y="454"/>
                  </a:cxn>
                  <a:cxn ang="0">
                    <a:pos x="0" y="335"/>
                  </a:cxn>
                  <a:cxn ang="0">
                    <a:pos x="6" y="213"/>
                  </a:cxn>
                  <a:cxn ang="0">
                    <a:pos x="25" y="98"/>
                  </a:cxn>
                  <a:cxn ang="0">
                    <a:pos x="60" y="0"/>
                  </a:cxn>
                  <a:cxn ang="0">
                    <a:pos x="186" y="6"/>
                  </a:cxn>
                </a:cxnLst>
                <a:rect l="0" t="0" r="r" b="b"/>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prstTxWarp prst="textNoShape">
                  <a:avLst/>
                </a:prstTxWarp>
              </a:bodyPr>
              <a:lstStyle/>
              <a:p>
                <a:endParaRPr lang="en-US"/>
              </a:p>
            </p:txBody>
          </p:sp>
          <p:sp>
            <p:nvSpPr>
              <p:cNvPr id="357525" name="Freeform 149"/>
              <p:cNvSpPr>
                <a:spLocks/>
              </p:cNvSpPr>
              <p:nvPr/>
            </p:nvSpPr>
            <p:spPr bwMode="auto">
              <a:xfrm>
                <a:off x="7219" y="13600"/>
                <a:ext cx="158" cy="625"/>
              </a:xfrm>
              <a:custGeom>
                <a:avLst/>
                <a:gdLst/>
                <a:ahLst/>
                <a:cxnLst>
                  <a:cxn ang="0">
                    <a:pos x="158" y="4"/>
                  </a:cxn>
                  <a:cxn ang="0">
                    <a:pos x="153" y="9"/>
                  </a:cxn>
                  <a:cxn ang="0">
                    <a:pos x="144" y="25"/>
                  </a:cxn>
                  <a:cxn ang="0">
                    <a:pos x="130" y="57"/>
                  </a:cxn>
                  <a:cxn ang="0">
                    <a:pos x="116" y="110"/>
                  </a:cxn>
                  <a:cxn ang="0">
                    <a:pos x="105" y="189"/>
                  </a:cxn>
                  <a:cxn ang="0">
                    <a:pos x="100" y="298"/>
                  </a:cxn>
                  <a:cxn ang="0">
                    <a:pos x="103" y="441"/>
                  </a:cxn>
                  <a:cxn ang="0">
                    <a:pos x="118" y="625"/>
                  </a:cxn>
                  <a:cxn ang="0">
                    <a:pos x="29" y="625"/>
                  </a:cxn>
                  <a:cxn ang="0">
                    <a:pos x="25" y="607"/>
                  </a:cxn>
                  <a:cxn ang="0">
                    <a:pos x="18" y="556"/>
                  </a:cxn>
                  <a:cxn ang="0">
                    <a:pos x="9" y="480"/>
                  </a:cxn>
                  <a:cxn ang="0">
                    <a:pos x="2" y="387"/>
                  </a:cxn>
                  <a:cxn ang="0">
                    <a:pos x="0" y="286"/>
                  </a:cxn>
                  <a:cxn ang="0">
                    <a:pos x="5" y="182"/>
                  </a:cxn>
                  <a:cxn ang="0">
                    <a:pos x="21" y="84"/>
                  </a:cxn>
                  <a:cxn ang="0">
                    <a:pos x="51" y="0"/>
                  </a:cxn>
                  <a:cxn ang="0">
                    <a:pos x="158" y="4"/>
                  </a:cxn>
                </a:cxnLst>
                <a:rect l="0" t="0" r="r" b="b"/>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prstTxWarp prst="textNoShape">
                  <a:avLst/>
                </a:prstTxWarp>
              </a:bodyPr>
              <a:lstStyle/>
              <a:p>
                <a:endParaRPr lang="en-US"/>
              </a:p>
            </p:txBody>
          </p:sp>
          <p:sp>
            <p:nvSpPr>
              <p:cNvPr id="357526" name="Freeform 150"/>
              <p:cNvSpPr>
                <a:spLocks/>
              </p:cNvSpPr>
              <p:nvPr/>
            </p:nvSpPr>
            <p:spPr bwMode="auto">
              <a:xfrm>
                <a:off x="7225" y="13651"/>
                <a:ext cx="131" cy="517"/>
              </a:xfrm>
              <a:custGeom>
                <a:avLst/>
                <a:gdLst/>
                <a:ahLst/>
                <a:cxnLst>
                  <a:cxn ang="0">
                    <a:pos x="131" y="4"/>
                  </a:cxn>
                  <a:cxn ang="0">
                    <a:pos x="128" y="7"/>
                  </a:cxn>
                  <a:cxn ang="0">
                    <a:pos x="119" y="21"/>
                  </a:cxn>
                  <a:cxn ang="0">
                    <a:pos x="109" y="47"/>
                  </a:cxn>
                  <a:cxn ang="0">
                    <a:pos x="97" y="91"/>
                  </a:cxn>
                  <a:cxn ang="0">
                    <a:pos x="88" y="156"/>
                  </a:cxn>
                  <a:cxn ang="0">
                    <a:pos x="84" y="247"/>
                  </a:cxn>
                  <a:cxn ang="0">
                    <a:pos x="86" y="366"/>
                  </a:cxn>
                  <a:cxn ang="0">
                    <a:pos x="99" y="517"/>
                  </a:cxn>
                  <a:cxn ang="0">
                    <a:pos x="25" y="517"/>
                  </a:cxn>
                  <a:cxn ang="0">
                    <a:pos x="23" y="502"/>
                  </a:cxn>
                  <a:cxn ang="0">
                    <a:pos x="16" y="460"/>
                  </a:cxn>
                  <a:cxn ang="0">
                    <a:pos x="9" y="397"/>
                  </a:cxn>
                  <a:cxn ang="0">
                    <a:pos x="2" y="320"/>
                  </a:cxn>
                  <a:cxn ang="0">
                    <a:pos x="0" y="236"/>
                  </a:cxn>
                  <a:cxn ang="0">
                    <a:pos x="4" y="151"/>
                  </a:cxn>
                  <a:cxn ang="0">
                    <a:pos x="18" y="70"/>
                  </a:cxn>
                  <a:cxn ang="0">
                    <a:pos x="43" y="0"/>
                  </a:cxn>
                  <a:cxn ang="0">
                    <a:pos x="131" y="4"/>
                  </a:cxn>
                </a:cxnLst>
                <a:rect l="0" t="0" r="r" b="b"/>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prstTxWarp prst="textNoShape">
                  <a:avLst/>
                </a:prstTxWarp>
              </a:bodyPr>
              <a:lstStyle/>
              <a:p>
                <a:endParaRPr lang="en-US"/>
              </a:p>
            </p:txBody>
          </p:sp>
          <p:sp>
            <p:nvSpPr>
              <p:cNvPr id="357527" name="Freeform 151"/>
              <p:cNvSpPr>
                <a:spLocks/>
              </p:cNvSpPr>
              <p:nvPr/>
            </p:nvSpPr>
            <p:spPr bwMode="auto">
              <a:xfrm>
                <a:off x="7233" y="13701"/>
                <a:ext cx="104" cy="411"/>
              </a:xfrm>
              <a:custGeom>
                <a:avLst/>
                <a:gdLst/>
                <a:ahLst/>
                <a:cxnLst>
                  <a:cxn ang="0">
                    <a:pos x="104" y="4"/>
                  </a:cxn>
                  <a:cxn ang="0">
                    <a:pos x="101" y="7"/>
                  </a:cxn>
                  <a:cxn ang="0">
                    <a:pos x="94" y="17"/>
                  </a:cxn>
                  <a:cxn ang="0">
                    <a:pos x="86" y="38"/>
                  </a:cxn>
                  <a:cxn ang="0">
                    <a:pos x="76" y="73"/>
                  </a:cxn>
                  <a:cxn ang="0">
                    <a:pos x="69" y="125"/>
                  </a:cxn>
                  <a:cxn ang="0">
                    <a:pos x="65" y="196"/>
                  </a:cxn>
                  <a:cxn ang="0">
                    <a:pos x="67" y="291"/>
                  </a:cxn>
                  <a:cxn ang="0">
                    <a:pos x="77" y="411"/>
                  </a:cxn>
                  <a:cxn ang="0">
                    <a:pos x="19" y="411"/>
                  </a:cxn>
                  <a:cxn ang="0">
                    <a:pos x="17" y="399"/>
                  </a:cxn>
                  <a:cxn ang="0">
                    <a:pos x="11" y="365"/>
                  </a:cxn>
                  <a:cxn ang="0">
                    <a:pos x="6" y="316"/>
                  </a:cxn>
                  <a:cxn ang="0">
                    <a:pos x="2" y="255"/>
                  </a:cxn>
                  <a:cxn ang="0">
                    <a:pos x="0" y="188"/>
                  </a:cxn>
                  <a:cxn ang="0">
                    <a:pos x="4" y="120"/>
                  </a:cxn>
                  <a:cxn ang="0">
                    <a:pos x="15" y="55"/>
                  </a:cxn>
                  <a:cxn ang="0">
                    <a:pos x="34" y="0"/>
                  </a:cxn>
                  <a:cxn ang="0">
                    <a:pos x="104" y="4"/>
                  </a:cxn>
                </a:cxnLst>
                <a:rect l="0" t="0" r="r" b="b"/>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prstTxWarp prst="textNoShape">
                  <a:avLst/>
                </a:prstTxWarp>
              </a:bodyPr>
              <a:lstStyle/>
              <a:p>
                <a:endParaRPr lang="en-US"/>
              </a:p>
            </p:txBody>
          </p:sp>
          <p:sp>
            <p:nvSpPr>
              <p:cNvPr id="357528" name="Freeform 152"/>
              <p:cNvSpPr>
                <a:spLocks/>
              </p:cNvSpPr>
              <p:nvPr/>
            </p:nvSpPr>
            <p:spPr bwMode="auto">
              <a:xfrm>
                <a:off x="7240" y="13752"/>
                <a:ext cx="76" cy="302"/>
              </a:xfrm>
              <a:custGeom>
                <a:avLst/>
                <a:gdLst/>
                <a:ahLst/>
                <a:cxnLst>
                  <a:cxn ang="0">
                    <a:pos x="76" y="2"/>
                  </a:cxn>
                  <a:cxn ang="0">
                    <a:pos x="74" y="4"/>
                  </a:cxn>
                  <a:cxn ang="0">
                    <a:pos x="70" y="12"/>
                  </a:cxn>
                  <a:cxn ang="0">
                    <a:pos x="62" y="28"/>
                  </a:cxn>
                  <a:cxn ang="0">
                    <a:pos x="56" y="53"/>
                  </a:cxn>
                  <a:cxn ang="0">
                    <a:pos x="51" y="92"/>
                  </a:cxn>
                  <a:cxn ang="0">
                    <a:pos x="49" y="145"/>
                  </a:cxn>
                  <a:cxn ang="0">
                    <a:pos x="50" y="214"/>
                  </a:cxn>
                  <a:cxn ang="0">
                    <a:pos x="57" y="302"/>
                  </a:cxn>
                  <a:cxn ang="0">
                    <a:pos x="14" y="302"/>
                  </a:cxn>
                  <a:cxn ang="0">
                    <a:pos x="13" y="294"/>
                  </a:cxn>
                  <a:cxn ang="0">
                    <a:pos x="9" y="269"/>
                  </a:cxn>
                  <a:cxn ang="0">
                    <a:pos x="4" y="232"/>
                  </a:cxn>
                  <a:cxn ang="0">
                    <a:pos x="1" y="188"/>
                  </a:cxn>
                  <a:cxn ang="0">
                    <a:pos x="0" y="138"/>
                  </a:cxn>
                  <a:cxn ang="0">
                    <a:pos x="2" y="89"/>
                  </a:cxn>
                  <a:cxn ang="0">
                    <a:pos x="10" y="41"/>
                  </a:cxn>
                  <a:cxn ang="0">
                    <a:pos x="25" y="0"/>
                  </a:cxn>
                  <a:cxn ang="0">
                    <a:pos x="76" y="2"/>
                  </a:cxn>
                </a:cxnLst>
                <a:rect l="0" t="0" r="r" b="b"/>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prstTxWarp prst="textNoShape">
                  <a:avLst/>
                </a:prstTxWarp>
              </a:bodyPr>
              <a:lstStyle/>
              <a:p>
                <a:endParaRPr lang="en-US"/>
              </a:p>
            </p:txBody>
          </p:sp>
          <p:sp>
            <p:nvSpPr>
              <p:cNvPr id="357529" name="Rectangle 153"/>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prstTxWarp prst="textNoShape">
                  <a:avLst/>
                </a:prstTxWarp>
              </a:bodyPr>
              <a:lstStyle/>
              <a:p>
                <a:endParaRPr lang="en-US"/>
              </a:p>
            </p:txBody>
          </p:sp>
          <p:sp>
            <p:nvSpPr>
              <p:cNvPr id="357530" name="Freeform 154"/>
              <p:cNvSpPr>
                <a:spLocks/>
              </p:cNvSpPr>
              <p:nvPr/>
            </p:nvSpPr>
            <p:spPr bwMode="auto">
              <a:xfrm>
                <a:off x="6579" y="13664"/>
                <a:ext cx="375" cy="440"/>
              </a:xfrm>
              <a:custGeom>
                <a:avLst/>
                <a:gdLst/>
                <a:ahLst/>
                <a:cxnLst>
                  <a:cxn ang="0">
                    <a:pos x="35" y="41"/>
                  </a:cxn>
                  <a:cxn ang="0">
                    <a:pos x="32" y="49"/>
                  </a:cxn>
                  <a:cxn ang="0">
                    <a:pos x="25" y="74"/>
                  </a:cxn>
                  <a:cxn ang="0">
                    <a:pos x="17" y="112"/>
                  </a:cxn>
                  <a:cxn ang="0">
                    <a:pos x="8" y="163"/>
                  </a:cxn>
                  <a:cxn ang="0">
                    <a:pos x="2" y="223"/>
                  </a:cxn>
                  <a:cxn ang="0">
                    <a:pos x="0" y="290"/>
                  </a:cxn>
                  <a:cxn ang="0">
                    <a:pos x="7" y="363"/>
                  </a:cxn>
                  <a:cxn ang="0">
                    <a:pos x="23" y="440"/>
                  </a:cxn>
                  <a:cxn ang="0">
                    <a:pos x="23" y="437"/>
                  </a:cxn>
                  <a:cxn ang="0">
                    <a:pos x="23" y="427"/>
                  </a:cxn>
                  <a:cxn ang="0">
                    <a:pos x="23" y="411"/>
                  </a:cxn>
                  <a:cxn ang="0">
                    <a:pos x="23" y="391"/>
                  </a:cxn>
                  <a:cxn ang="0">
                    <a:pos x="25" y="367"/>
                  </a:cxn>
                  <a:cxn ang="0">
                    <a:pos x="28" y="341"/>
                  </a:cxn>
                  <a:cxn ang="0">
                    <a:pos x="33" y="312"/>
                  </a:cxn>
                  <a:cxn ang="0">
                    <a:pos x="39" y="281"/>
                  </a:cxn>
                  <a:cxn ang="0">
                    <a:pos x="49" y="251"/>
                  </a:cxn>
                  <a:cxn ang="0">
                    <a:pos x="61" y="222"/>
                  </a:cxn>
                  <a:cxn ang="0">
                    <a:pos x="75" y="194"/>
                  </a:cxn>
                  <a:cxn ang="0">
                    <a:pos x="93" y="168"/>
                  </a:cxn>
                  <a:cxn ang="0">
                    <a:pos x="116" y="145"/>
                  </a:cxn>
                  <a:cxn ang="0">
                    <a:pos x="141" y="127"/>
                  </a:cxn>
                  <a:cxn ang="0">
                    <a:pos x="173" y="114"/>
                  </a:cxn>
                  <a:cxn ang="0">
                    <a:pos x="208" y="106"/>
                  </a:cxn>
                  <a:cxn ang="0">
                    <a:pos x="210" y="104"/>
                  </a:cxn>
                  <a:cxn ang="0">
                    <a:pos x="217" y="100"/>
                  </a:cxn>
                  <a:cxn ang="0">
                    <a:pos x="227" y="92"/>
                  </a:cxn>
                  <a:cxn ang="0">
                    <a:pos x="245" y="82"/>
                  </a:cxn>
                  <a:cxn ang="0">
                    <a:pos x="267" y="69"/>
                  </a:cxn>
                  <a:cxn ang="0">
                    <a:pos x="296" y="54"/>
                  </a:cxn>
                  <a:cxn ang="0">
                    <a:pos x="332" y="36"/>
                  </a:cxn>
                  <a:cxn ang="0">
                    <a:pos x="375" y="17"/>
                  </a:cxn>
                  <a:cxn ang="0">
                    <a:pos x="373" y="16"/>
                  </a:cxn>
                  <a:cxn ang="0">
                    <a:pos x="366" y="15"/>
                  </a:cxn>
                  <a:cxn ang="0">
                    <a:pos x="357" y="13"/>
                  </a:cxn>
                  <a:cxn ang="0">
                    <a:pos x="343" y="10"/>
                  </a:cxn>
                  <a:cxn ang="0">
                    <a:pos x="326" y="7"/>
                  </a:cxn>
                  <a:cxn ang="0">
                    <a:pos x="307" y="5"/>
                  </a:cxn>
                  <a:cxn ang="0">
                    <a:pos x="285" y="3"/>
                  </a:cxn>
                  <a:cxn ang="0">
                    <a:pos x="261" y="1"/>
                  </a:cxn>
                  <a:cxn ang="0">
                    <a:pos x="235" y="0"/>
                  </a:cxn>
                  <a:cxn ang="0">
                    <a:pos x="208" y="1"/>
                  </a:cxn>
                  <a:cxn ang="0">
                    <a:pos x="180" y="2"/>
                  </a:cxn>
                  <a:cxn ang="0">
                    <a:pos x="151" y="5"/>
                  </a:cxn>
                  <a:cxn ang="0">
                    <a:pos x="122" y="10"/>
                  </a:cxn>
                  <a:cxn ang="0">
                    <a:pos x="92" y="18"/>
                  </a:cxn>
                  <a:cxn ang="0">
                    <a:pos x="63" y="28"/>
                  </a:cxn>
                  <a:cxn ang="0">
                    <a:pos x="35" y="41"/>
                  </a:cxn>
                </a:cxnLst>
                <a:rect l="0" t="0" r="r" b="b"/>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prstTxWarp prst="textNoShape">
                  <a:avLst/>
                </a:prstTxWarp>
              </a:bodyPr>
              <a:lstStyle/>
              <a:p>
                <a:endParaRPr lang="en-US"/>
              </a:p>
            </p:txBody>
          </p:sp>
          <p:sp>
            <p:nvSpPr>
              <p:cNvPr id="357531" name="Freeform 155"/>
              <p:cNvSpPr>
                <a:spLocks/>
              </p:cNvSpPr>
              <p:nvPr/>
            </p:nvSpPr>
            <p:spPr bwMode="auto">
              <a:xfrm>
                <a:off x="6061" y="13991"/>
                <a:ext cx="305" cy="83"/>
              </a:xfrm>
              <a:custGeom>
                <a:avLst/>
                <a:gdLst/>
                <a:ahLst/>
                <a:cxnLst>
                  <a:cxn ang="0">
                    <a:pos x="0" y="53"/>
                  </a:cxn>
                  <a:cxn ang="0">
                    <a:pos x="0" y="52"/>
                  </a:cxn>
                  <a:cxn ang="0">
                    <a:pos x="2" y="48"/>
                  </a:cxn>
                  <a:cxn ang="0">
                    <a:pos x="5" y="44"/>
                  </a:cxn>
                  <a:cxn ang="0">
                    <a:pos x="11" y="37"/>
                  </a:cxn>
                  <a:cxn ang="0">
                    <a:pos x="18" y="31"/>
                  </a:cxn>
                  <a:cxn ang="0">
                    <a:pos x="27" y="25"/>
                  </a:cxn>
                  <a:cxn ang="0">
                    <a:pos x="39" y="18"/>
                  </a:cxn>
                  <a:cxn ang="0">
                    <a:pos x="54" y="12"/>
                  </a:cxn>
                  <a:cxn ang="0">
                    <a:pos x="72" y="6"/>
                  </a:cxn>
                  <a:cxn ang="0">
                    <a:pos x="92" y="2"/>
                  </a:cxn>
                  <a:cxn ang="0">
                    <a:pos x="118" y="0"/>
                  </a:cxn>
                  <a:cxn ang="0">
                    <a:pos x="146" y="0"/>
                  </a:cxn>
                  <a:cxn ang="0">
                    <a:pos x="180" y="2"/>
                  </a:cxn>
                  <a:cxn ang="0">
                    <a:pos x="216" y="7"/>
                  </a:cxn>
                  <a:cxn ang="0">
                    <a:pos x="258" y="16"/>
                  </a:cxn>
                  <a:cxn ang="0">
                    <a:pos x="305" y="29"/>
                  </a:cxn>
                  <a:cxn ang="0">
                    <a:pos x="299" y="47"/>
                  </a:cxn>
                  <a:cxn ang="0">
                    <a:pos x="297" y="46"/>
                  </a:cxn>
                  <a:cxn ang="0">
                    <a:pos x="289" y="44"/>
                  </a:cxn>
                  <a:cxn ang="0">
                    <a:pos x="277" y="41"/>
                  </a:cxn>
                  <a:cxn ang="0">
                    <a:pos x="262" y="36"/>
                  </a:cxn>
                  <a:cxn ang="0">
                    <a:pos x="244" y="32"/>
                  </a:cxn>
                  <a:cxn ang="0">
                    <a:pos x="224" y="28"/>
                  </a:cxn>
                  <a:cxn ang="0">
                    <a:pos x="201" y="25"/>
                  </a:cxn>
                  <a:cxn ang="0">
                    <a:pos x="176" y="22"/>
                  </a:cxn>
                  <a:cxn ang="0">
                    <a:pos x="152" y="21"/>
                  </a:cxn>
                  <a:cxn ang="0">
                    <a:pos x="126" y="21"/>
                  </a:cxn>
                  <a:cxn ang="0">
                    <a:pos x="101" y="23"/>
                  </a:cxn>
                  <a:cxn ang="0">
                    <a:pos x="77" y="29"/>
                  </a:cxn>
                  <a:cxn ang="0">
                    <a:pos x="55" y="37"/>
                  </a:cxn>
                  <a:cxn ang="0">
                    <a:pos x="33" y="48"/>
                  </a:cxn>
                  <a:cxn ang="0">
                    <a:pos x="15" y="63"/>
                  </a:cxn>
                  <a:cxn ang="0">
                    <a:pos x="0" y="83"/>
                  </a:cxn>
                  <a:cxn ang="0">
                    <a:pos x="0" y="53"/>
                  </a:cxn>
                </a:cxnLst>
                <a:rect l="0" t="0" r="r" b="b"/>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7532" name="Freeform 156"/>
              <p:cNvSpPr>
                <a:spLocks/>
              </p:cNvSpPr>
              <p:nvPr/>
            </p:nvSpPr>
            <p:spPr bwMode="auto">
              <a:xfrm>
                <a:off x="6061" y="13793"/>
                <a:ext cx="305" cy="83"/>
              </a:xfrm>
              <a:custGeom>
                <a:avLst/>
                <a:gdLst/>
                <a:ahLst/>
                <a:cxnLst>
                  <a:cxn ang="0">
                    <a:pos x="0" y="53"/>
                  </a:cxn>
                  <a:cxn ang="0">
                    <a:pos x="0" y="52"/>
                  </a:cxn>
                  <a:cxn ang="0">
                    <a:pos x="2" y="49"/>
                  </a:cxn>
                  <a:cxn ang="0">
                    <a:pos x="5" y="44"/>
                  </a:cxn>
                  <a:cxn ang="0">
                    <a:pos x="11" y="38"/>
                  </a:cxn>
                  <a:cxn ang="0">
                    <a:pos x="18" y="31"/>
                  </a:cxn>
                  <a:cxn ang="0">
                    <a:pos x="27" y="25"/>
                  </a:cxn>
                  <a:cxn ang="0">
                    <a:pos x="39" y="17"/>
                  </a:cxn>
                  <a:cxn ang="0">
                    <a:pos x="54" y="12"/>
                  </a:cxn>
                  <a:cxn ang="0">
                    <a:pos x="72" y="7"/>
                  </a:cxn>
                  <a:cxn ang="0">
                    <a:pos x="92" y="2"/>
                  </a:cxn>
                  <a:cxn ang="0">
                    <a:pos x="118" y="0"/>
                  </a:cxn>
                  <a:cxn ang="0">
                    <a:pos x="146" y="0"/>
                  </a:cxn>
                  <a:cxn ang="0">
                    <a:pos x="180" y="2"/>
                  </a:cxn>
                  <a:cxn ang="0">
                    <a:pos x="216" y="8"/>
                  </a:cxn>
                  <a:cxn ang="0">
                    <a:pos x="258" y="16"/>
                  </a:cxn>
                  <a:cxn ang="0">
                    <a:pos x="305" y="29"/>
                  </a:cxn>
                  <a:cxn ang="0">
                    <a:pos x="299" y="47"/>
                  </a:cxn>
                  <a:cxn ang="0">
                    <a:pos x="297" y="45"/>
                  </a:cxn>
                  <a:cxn ang="0">
                    <a:pos x="289" y="43"/>
                  </a:cxn>
                  <a:cxn ang="0">
                    <a:pos x="277" y="40"/>
                  </a:cxn>
                  <a:cxn ang="0">
                    <a:pos x="262" y="36"/>
                  </a:cxn>
                  <a:cxn ang="0">
                    <a:pos x="244" y="33"/>
                  </a:cxn>
                  <a:cxn ang="0">
                    <a:pos x="224" y="28"/>
                  </a:cxn>
                  <a:cxn ang="0">
                    <a:pos x="201" y="25"/>
                  </a:cxn>
                  <a:cxn ang="0">
                    <a:pos x="176" y="22"/>
                  </a:cxn>
                  <a:cxn ang="0">
                    <a:pos x="152" y="21"/>
                  </a:cxn>
                  <a:cxn ang="0">
                    <a:pos x="126" y="22"/>
                  </a:cxn>
                  <a:cxn ang="0">
                    <a:pos x="101" y="24"/>
                  </a:cxn>
                  <a:cxn ang="0">
                    <a:pos x="77" y="29"/>
                  </a:cxn>
                  <a:cxn ang="0">
                    <a:pos x="55" y="38"/>
                  </a:cxn>
                  <a:cxn ang="0">
                    <a:pos x="33" y="49"/>
                  </a:cxn>
                  <a:cxn ang="0">
                    <a:pos x="15" y="64"/>
                  </a:cxn>
                  <a:cxn ang="0">
                    <a:pos x="0" y="83"/>
                  </a:cxn>
                  <a:cxn ang="0">
                    <a:pos x="0" y="53"/>
                  </a:cxn>
                </a:cxnLst>
                <a:rect l="0" t="0" r="r" b="b"/>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7533" name="Freeform 157"/>
              <p:cNvSpPr>
                <a:spLocks/>
              </p:cNvSpPr>
              <p:nvPr/>
            </p:nvSpPr>
            <p:spPr bwMode="auto">
              <a:xfrm>
                <a:off x="6348" y="13696"/>
                <a:ext cx="496" cy="917"/>
              </a:xfrm>
              <a:custGeom>
                <a:avLst/>
                <a:gdLst/>
                <a:ahLst/>
                <a:cxnLst>
                  <a:cxn ang="0">
                    <a:pos x="0" y="0"/>
                  </a:cxn>
                  <a:cxn ang="0">
                    <a:pos x="0" y="886"/>
                  </a:cxn>
                  <a:cxn ang="0">
                    <a:pos x="150" y="917"/>
                  </a:cxn>
                  <a:cxn ang="0">
                    <a:pos x="143" y="797"/>
                  </a:cxn>
                  <a:cxn ang="0">
                    <a:pos x="496" y="851"/>
                  </a:cxn>
                  <a:cxn ang="0">
                    <a:pos x="490" y="803"/>
                  </a:cxn>
                  <a:cxn ang="0">
                    <a:pos x="245" y="773"/>
                  </a:cxn>
                  <a:cxn ang="0">
                    <a:pos x="239" y="670"/>
                  </a:cxn>
                  <a:cxn ang="0">
                    <a:pos x="72" y="670"/>
                  </a:cxn>
                  <a:cxn ang="0">
                    <a:pos x="68" y="657"/>
                  </a:cxn>
                  <a:cxn ang="0">
                    <a:pos x="56" y="620"/>
                  </a:cxn>
                  <a:cxn ang="0">
                    <a:pos x="41" y="559"/>
                  </a:cxn>
                  <a:cxn ang="0">
                    <a:pos x="26" y="480"/>
                  </a:cxn>
                  <a:cxn ang="0">
                    <a:pos x="15" y="385"/>
                  </a:cxn>
                  <a:cxn ang="0">
                    <a:pos x="11" y="276"/>
                  </a:cxn>
                  <a:cxn ang="0">
                    <a:pos x="20" y="158"/>
                  </a:cxn>
                  <a:cxn ang="0">
                    <a:pos x="42" y="30"/>
                  </a:cxn>
                  <a:cxn ang="0">
                    <a:pos x="0" y="0"/>
                  </a:cxn>
                </a:cxnLst>
                <a:rect l="0" t="0" r="r" b="b"/>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prstTxWarp prst="textNoShape">
                  <a:avLst/>
                </a:prstTxWarp>
              </a:bodyPr>
              <a:lstStyle/>
              <a:p>
                <a:endParaRPr lang="en-US"/>
              </a:p>
            </p:txBody>
          </p:sp>
          <p:sp>
            <p:nvSpPr>
              <p:cNvPr id="357534" name="Freeform 158"/>
              <p:cNvSpPr>
                <a:spLocks/>
              </p:cNvSpPr>
              <p:nvPr/>
            </p:nvSpPr>
            <p:spPr bwMode="auto">
              <a:xfrm>
                <a:off x="6593" y="13487"/>
                <a:ext cx="638" cy="125"/>
              </a:xfrm>
              <a:custGeom>
                <a:avLst/>
                <a:gdLst/>
                <a:ahLst/>
                <a:cxnLst>
                  <a:cxn ang="0">
                    <a:pos x="0" y="125"/>
                  </a:cxn>
                  <a:cxn ang="0">
                    <a:pos x="4" y="124"/>
                  </a:cxn>
                  <a:cxn ang="0">
                    <a:pos x="14" y="119"/>
                  </a:cxn>
                  <a:cxn ang="0">
                    <a:pos x="31" y="114"/>
                  </a:cxn>
                  <a:cxn ang="0">
                    <a:pos x="53" y="106"/>
                  </a:cxn>
                  <a:cxn ang="0">
                    <a:pos x="81" y="98"/>
                  </a:cxn>
                  <a:cxn ang="0">
                    <a:pos x="113" y="89"/>
                  </a:cxn>
                  <a:cxn ang="0">
                    <a:pos x="151" y="81"/>
                  </a:cxn>
                  <a:cxn ang="0">
                    <a:pos x="192" y="73"/>
                  </a:cxn>
                  <a:cxn ang="0">
                    <a:pos x="237" y="65"/>
                  </a:cxn>
                  <a:cxn ang="0">
                    <a:pos x="286" y="60"/>
                  </a:cxn>
                  <a:cxn ang="0">
                    <a:pos x="337" y="56"/>
                  </a:cxn>
                  <a:cxn ang="0">
                    <a:pos x="390" y="55"/>
                  </a:cxn>
                  <a:cxn ang="0">
                    <a:pos x="446" y="56"/>
                  </a:cxn>
                  <a:cxn ang="0">
                    <a:pos x="503" y="61"/>
                  </a:cxn>
                  <a:cxn ang="0">
                    <a:pos x="561" y="70"/>
                  </a:cxn>
                  <a:cxn ang="0">
                    <a:pos x="620" y="83"/>
                  </a:cxn>
                  <a:cxn ang="0">
                    <a:pos x="638" y="0"/>
                  </a:cxn>
                  <a:cxn ang="0">
                    <a:pos x="634" y="0"/>
                  </a:cxn>
                  <a:cxn ang="0">
                    <a:pos x="620" y="0"/>
                  </a:cxn>
                  <a:cxn ang="0">
                    <a:pos x="599" y="0"/>
                  </a:cxn>
                  <a:cxn ang="0">
                    <a:pos x="571" y="1"/>
                  </a:cxn>
                  <a:cxn ang="0">
                    <a:pos x="536" y="2"/>
                  </a:cxn>
                  <a:cxn ang="0">
                    <a:pos x="496" y="3"/>
                  </a:cxn>
                  <a:cxn ang="0">
                    <a:pos x="452" y="6"/>
                  </a:cxn>
                  <a:cxn ang="0">
                    <a:pos x="405" y="8"/>
                  </a:cxn>
                  <a:cxn ang="0">
                    <a:pos x="354" y="13"/>
                  </a:cxn>
                  <a:cxn ang="0">
                    <a:pos x="302" y="17"/>
                  </a:cxn>
                  <a:cxn ang="0">
                    <a:pos x="249" y="22"/>
                  </a:cxn>
                  <a:cxn ang="0">
                    <a:pos x="196" y="30"/>
                  </a:cxn>
                  <a:cxn ang="0">
                    <a:pos x="144" y="37"/>
                  </a:cxn>
                  <a:cxn ang="0">
                    <a:pos x="93" y="47"/>
                  </a:cxn>
                  <a:cxn ang="0">
                    <a:pos x="45" y="58"/>
                  </a:cxn>
                  <a:cxn ang="0">
                    <a:pos x="0" y="71"/>
                  </a:cxn>
                  <a:cxn ang="0">
                    <a:pos x="0" y="125"/>
                  </a:cxn>
                </a:cxnLst>
                <a:rect l="0" t="0" r="r" b="b"/>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prstTxWarp prst="textNoShape">
                  <a:avLst/>
                </a:prstTxWarp>
              </a:bodyPr>
              <a:lstStyle/>
              <a:p>
                <a:endParaRPr lang="en-US"/>
              </a:p>
            </p:txBody>
          </p:sp>
          <p:sp>
            <p:nvSpPr>
              <p:cNvPr id="357535" name="Freeform 159"/>
              <p:cNvSpPr>
                <a:spLocks/>
              </p:cNvSpPr>
              <p:nvPr/>
            </p:nvSpPr>
            <p:spPr bwMode="auto">
              <a:xfrm>
                <a:off x="6217" y="14634"/>
                <a:ext cx="1075" cy="356"/>
              </a:xfrm>
              <a:custGeom>
                <a:avLst/>
                <a:gdLst/>
                <a:ahLst/>
                <a:cxnLst>
                  <a:cxn ang="0">
                    <a:pos x="454" y="344"/>
                  </a:cxn>
                  <a:cxn ang="0">
                    <a:pos x="456" y="343"/>
                  </a:cxn>
                  <a:cxn ang="0">
                    <a:pos x="463" y="341"/>
                  </a:cxn>
                  <a:cxn ang="0">
                    <a:pos x="472" y="337"/>
                  </a:cxn>
                  <a:cxn ang="0">
                    <a:pos x="485" y="332"/>
                  </a:cxn>
                  <a:cxn ang="0">
                    <a:pos x="501" y="325"/>
                  </a:cxn>
                  <a:cxn ang="0">
                    <a:pos x="518" y="317"/>
                  </a:cxn>
                  <a:cxn ang="0">
                    <a:pos x="538" y="308"/>
                  </a:cxn>
                  <a:cxn ang="0">
                    <a:pos x="558" y="298"/>
                  </a:cxn>
                  <a:cxn ang="0">
                    <a:pos x="580" y="287"/>
                  </a:cxn>
                  <a:cxn ang="0">
                    <a:pos x="600" y="274"/>
                  </a:cxn>
                  <a:cxn ang="0">
                    <a:pos x="621" y="262"/>
                  </a:cxn>
                  <a:cxn ang="0">
                    <a:pos x="640" y="248"/>
                  </a:cxn>
                  <a:cxn ang="0">
                    <a:pos x="658" y="234"/>
                  </a:cxn>
                  <a:cxn ang="0">
                    <a:pos x="674" y="219"/>
                  </a:cxn>
                  <a:cxn ang="0">
                    <a:pos x="688" y="204"/>
                  </a:cxn>
                  <a:cxn ang="0">
                    <a:pos x="699" y="189"/>
                  </a:cxn>
                  <a:cxn ang="0">
                    <a:pos x="0" y="18"/>
                  </a:cxn>
                  <a:cxn ang="0">
                    <a:pos x="54" y="0"/>
                  </a:cxn>
                  <a:cxn ang="0">
                    <a:pos x="1075" y="251"/>
                  </a:cxn>
                  <a:cxn ang="0">
                    <a:pos x="1033" y="274"/>
                  </a:cxn>
                  <a:cxn ang="0">
                    <a:pos x="738" y="199"/>
                  </a:cxn>
                  <a:cxn ang="0">
                    <a:pos x="737" y="200"/>
                  </a:cxn>
                  <a:cxn ang="0">
                    <a:pos x="735" y="203"/>
                  </a:cxn>
                  <a:cxn ang="0">
                    <a:pos x="730" y="207"/>
                  </a:cxn>
                  <a:cxn ang="0">
                    <a:pos x="724" y="214"/>
                  </a:cxn>
                  <a:cxn ang="0">
                    <a:pos x="716" y="222"/>
                  </a:cxn>
                  <a:cxn ang="0">
                    <a:pos x="706" y="231"/>
                  </a:cxn>
                  <a:cxn ang="0">
                    <a:pos x="694" y="242"/>
                  </a:cxn>
                  <a:cxn ang="0">
                    <a:pos x="679" y="253"/>
                  </a:cxn>
                  <a:cxn ang="0">
                    <a:pos x="662" y="265"/>
                  </a:cxn>
                  <a:cxn ang="0">
                    <a:pos x="643" y="278"/>
                  </a:cxn>
                  <a:cxn ang="0">
                    <a:pos x="621" y="291"/>
                  </a:cxn>
                  <a:cxn ang="0">
                    <a:pos x="597" y="303"/>
                  </a:cxn>
                  <a:cxn ang="0">
                    <a:pos x="570" y="317"/>
                  </a:cxn>
                  <a:cxn ang="0">
                    <a:pos x="540" y="330"/>
                  </a:cxn>
                  <a:cxn ang="0">
                    <a:pos x="508" y="343"/>
                  </a:cxn>
                  <a:cxn ang="0">
                    <a:pos x="472" y="356"/>
                  </a:cxn>
                  <a:cxn ang="0">
                    <a:pos x="454" y="344"/>
                  </a:cxn>
                </a:cxnLst>
                <a:rect l="0" t="0" r="r" b="b"/>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prstTxWarp prst="textNoShape">
                  <a:avLst/>
                </a:prstTxWarp>
              </a:bodyPr>
              <a:lstStyle/>
              <a:p>
                <a:endParaRPr lang="en-US"/>
              </a:p>
            </p:txBody>
          </p:sp>
          <p:sp>
            <p:nvSpPr>
              <p:cNvPr id="357536" name="Freeform 160"/>
              <p:cNvSpPr>
                <a:spLocks/>
              </p:cNvSpPr>
              <p:nvPr/>
            </p:nvSpPr>
            <p:spPr bwMode="auto">
              <a:xfrm>
                <a:off x="5997" y="14727"/>
                <a:ext cx="1095" cy="319"/>
              </a:xfrm>
              <a:custGeom>
                <a:avLst/>
                <a:gdLst/>
                <a:ahLst/>
                <a:cxnLst>
                  <a:cxn ang="0">
                    <a:pos x="0" y="0"/>
                  </a:cxn>
                  <a:cxn ang="0">
                    <a:pos x="1071" y="319"/>
                  </a:cxn>
                  <a:cxn ang="0">
                    <a:pos x="1095" y="319"/>
                  </a:cxn>
                  <a:cxn ang="0">
                    <a:pos x="33" y="0"/>
                  </a:cxn>
                  <a:cxn ang="0">
                    <a:pos x="0" y="0"/>
                  </a:cxn>
                </a:cxnLst>
                <a:rect l="0" t="0" r="r" b="b"/>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prstTxWarp prst="textNoShape">
                  <a:avLst/>
                </a:prstTxWarp>
              </a:bodyPr>
              <a:lstStyle/>
              <a:p>
                <a:endParaRPr lang="en-US"/>
              </a:p>
            </p:txBody>
          </p:sp>
          <p:sp>
            <p:nvSpPr>
              <p:cNvPr id="357537" name="Freeform 161"/>
              <p:cNvSpPr>
                <a:spLocks/>
              </p:cNvSpPr>
              <p:nvPr/>
            </p:nvSpPr>
            <p:spPr bwMode="auto">
              <a:xfrm>
                <a:off x="6181" y="14684"/>
                <a:ext cx="1082" cy="285"/>
              </a:xfrm>
              <a:custGeom>
                <a:avLst/>
                <a:gdLst/>
                <a:ahLst/>
                <a:cxnLst>
                  <a:cxn ang="0">
                    <a:pos x="0" y="1"/>
                  </a:cxn>
                  <a:cxn ang="0">
                    <a:pos x="1058" y="285"/>
                  </a:cxn>
                  <a:cxn ang="0">
                    <a:pos x="1082" y="284"/>
                  </a:cxn>
                  <a:cxn ang="0">
                    <a:pos x="33" y="0"/>
                  </a:cxn>
                  <a:cxn ang="0">
                    <a:pos x="0" y="1"/>
                  </a:cxn>
                </a:cxnLst>
                <a:rect l="0" t="0" r="r" b="b"/>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prstTxWarp prst="textNoShape">
                  <a:avLst/>
                </a:prstTxWarp>
              </a:bodyPr>
              <a:lstStyle/>
              <a:p>
                <a:endParaRPr lang="en-US"/>
              </a:p>
            </p:txBody>
          </p:sp>
          <p:sp>
            <p:nvSpPr>
              <p:cNvPr id="357538" name="Freeform 162"/>
              <p:cNvSpPr>
                <a:spLocks/>
              </p:cNvSpPr>
              <p:nvPr/>
            </p:nvSpPr>
            <p:spPr bwMode="auto">
              <a:xfrm>
                <a:off x="6093" y="14699"/>
                <a:ext cx="1087" cy="315"/>
              </a:xfrm>
              <a:custGeom>
                <a:avLst/>
                <a:gdLst/>
                <a:ahLst/>
                <a:cxnLst>
                  <a:cxn ang="0">
                    <a:pos x="0" y="0"/>
                  </a:cxn>
                  <a:cxn ang="0">
                    <a:pos x="1066" y="315"/>
                  </a:cxn>
                  <a:cxn ang="0">
                    <a:pos x="1087" y="308"/>
                  </a:cxn>
                  <a:cxn ang="0">
                    <a:pos x="31" y="0"/>
                  </a:cxn>
                  <a:cxn ang="0">
                    <a:pos x="0" y="0"/>
                  </a:cxn>
                </a:cxnLst>
                <a:rect l="0" t="0" r="r" b="b"/>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8" name="Group 163"/>
            <p:cNvGrpSpPr>
              <a:grpSpLocks/>
            </p:cNvGrpSpPr>
            <p:nvPr/>
          </p:nvGrpSpPr>
          <p:grpSpPr bwMode="auto">
            <a:xfrm>
              <a:off x="7308057" y="4192059"/>
              <a:ext cx="878363" cy="1322388"/>
              <a:chOff x="12762" y="10336"/>
              <a:chExt cx="1027" cy="1700"/>
            </a:xfrm>
          </p:grpSpPr>
          <p:sp>
            <p:nvSpPr>
              <p:cNvPr id="357540" name="Rectangle 164"/>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prstTxWarp prst="textNoShape">
                  <a:avLst/>
                </a:prstTxWarp>
              </a:bodyPr>
              <a:lstStyle/>
              <a:p>
                <a:endParaRPr lang="en-US"/>
              </a:p>
            </p:txBody>
          </p:sp>
          <p:sp>
            <p:nvSpPr>
              <p:cNvPr id="357541" name="Rectangle 165"/>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357542" name="Line 166"/>
              <p:cNvSpPr>
                <a:spLocks noChangeShapeType="1"/>
              </p:cNvSpPr>
              <p:nvPr/>
            </p:nvSpPr>
            <p:spPr bwMode="auto">
              <a:xfrm>
                <a:off x="12766" y="10682"/>
                <a:ext cx="965" cy="2"/>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7543" name="Line 167"/>
              <p:cNvSpPr>
                <a:spLocks noChangeShapeType="1"/>
              </p:cNvSpPr>
              <p:nvPr/>
            </p:nvSpPr>
            <p:spPr bwMode="auto">
              <a:xfrm>
                <a:off x="12780" y="11042"/>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7544" name="Line 168"/>
              <p:cNvSpPr>
                <a:spLocks noChangeShapeType="1"/>
              </p:cNvSpPr>
              <p:nvPr/>
            </p:nvSpPr>
            <p:spPr bwMode="auto">
              <a:xfrm>
                <a:off x="12764" y="11374"/>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7545" name="Line 169"/>
              <p:cNvSpPr>
                <a:spLocks noChangeShapeType="1"/>
              </p:cNvSpPr>
              <p:nvPr/>
            </p:nvSpPr>
            <p:spPr bwMode="auto">
              <a:xfrm>
                <a:off x="12762" y="11675"/>
                <a:ext cx="967" cy="2"/>
              </a:xfrm>
              <a:prstGeom prst="line">
                <a:avLst/>
              </a:prstGeom>
              <a:noFill/>
              <a:ln w="9525">
                <a:solidFill>
                  <a:srgbClr val="000000"/>
                </a:solidFill>
                <a:round/>
                <a:headEnd/>
                <a:tailEnd/>
              </a:ln>
            </p:spPr>
            <p:txBody>
              <a:bodyPr>
                <a:prstTxWarp prst="textNoShape">
                  <a:avLst/>
                </a:prstTxWarp>
              </a:bodyPr>
              <a:lstStyle/>
              <a:p>
                <a:endParaRPr lang="en-US"/>
              </a:p>
            </p:txBody>
          </p:sp>
        </p:grpSp>
        <p:grpSp>
          <p:nvGrpSpPr>
            <p:cNvPr id="9" name="Group 170"/>
            <p:cNvGrpSpPr>
              <a:grpSpLocks/>
            </p:cNvGrpSpPr>
            <p:nvPr/>
          </p:nvGrpSpPr>
          <p:grpSpPr bwMode="auto">
            <a:xfrm>
              <a:off x="6190457" y="6002020"/>
              <a:ext cx="1325403" cy="1316990"/>
              <a:chOff x="5850" y="13487"/>
              <a:chExt cx="2023" cy="1840"/>
            </a:xfrm>
          </p:grpSpPr>
          <p:sp>
            <p:nvSpPr>
              <p:cNvPr id="357547" name="Freeform 171"/>
              <p:cNvSpPr>
                <a:spLocks/>
              </p:cNvSpPr>
              <p:nvPr/>
            </p:nvSpPr>
            <p:spPr bwMode="auto">
              <a:xfrm>
                <a:off x="5850" y="13632"/>
                <a:ext cx="2023" cy="1695"/>
              </a:xfrm>
              <a:custGeom>
                <a:avLst/>
                <a:gdLst/>
                <a:ahLst/>
                <a:cxnLst>
                  <a:cxn ang="0">
                    <a:pos x="570" y="121"/>
                  </a:cxn>
                  <a:cxn ang="0">
                    <a:pos x="575" y="120"/>
                  </a:cxn>
                  <a:cxn ang="0">
                    <a:pos x="586" y="116"/>
                  </a:cxn>
                  <a:cxn ang="0">
                    <a:pos x="607" y="108"/>
                  </a:cxn>
                  <a:cxn ang="0">
                    <a:pos x="636" y="101"/>
                  </a:cxn>
                  <a:cxn ang="0">
                    <a:pos x="672" y="90"/>
                  </a:cxn>
                  <a:cxn ang="0">
                    <a:pos x="718" y="79"/>
                  </a:cxn>
                  <a:cxn ang="0">
                    <a:pos x="771" y="67"/>
                  </a:cxn>
                  <a:cxn ang="0">
                    <a:pos x="834" y="55"/>
                  </a:cxn>
                  <a:cxn ang="0">
                    <a:pos x="904" y="43"/>
                  </a:cxn>
                  <a:cxn ang="0">
                    <a:pos x="982" y="33"/>
                  </a:cxn>
                  <a:cxn ang="0">
                    <a:pos x="1071" y="22"/>
                  </a:cxn>
                  <a:cxn ang="0">
                    <a:pos x="1166" y="13"/>
                  </a:cxn>
                  <a:cxn ang="0">
                    <a:pos x="1271" y="7"/>
                  </a:cxn>
                  <a:cxn ang="0">
                    <a:pos x="1384" y="1"/>
                  </a:cxn>
                  <a:cxn ang="0">
                    <a:pos x="1506" y="0"/>
                  </a:cxn>
                  <a:cxn ang="0">
                    <a:pos x="1636" y="1"/>
                  </a:cxn>
                  <a:cxn ang="0">
                    <a:pos x="1692" y="233"/>
                  </a:cxn>
                  <a:cxn ang="0">
                    <a:pos x="1713" y="243"/>
                  </a:cxn>
                  <a:cxn ang="0">
                    <a:pos x="1758" y="274"/>
                  </a:cxn>
                  <a:cxn ang="0">
                    <a:pos x="1806" y="329"/>
                  </a:cxn>
                  <a:cxn ang="0">
                    <a:pos x="1836" y="409"/>
                  </a:cxn>
                  <a:cxn ang="0">
                    <a:pos x="1955" y="948"/>
                  </a:cxn>
                  <a:cxn ang="0">
                    <a:pos x="2003" y="1171"/>
                  </a:cxn>
                  <a:cxn ang="0">
                    <a:pos x="2011" y="1188"/>
                  </a:cxn>
                  <a:cxn ang="0">
                    <a:pos x="2022" y="1231"/>
                  </a:cxn>
                  <a:cxn ang="0">
                    <a:pos x="2021" y="1297"/>
                  </a:cxn>
                  <a:cxn ang="0">
                    <a:pos x="1992" y="1380"/>
                  </a:cxn>
                  <a:cxn ang="0">
                    <a:pos x="0" y="1328"/>
                  </a:cxn>
                  <a:cxn ang="0">
                    <a:pos x="199" y="1223"/>
                  </a:cxn>
                  <a:cxn ang="0">
                    <a:pos x="200" y="232"/>
                  </a:cxn>
                  <a:cxn ang="0">
                    <a:pos x="210" y="226"/>
                  </a:cxn>
                  <a:cxn ang="0">
                    <a:pos x="230" y="214"/>
                  </a:cxn>
                  <a:cxn ang="0">
                    <a:pos x="259" y="201"/>
                  </a:cxn>
                  <a:cxn ang="0">
                    <a:pos x="297" y="189"/>
                  </a:cxn>
                  <a:cxn ang="0">
                    <a:pos x="344" y="183"/>
                  </a:cxn>
                  <a:cxn ang="0">
                    <a:pos x="399" y="181"/>
                  </a:cxn>
                  <a:cxn ang="0">
                    <a:pos x="464" y="191"/>
                  </a:cxn>
                  <a:cxn ang="0">
                    <a:pos x="548" y="225"/>
                  </a:cxn>
                </a:cxnLst>
                <a:rect l="0" t="0" r="r" b="b"/>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prstTxWarp prst="textNoShape">
                  <a:avLst/>
                </a:prstTxWarp>
              </a:bodyPr>
              <a:lstStyle/>
              <a:p>
                <a:endParaRPr lang="en-US"/>
              </a:p>
            </p:txBody>
          </p:sp>
          <p:sp>
            <p:nvSpPr>
              <p:cNvPr id="357548" name="Freeform 172"/>
              <p:cNvSpPr>
                <a:spLocks/>
              </p:cNvSpPr>
              <p:nvPr/>
            </p:nvSpPr>
            <p:spPr bwMode="auto">
              <a:xfrm>
                <a:off x="6551" y="13597"/>
                <a:ext cx="650" cy="735"/>
              </a:xfrm>
              <a:custGeom>
                <a:avLst/>
                <a:gdLst/>
                <a:ahLst/>
                <a:cxnLst>
                  <a:cxn ang="0">
                    <a:pos x="645" y="27"/>
                  </a:cxn>
                  <a:cxn ang="0">
                    <a:pos x="642" y="26"/>
                  </a:cxn>
                  <a:cxn ang="0">
                    <a:pos x="631" y="23"/>
                  </a:cxn>
                  <a:cxn ang="0">
                    <a:pos x="615" y="19"/>
                  </a:cxn>
                  <a:cxn ang="0">
                    <a:pos x="592" y="15"/>
                  </a:cxn>
                  <a:cxn ang="0">
                    <a:pos x="565" y="10"/>
                  </a:cxn>
                  <a:cxn ang="0">
                    <a:pos x="533" y="6"/>
                  </a:cxn>
                  <a:cxn ang="0">
                    <a:pos x="496" y="3"/>
                  </a:cxn>
                  <a:cxn ang="0">
                    <a:pos x="456" y="1"/>
                  </a:cxn>
                  <a:cxn ang="0">
                    <a:pos x="411" y="0"/>
                  </a:cxn>
                  <a:cxn ang="0">
                    <a:pos x="364" y="2"/>
                  </a:cxn>
                  <a:cxn ang="0">
                    <a:pos x="315" y="6"/>
                  </a:cxn>
                  <a:cxn ang="0">
                    <a:pos x="262" y="15"/>
                  </a:cxn>
                  <a:cxn ang="0">
                    <a:pos x="209" y="26"/>
                  </a:cxn>
                  <a:cxn ang="0">
                    <a:pos x="154" y="42"/>
                  </a:cxn>
                  <a:cxn ang="0">
                    <a:pos x="98" y="61"/>
                  </a:cxn>
                  <a:cxn ang="0">
                    <a:pos x="42" y="87"/>
                  </a:cxn>
                  <a:cxn ang="0">
                    <a:pos x="38" y="101"/>
                  </a:cxn>
                  <a:cxn ang="0">
                    <a:pos x="28" y="141"/>
                  </a:cxn>
                  <a:cxn ang="0">
                    <a:pos x="17" y="203"/>
                  </a:cxn>
                  <a:cxn ang="0">
                    <a:pos x="6" y="283"/>
                  </a:cxn>
                  <a:cxn ang="0">
                    <a:pos x="0" y="378"/>
                  </a:cxn>
                  <a:cxn ang="0">
                    <a:pos x="5" y="484"/>
                  </a:cxn>
                  <a:cxn ang="0">
                    <a:pos x="21" y="599"/>
                  </a:cxn>
                  <a:cxn ang="0">
                    <a:pos x="54" y="716"/>
                  </a:cxn>
                  <a:cxn ang="0">
                    <a:pos x="58" y="716"/>
                  </a:cxn>
                  <a:cxn ang="0">
                    <a:pos x="66" y="715"/>
                  </a:cxn>
                  <a:cxn ang="0">
                    <a:pos x="80" y="713"/>
                  </a:cxn>
                  <a:cxn ang="0">
                    <a:pos x="99" y="712"/>
                  </a:cxn>
                  <a:cxn ang="0">
                    <a:pos x="124" y="710"/>
                  </a:cxn>
                  <a:cxn ang="0">
                    <a:pos x="153" y="708"/>
                  </a:cxn>
                  <a:cxn ang="0">
                    <a:pos x="188" y="707"/>
                  </a:cxn>
                  <a:cxn ang="0">
                    <a:pos x="225" y="706"/>
                  </a:cxn>
                  <a:cxn ang="0">
                    <a:pos x="267" y="705"/>
                  </a:cxn>
                  <a:cxn ang="0">
                    <a:pos x="313" y="706"/>
                  </a:cxn>
                  <a:cxn ang="0">
                    <a:pos x="362" y="707"/>
                  </a:cxn>
                  <a:cxn ang="0">
                    <a:pos x="415" y="709"/>
                  </a:cxn>
                  <a:cxn ang="0">
                    <a:pos x="470" y="713"/>
                  </a:cxn>
                  <a:cxn ang="0">
                    <a:pos x="528" y="719"/>
                  </a:cxn>
                  <a:cxn ang="0">
                    <a:pos x="588" y="726"/>
                  </a:cxn>
                  <a:cxn ang="0">
                    <a:pos x="650" y="735"/>
                  </a:cxn>
                  <a:cxn ang="0">
                    <a:pos x="647" y="713"/>
                  </a:cxn>
                  <a:cxn ang="0">
                    <a:pos x="641" y="655"/>
                  </a:cxn>
                  <a:cxn ang="0">
                    <a:pos x="631" y="568"/>
                  </a:cxn>
                  <a:cxn ang="0">
                    <a:pos x="623" y="462"/>
                  </a:cxn>
                  <a:cxn ang="0">
                    <a:pos x="618" y="345"/>
                  </a:cxn>
                  <a:cxn ang="0">
                    <a:pos x="618" y="229"/>
                  </a:cxn>
                  <a:cxn ang="0">
                    <a:pos x="627" y="119"/>
                  </a:cxn>
                  <a:cxn ang="0">
                    <a:pos x="645" y="27"/>
                  </a:cxn>
                </a:cxnLst>
                <a:rect l="0" t="0" r="r" b="b"/>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prstTxWarp prst="textNoShape">
                  <a:avLst/>
                </a:prstTxWarp>
              </a:bodyPr>
              <a:lstStyle/>
              <a:p>
                <a:endParaRPr lang="en-US"/>
              </a:p>
            </p:txBody>
          </p:sp>
          <p:sp>
            <p:nvSpPr>
              <p:cNvPr id="357549" name="Freeform 173"/>
              <p:cNvSpPr>
                <a:spLocks/>
              </p:cNvSpPr>
              <p:nvPr/>
            </p:nvSpPr>
            <p:spPr bwMode="auto">
              <a:xfrm>
                <a:off x="6623" y="13797"/>
                <a:ext cx="1071" cy="731"/>
              </a:xfrm>
              <a:custGeom>
                <a:avLst/>
                <a:gdLst/>
                <a:ahLst/>
                <a:cxnLst>
                  <a:cxn ang="0">
                    <a:pos x="6" y="552"/>
                  </a:cxn>
                  <a:cxn ang="0">
                    <a:pos x="0" y="642"/>
                  </a:cxn>
                  <a:cxn ang="0">
                    <a:pos x="698" y="731"/>
                  </a:cxn>
                  <a:cxn ang="0">
                    <a:pos x="703" y="729"/>
                  </a:cxn>
                  <a:cxn ang="0">
                    <a:pos x="717" y="722"/>
                  </a:cxn>
                  <a:cxn ang="0">
                    <a:pos x="740" y="710"/>
                  </a:cxn>
                  <a:cxn ang="0">
                    <a:pos x="768" y="694"/>
                  </a:cxn>
                  <a:cxn ang="0">
                    <a:pos x="801" y="672"/>
                  </a:cxn>
                  <a:cxn ang="0">
                    <a:pos x="838" y="645"/>
                  </a:cxn>
                  <a:cxn ang="0">
                    <a:pos x="876" y="614"/>
                  </a:cxn>
                  <a:cxn ang="0">
                    <a:pos x="915" y="577"/>
                  </a:cxn>
                  <a:cxn ang="0">
                    <a:pos x="953" y="536"/>
                  </a:cxn>
                  <a:cxn ang="0">
                    <a:pos x="988" y="491"/>
                  </a:cxn>
                  <a:cxn ang="0">
                    <a:pos x="1018" y="439"/>
                  </a:cxn>
                  <a:cxn ang="0">
                    <a:pos x="1043" y="383"/>
                  </a:cxn>
                  <a:cxn ang="0">
                    <a:pos x="1061" y="322"/>
                  </a:cxn>
                  <a:cxn ang="0">
                    <a:pos x="1071" y="255"/>
                  </a:cxn>
                  <a:cxn ang="0">
                    <a:pos x="1070" y="185"/>
                  </a:cxn>
                  <a:cxn ang="0">
                    <a:pos x="1057" y="108"/>
                  </a:cxn>
                  <a:cxn ang="0">
                    <a:pos x="1055" y="104"/>
                  </a:cxn>
                  <a:cxn ang="0">
                    <a:pos x="1049" y="92"/>
                  </a:cxn>
                  <a:cxn ang="0">
                    <a:pos x="1037" y="76"/>
                  </a:cxn>
                  <a:cxn ang="0">
                    <a:pos x="1022" y="57"/>
                  </a:cxn>
                  <a:cxn ang="0">
                    <a:pos x="1002" y="37"/>
                  </a:cxn>
                  <a:cxn ang="0">
                    <a:pos x="979" y="20"/>
                  </a:cxn>
                  <a:cxn ang="0">
                    <a:pos x="951" y="7"/>
                  </a:cxn>
                  <a:cxn ang="0">
                    <a:pos x="919" y="0"/>
                  </a:cxn>
                  <a:cxn ang="0">
                    <a:pos x="924" y="12"/>
                  </a:cxn>
                  <a:cxn ang="0">
                    <a:pos x="934" y="44"/>
                  </a:cxn>
                  <a:cxn ang="0">
                    <a:pos x="947" y="94"/>
                  </a:cxn>
                  <a:cxn ang="0">
                    <a:pos x="958" y="159"/>
                  </a:cxn>
                  <a:cxn ang="0">
                    <a:pos x="961" y="238"/>
                  </a:cxn>
                  <a:cxn ang="0">
                    <a:pos x="953" y="324"/>
                  </a:cxn>
                  <a:cxn ang="0">
                    <a:pos x="928" y="418"/>
                  </a:cxn>
                  <a:cxn ang="0">
                    <a:pos x="884" y="516"/>
                  </a:cxn>
                  <a:cxn ang="0">
                    <a:pos x="883" y="518"/>
                  </a:cxn>
                  <a:cxn ang="0">
                    <a:pos x="879" y="521"/>
                  </a:cxn>
                  <a:cxn ang="0">
                    <a:pos x="872" y="526"/>
                  </a:cxn>
                  <a:cxn ang="0">
                    <a:pos x="862" y="534"/>
                  </a:cxn>
                  <a:cxn ang="0">
                    <a:pos x="851" y="541"/>
                  </a:cxn>
                  <a:cxn ang="0">
                    <a:pos x="837" y="550"/>
                  </a:cxn>
                  <a:cxn ang="0">
                    <a:pos x="819" y="559"/>
                  </a:cxn>
                  <a:cxn ang="0">
                    <a:pos x="800" y="567"/>
                  </a:cxn>
                  <a:cxn ang="0">
                    <a:pos x="778" y="575"/>
                  </a:cxn>
                  <a:cxn ang="0">
                    <a:pos x="754" y="582"/>
                  </a:cxn>
                  <a:cxn ang="0">
                    <a:pos x="727" y="588"/>
                  </a:cxn>
                  <a:cxn ang="0">
                    <a:pos x="697" y="592"/>
                  </a:cxn>
                  <a:cxn ang="0">
                    <a:pos x="666" y="593"/>
                  </a:cxn>
                  <a:cxn ang="0">
                    <a:pos x="631" y="592"/>
                  </a:cxn>
                  <a:cxn ang="0">
                    <a:pos x="593" y="589"/>
                  </a:cxn>
                  <a:cxn ang="0">
                    <a:pos x="555" y="581"/>
                  </a:cxn>
                  <a:cxn ang="0">
                    <a:pos x="555" y="677"/>
                  </a:cxn>
                  <a:cxn ang="0">
                    <a:pos x="24" y="623"/>
                  </a:cxn>
                  <a:cxn ang="0">
                    <a:pos x="6" y="552"/>
                  </a:cxn>
                </a:cxnLst>
                <a:rect l="0" t="0" r="r" b="b"/>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prstTxWarp prst="textNoShape">
                  <a:avLst/>
                </a:prstTxWarp>
              </a:bodyPr>
              <a:lstStyle/>
              <a:p>
                <a:endParaRPr lang="en-US"/>
              </a:p>
            </p:txBody>
          </p:sp>
          <p:sp>
            <p:nvSpPr>
              <p:cNvPr id="357550" name="Freeform 174"/>
              <p:cNvSpPr>
                <a:spLocks/>
              </p:cNvSpPr>
              <p:nvPr/>
            </p:nvSpPr>
            <p:spPr bwMode="auto">
              <a:xfrm>
                <a:off x="6486" y="14516"/>
                <a:ext cx="787" cy="253"/>
              </a:xfrm>
              <a:custGeom>
                <a:avLst/>
                <a:gdLst/>
                <a:ahLst/>
                <a:cxnLst>
                  <a:cxn ang="0">
                    <a:pos x="787" y="91"/>
                  </a:cxn>
                  <a:cxn ang="0">
                    <a:pos x="12" y="0"/>
                  </a:cxn>
                  <a:cxn ang="0">
                    <a:pos x="0" y="91"/>
                  </a:cxn>
                  <a:cxn ang="0">
                    <a:pos x="764" y="253"/>
                  </a:cxn>
                  <a:cxn ang="0">
                    <a:pos x="787" y="91"/>
                  </a:cxn>
                </a:cxnLst>
                <a:rect l="0" t="0" r="r" b="b"/>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prstTxWarp prst="textNoShape">
                  <a:avLst/>
                </a:prstTxWarp>
              </a:bodyPr>
              <a:lstStyle/>
              <a:p>
                <a:endParaRPr lang="en-US"/>
              </a:p>
            </p:txBody>
          </p:sp>
          <p:sp>
            <p:nvSpPr>
              <p:cNvPr id="357551" name="Freeform 175"/>
              <p:cNvSpPr>
                <a:spLocks/>
              </p:cNvSpPr>
              <p:nvPr/>
            </p:nvSpPr>
            <p:spPr bwMode="auto">
              <a:xfrm>
                <a:off x="6879" y="14597"/>
                <a:ext cx="336" cy="115"/>
              </a:xfrm>
              <a:custGeom>
                <a:avLst/>
                <a:gdLst/>
                <a:ahLst/>
                <a:cxnLst>
                  <a:cxn ang="0">
                    <a:pos x="336" y="50"/>
                  </a:cxn>
                  <a:cxn ang="0">
                    <a:pos x="4" y="0"/>
                  </a:cxn>
                  <a:cxn ang="0">
                    <a:pos x="0" y="48"/>
                  </a:cxn>
                  <a:cxn ang="0">
                    <a:pos x="327" y="115"/>
                  </a:cxn>
                  <a:cxn ang="0">
                    <a:pos x="336" y="50"/>
                  </a:cxn>
                </a:cxnLst>
                <a:rect l="0" t="0" r="r" b="b"/>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prstTxWarp prst="textNoShape">
                  <a:avLst/>
                </a:prstTxWarp>
              </a:bodyPr>
              <a:lstStyle/>
              <a:p>
                <a:endParaRPr lang="en-US"/>
              </a:p>
            </p:txBody>
          </p:sp>
          <p:sp>
            <p:nvSpPr>
              <p:cNvPr id="357552" name="Freeform 176"/>
              <p:cNvSpPr>
                <a:spLocks/>
              </p:cNvSpPr>
              <p:nvPr/>
            </p:nvSpPr>
            <p:spPr bwMode="auto">
              <a:xfrm>
                <a:off x="6536" y="14540"/>
                <a:ext cx="225" cy="85"/>
              </a:xfrm>
              <a:custGeom>
                <a:avLst/>
                <a:gdLst/>
                <a:ahLst/>
                <a:cxnLst>
                  <a:cxn ang="0">
                    <a:pos x="225" y="39"/>
                  </a:cxn>
                  <a:cxn ang="0">
                    <a:pos x="0" y="0"/>
                  </a:cxn>
                  <a:cxn ang="0">
                    <a:pos x="3" y="41"/>
                  </a:cxn>
                  <a:cxn ang="0">
                    <a:pos x="218" y="85"/>
                  </a:cxn>
                  <a:cxn ang="0">
                    <a:pos x="225" y="39"/>
                  </a:cxn>
                </a:cxnLst>
                <a:rect l="0" t="0" r="r" b="b"/>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prstTxWarp prst="textNoShape">
                  <a:avLst/>
                </a:prstTxWarp>
              </a:bodyPr>
              <a:lstStyle/>
              <a:p>
                <a:endParaRPr lang="en-US"/>
              </a:p>
            </p:txBody>
          </p:sp>
          <p:sp>
            <p:nvSpPr>
              <p:cNvPr id="357553" name="Freeform 177"/>
              <p:cNvSpPr>
                <a:spLocks/>
              </p:cNvSpPr>
              <p:nvPr/>
            </p:nvSpPr>
            <p:spPr bwMode="auto">
              <a:xfrm>
                <a:off x="5972" y="14624"/>
                <a:ext cx="1325" cy="439"/>
              </a:xfrm>
              <a:custGeom>
                <a:avLst/>
                <a:gdLst/>
                <a:ahLst/>
                <a:cxnLst>
                  <a:cxn ang="0">
                    <a:pos x="0" y="132"/>
                  </a:cxn>
                  <a:cxn ang="0">
                    <a:pos x="3" y="132"/>
                  </a:cxn>
                  <a:cxn ang="0">
                    <a:pos x="10" y="130"/>
                  </a:cxn>
                  <a:cxn ang="0">
                    <a:pos x="24" y="128"/>
                  </a:cxn>
                  <a:cxn ang="0">
                    <a:pos x="42" y="125"/>
                  </a:cxn>
                  <a:cxn ang="0">
                    <a:pos x="62" y="121"/>
                  </a:cxn>
                  <a:cxn ang="0">
                    <a:pos x="86" y="116"/>
                  </a:cxn>
                  <a:cxn ang="0">
                    <a:pos x="113" y="109"/>
                  </a:cxn>
                  <a:cxn ang="0">
                    <a:pos x="141" y="102"/>
                  </a:cxn>
                  <a:cxn ang="0">
                    <a:pos x="170" y="94"/>
                  </a:cxn>
                  <a:cxn ang="0">
                    <a:pos x="199" y="85"/>
                  </a:cxn>
                  <a:cxn ang="0">
                    <a:pos x="228" y="74"/>
                  </a:cxn>
                  <a:cxn ang="0">
                    <a:pos x="257" y="62"/>
                  </a:cxn>
                  <a:cxn ang="0">
                    <a:pos x="285" y="48"/>
                  </a:cxn>
                  <a:cxn ang="0">
                    <a:pos x="309" y="34"/>
                  </a:cxn>
                  <a:cxn ang="0">
                    <a:pos x="333" y="18"/>
                  </a:cxn>
                  <a:cxn ang="0">
                    <a:pos x="352" y="0"/>
                  </a:cxn>
                  <a:cxn ang="0">
                    <a:pos x="1325" y="223"/>
                  </a:cxn>
                  <a:cxn ang="0">
                    <a:pos x="1323" y="225"/>
                  </a:cxn>
                  <a:cxn ang="0">
                    <a:pos x="1318" y="230"/>
                  </a:cxn>
                  <a:cxn ang="0">
                    <a:pos x="1309" y="239"/>
                  </a:cxn>
                  <a:cxn ang="0">
                    <a:pos x="1297" y="250"/>
                  </a:cxn>
                  <a:cxn ang="0">
                    <a:pos x="1282" y="263"/>
                  </a:cxn>
                  <a:cxn ang="0">
                    <a:pos x="1265" y="278"/>
                  </a:cxn>
                  <a:cxn ang="0">
                    <a:pos x="1247" y="295"/>
                  </a:cxn>
                  <a:cxn ang="0">
                    <a:pos x="1225" y="312"/>
                  </a:cxn>
                  <a:cxn ang="0">
                    <a:pos x="1202" y="331"/>
                  </a:cxn>
                  <a:cxn ang="0">
                    <a:pos x="1179" y="349"/>
                  </a:cxn>
                  <a:cxn ang="0">
                    <a:pos x="1154" y="367"/>
                  </a:cxn>
                  <a:cxn ang="0">
                    <a:pos x="1128" y="385"/>
                  </a:cxn>
                  <a:cxn ang="0">
                    <a:pos x="1102" y="401"/>
                  </a:cxn>
                  <a:cxn ang="0">
                    <a:pos x="1077" y="415"/>
                  </a:cxn>
                  <a:cxn ang="0">
                    <a:pos x="1051" y="428"/>
                  </a:cxn>
                  <a:cxn ang="0">
                    <a:pos x="1026" y="439"/>
                  </a:cxn>
                  <a:cxn ang="0">
                    <a:pos x="0" y="132"/>
                  </a:cxn>
                </a:cxnLst>
                <a:rect l="0" t="0" r="r" b="b"/>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prstTxWarp prst="textNoShape">
                  <a:avLst/>
                </a:prstTxWarp>
              </a:bodyPr>
              <a:lstStyle/>
              <a:p>
                <a:endParaRPr lang="en-US"/>
              </a:p>
            </p:txBody>
          </p:sp>
          <p:sp>
            <p:nvSpPr>
              <p:cNvPr id="357554" name="Freeform 178"/>
              <p:cNvSpPr>
                <a:spLocks/>
              </p:cNvSpPr>
              <p:nvPr/>
            </p:nvSpPr>
            <p:spPr bwMode="auto">
              <a:xfrm>
                <a:off x="7292" y="14577"/>
                <a:ext cx="472" cy="209"/>
              </a:xfrm>
              <a:custGeom>
                <a:avLst/>
                <a:gdLst/>
                <a:ahLst/>
                <a:cxnLst>
                  <a:cxn ang="0">
                    <a:pos x="47" y="209"/>
                  </a:cxn>
                  <a:cxn ang="0">
                    <a:pos x="472" y="84"/>
                  </a:cxn>
                  <a:cxn ang="0">
                    <a:pos x="215" y="0"/>
                  </a:cxn>
                  <a:cxn ang="0">
                    <a:pos x="5" y="24"/>
                  </a:cxn>
                  <a:cxn ang="0">
                    <a:pos x="0" y="197"/>
                  </a:cxn>
                  <a:cxn ang="0">
                    <a:pos x="47" y="209"/>
                  </a:cxn>
                </a:cxnLst>
                <a:rect l="0" t="0" r="r" b="b"/>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prstTxWarp prst="textNoShape">
                  <a:avLst/>
                </a:prstTxWarp>
              </a:bodyPr>
              <a:lstStyle/>
              <a:p>
                <a:endParaRPr lang="en-US"/>
              </a:p>
            </p:txBody>
          </p:sp>
          <p:sp>
            <p:nvSpPr>
              <p:cNvPr id="357555" name="Freeform 179"/>
              <p:cNvSpPr>
                <a:spLocks/>
              </p:cNvSpPr>
              <p:nvPr/>
            </p:nvSpPr>
            <p:spPr bwMode="auto">
              <a:xfrm>
                <a:off x="6073" y="13679"/>
                <a:ext cx="251" cy="999"/>
              </a:xfrm>
              <a:custGeom>
                <a:avLst/>
                <a:gdLst/>
                <a:ahLst/>
                <a:cxnLst>
                  <a:cxn ang="0">
                    <a:pos x="251" y="23"/>
                  </a:cxn>
                  <a:cxn ang="0">
                    <a:pos x="250" y="22"/>
                  </a:cxn>
                  <a:cxn ang="0">
                    <a:pos x="246" y="20"/>
                  </a:cxn>
                  <a:cxn ang="0">
                    <a:pos x="239" y="18"/>
                  </a:cxn>
                  <a:cxn ang="0">
                    <a:pos x="230" y="15"/>
                  </a:cxn>
                  <a:cxn ang="0">
                    <a:pos x="218" y="11"/>
                  </a:cxn>
                  <a:cxn ang="0">
                    <a:pos x="205" y="7"/>
                  </a:cxn>
                  <a:cxn ang="0">
                    <a:pos x="190" y="4"/>
                  </a:cxn>
                  <a:cxn ang="0">
                    <a:pos x="173" y="1"/>
                  </a:cxn>
                  <a:cxn ang="0">
                    <a:pos x="155" y="0"/>
                  </a:cxn>
                  <a:cxn ang="0">
                    <a:pos x="134" y="0"/>
                  </a:cxn>
                  <a:cxn ang="0">
                    <a:pos x="114" y="2"/>
                  </a:cxn>
                  <a:cxn ang="0">
                    <a:pos x="92" y="5"/>
                  </a:cxn>
                  <a:cxn ang="0">
                    <a:pos x="70" y="12"/>
                  </a:cxn>
                  <a:cxn ang="0">
                    <a:pos x="47" y="20"/>
                  </a:cxn>
                  <a:cxn ang="0">
                    <a:pos x="23" y="32"/>
                  </a:cxn>
                  <a:cxn ang="0">
                    <a:pos x="0" y="47"/>
                  </a:cxn>
                  <a:cxn ang="0">
                    <a:pos x="0" y="999"/>
                  </a:cxn>
                  <a:cxn ang="0">
                    <a:pos x="1" y="999"/>
                  </a:cxn>
                  <a:cxn ang="0">
                    <a:pos x="6" y="999"/>
                  </a:cxn>
                  <a:cxn ang="0">
                    <a:pos x="14" y="998"/>
                  </a:cxn>
                  <a:cxn ang="0">
                    <a:pos x="23" y="997"/>
                  </a:cxn>
                  <a:cxn ang="0">
                    <a:pos x="35" y="995"/>
                  </a:cxn>
                  <a:cxn ang="0">
                    <a:pos x="49" y="993"/>
                  </a:cxn>
                  <a:cxn ang="0">
                    <a:pos x="65" y="990"/>
                  </a:cxn>
                  <a:cxn ang="0">
                    <a:pos x="83" y="985"/>
                  </a:cxn>
                  <a:cxn ang="0">
                    <a:pos x="102" y="980"/>
                  </a:cxn>
                  <a:cxn ang="0">
                    <a:pos x="121" y="973"/>
                  </a:cxn>
                  <a:cxn ang="0">
                    <a:pos x="143" y="966"/>
                  </a:cxn>
                  <a:cxn ang="0">
                    <a:pos x="164" y="956"/>
                  </a:cxn>
                  <a:cxn ang="0">
                    <a:pos x="186" y="945"/>
                  </a:cxn>
                  <a:cxn ang="0">
                    <a:pos x="208" y="934"/>
                  </a:cxn>
                  <a:cxn ang="0">
                    <a:pos x="230" y="919"/>
                  </a:cxn>
                  <a:cxn ang="0">
                    <a:pos x="251" y="903"/>
                  </a:cxn>
                  <a:cxn ang="0">
                    <a:pos x="251" y="23"/>
                  </a:cxn>
                </a:cxnLst>
                <a:rect l="0" t="0" r="r" b="b"/>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prstTxWarp prst="textNoShape">
                  <a:avLst/>
                </a:prstTxWarp>
              </a:bodyPr>
              <a:lstStyle/>
              <a:p>
                <a:endParaRPr lang="en-US"/>
              </a:p>
            </p:txBody>
          </p:sp>
          <p:sp>
            <p:nvSpPr>
              <p:cNvPr id="357556" name="Freeform 180"/>
              <p:cNvSpPr>
                <a:spLocks/>
              </p:cNvSpPr>
              <p:nvPr/>
            </p:nvSpPr>
            <p:spPr bwMode="auto">
              <a:xfrm>
                <a:off x="6080" y="13687"/>
                <a:ext cx="215" cy="843"/>
              </a:xfrm>
              <a:custGeom>
                <a:avLst/>
                <a:gdLst/>
                <a:ahLst/>
                <a:cxnLst>
                  <a:cxn ang="0">
                    <a:pos x="215" y="20"/>
                  </a:cxn>
                  <a:cxn ang="0">
                    <a:pos x="214" y="19"/>
                  </a:cxn>
                  <a:cxn ang="0">
                    <a:pos x="211" y="18"/>
                  </a:cxn>
                  <a:cxn ang="0">
                    <a:pos x="205" y="15"/>
                  </a:cxn>
                  <a:cxn ang="0">
                    <a:pos x="197" y="12"/>
                  </a:cxn>
                  <a:cxn ang="0">
                    <a:pos x="187" y="9"/>
                  </a:cxn>
                  <a:cxn ang="0">
                    <a:pos x="176" y="6"/>
                  </a:cxn>
                  <a:cxn ang="0">
                    <a:pos x="163" y="4"/>
                  </a:cxn>
                  <a:cxn ang="0">
                    <a:pos x="149" y="1"/>
                  </a:cxn>
                  <a:cxn ang="0">
                    <a:pos x="133" y="0"/>
                  </a:cxn>
                  <a:cxn ang="0">
                    <a:pos x="115" y="0"/>
                  </a:cxn>
                  <a:cxn ang="0">
                    <a:pos x="98" y="1"/>
                  </a:cxn>
                  <a:cxn ang="0">
                    <a:pos x="79" y="5"/>
                  </a:cxn>
                  <a:cxn ang="0">
                    <a:pos x="60" y="10"/>
                  </a:cxn>
                  <a:cxn ang="0">
                    <a:pos x="40" y="18"/>
                  </a:cxn>
                  <a:cxn ang="0">
                    <a:pos x="21" y="27"/>
                  </a:cxn>
                  <a:cxn ang="0">
                    <a:pos x="0" y="40"/>
                  </a:cxn>
                  <a:cxn ang="0">
                    <a:pos x="0" y="843"/>
                  </a:cxn>
                  <a:cxn ang="0">
                    <a:pos x="1" y="843"/>
                  </a:cxn>
                  <a:cxn ang="0">
                    <a:pos x="6" y="843"/>
                  </a:cxn>
                  <a:cxn ang="0">
                    <a:pos x="12" y="842"/>
                  </a:cxn>
                  <a:cxn ang="0">
                    <a:pos x="21" y="841"/>
                  </a:cxn>
                  <a:cxn ang="0">
                    <a:pos x="30" y="840"/>
                  </a:cxn>
                  <a:cxn ang="0">
                    <a:pos x="43" y="838"/>
                  </a:cxn>
                  <a:cxn ang="0">
                    <a:pos x="56" y="835"/>
                  </a:cxn>
                  <a:cxn ang="0">
                    <a:pos x="71" y="831"/>
                  </a:cxn>
                  <a:cxn ang="0">
                    <a:pos x="87" y="826"/>
                  </a:cxn>
                  <a:cxn ang="0">
                    <a:pos x="105" y="821"/>
                  </a:cxn>
                  <a:cxn ang="0">
                    <a:pos x="123" y="814"/>
                  </a:cxn>
                  <a:cxn ang="0">
                    <a:pos x="141" y="806"/>
                  </a:cxn>
                  <a:cxn ang="0">
                    <a:pos x="159" y="797"/>
                  </a:cxn>
                  <a:cxn ang="0">
                    <a:pos x="179" y="786"/>
                  </a:cxn>
                  <a:cxn ang="0">
                    <a:pos x="197" y="774"/>
                  </a:cxn>
                  <a:cxn ang="0">
                    <a:pos x="215" y="760"/>
                  </a:cxn>
                  <a:cxn ang="0">
                    <a:pos x="215" y="20"/>
                  </a:cxn>
                </a:cxnLst>
                <a:rect l="0" t="0" r="r" b="b"/>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prstTxWarp prst="textNoShape">
                  <a:avLst/>
                </a:prstTxWarp>
              </a:bodyPr>
              <a:lstStyle/>
              <a:p>
                <a:endParaRPr lang="en-US"/>
              </a:p>
            </p:txBody>
          </p:sp>
          <p:sp>
            <p:nvSpPr>
              <p:cNvPr id="357557" name="Freeform 181"/>
              <p:cNvSpPr>
                <a:spLocks/>
              </p:cNvSpPr>
              <p:nvPr/>
            </p:nvSpPr>
            <p:spPr bwMode="auto">
              <a:xfrm>
                <a:off x="6087" y="13696"/>
                <a:ext cx="180" cy="685"/>
              </a:xfrm>
              <a:custGeom>
                <a:avLst/>
                <a:gdLst/>
                <a:ahLst/>
                <a:cxnLst>
                  <a:cxn ang="0">
                    <a:pos x="180" y="16"/>
                  </a:cxn>
                  <a:cxn ang="0">
                    <a:pos x="179" y="16"/>
                  </a:cxn>
                  <a:cxn ang="0">
                    <a:pos x="176" y="14"/>
                  </a:cxn>
                  <a:cxn ang="0">
                    <a:pos x="172" y="12"/>
                  </a:cxn>
                  <a:cxn ang="0">
                    <a:pos x="165" y="10"/>
                  </a:cxn>
                  <a:cxn ang="0">
                    <a:pos x="157" y="8"/>
                  </a:cxn>
                  <a:cxn ang="0">
                    <a:pos x="147" y="4"/>
                  </a:cxn>
                  <a:cxn ang="0">
                    <a:pos x="136" y="2"/>
                  </a:cxn>
                  <a:cxn ang="0">
                    <a:pos x="125" y="0"/>
                  </a:cxn>
                  <a:cxn ang="0">
                    <a:pos x="111" y="0"/>
                  </a:cxn>
                  <a:cxn ang="0">
                    <a:pos x="97" y="0"/>
                  </a:cxn>
                  <a:cxn ang="0">
                    <a:pos x="81" y="1"/>
                  </a:cxn>
                  <a:cxn ang="0">
                    <a:pos x="66" y="3"/>
                  </a:cxn>
                  <a:cxn ang="0">
                    <a:pos x="50" y="8"/>
                  </a:cxn>
                  <a:cxn ang="0">
                    <a:pos x="33" y="14"/>
                  </a:cxn>
                  <a:cxn ang="0">
                    <a:pos x="17" y="23"/>
                  </a:cxn>
                  <a:cxn ang="0">
                    <a:pos x="0" y="33"/>
                  </a:cxn>
                  <a:cxn ang="0">
                    <a:pos x="0" y="685"/>
                  </a:cxn>
                  <a:cxn ang="0">
                    <a:pos x="1" y="685"/>
                  </a:cxn>
                  <a:cxn ang="0">
                    <a:pos x="4" y="685"/>
                  </a:cxn>
                  <a:cxn ang="0">
                    <a:pos x="9" y="684"/>
                  </a:cxn>
                  <a:cxn ang="0">
                    <a:pos x="17" y="683"/>
                  </a:cxn>
                  <a:cxn ang="0">
                    <a:pos x="26" y="682"/>
                  </a:cxn>
                  <a:cxn ang="0">
                    <a:pos x="35" y="681"/>
                  </a:cxn>
                  <a:cxn ang="0">
                    <a:pos x="47" y="678"/>
                  </a:cxn>
                  <a:cxn ang="0">
                    <a:pos x="60" y="676"/>
                  </a:cxn>
                  <a:cxn ang="0">
                    <a:pos x="73" y="671"/>
                  </a:cxn>
                  <a:cxn ang="0">
                    <a:pos x="87" y="667"/>
                  </a:cxn>
                  <a:cxn ang="0">
                    <a:pos x="102" y="662"/>
                  </a:cxn>
                  <a:cxn ang="0">
                    <a:pos x="118" y="655"/>
                  </a:cxn>
                  <a:cxn ang="0">
                    <a:pos x="133" y="648"/>
                  </a:cxn>
                  <a:cxn ang="0">
                    <a:pos x="149" y="639"/>
                  </a:cxn>
                  <a:cxn ang="0">
                    <a:pos x="165" y="628"/>
                  </a:cxn>
                  <a:cxn ang="0">
                    <a:pos x="180" y="617"/>
                  </a:cxn>
                  <a:cxn ang="0">
                    <a:pos x="180" y="16"/>
                  </a:cxn>
                </a:cxnLst>
                <a:rect l="0" t="0" r="r" b="b"/>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prstTxWarp prst="textNoShape">
                  <a:avLst/>
                </a:prstTxWarp>
              </a:bodyPr>
              <a:lstStyle/>
              <a:p>
                <a:endParaRPr lang="en-US"/>
              </a:p>
            </p:txBody>
          </p:sp>
          <p:sp>
            <p:nvSpPr>
              <p:cNvPr id="357558" name="Freeform 182"/>
              <p:cNvSpPr>
                <a:spLocks/>
              </p:cNvSpPr>
              <p:nvPr/>
            </p:nvSpPr>
            <p:spPr bwMode="auto">
              <a:xfrm>
                <a:off x="6093" y="13704"/>
                <a:ext cx="146" cy="530"/>
              </a:xfrm>
              <a:custGeom>
                <a:avLst/>
                <a:gdLst/>
                <a:ahLst/>
                <a:cxnLst>
                  <a:cxn ang="0">
                    <a:pos x="146" y="14"/>
                  </a:cxn>
                  <a:cxn ang="0">
                    <a:pos x="143" y="12"/>
                  </a:cxn>
                  <a:cxn ang="0">
                    <a:pos x="134" y="8"/>
                  </a:cxn>
                  <a:cxn ang="0">
                    <a:pos x="120" y="4"/>
                  </a:cxn>
                  <a:cxn ang="0">
                    <a:pos x="101" y="1"/>
                  </a:cxn>
                  <a:cxn ang="0">
                    <a:pos x="79" y="0"/>
                  </a:cxn>
                  <a:cxn ang="0">
                    <a:pos x="54" y="3"/>
                  </a:cxn>
                  <a:cxn ang="0">
                    <a:pos x="27" y="11"/>
                  </a:cxn>
                  <a:cxn ang="0">
                    <a:pos x="0" y="27"/>
                  </a:cxn>
                  <a:cxn ang="0">
                    <a:pos x="0" y="530"/>
                  </a:cxn>
                  <a:cxn ang="0">
                    <a:pos x="3" y="530"/>
                  </a:cxn>
                  <a:cxn ang="0">
                    <a:pos x="14" y="529"/>
                  </a:cxn>
                  <a:cxn ang="0">
                    <a:pos x="29" y="526"/>
                  </a:cxn>
                  <a:cxn ang="0">
                    <a:pos x="49" y="521"/>
                  </a:cxn>
                  <a:cxn ang="0">
                    <a:pos x="71" y="514"/>
                  </a:cxn>
                  <a:cxn ang="0">
                    <a:pos x="96" y="505"/>
                  </a:cxn>
                  <a:cxn ang="0">
                    <a:pos x="121" y="492"/>
                  </a:cxn>
                  <a:cxn ang="0">
                    <a:pos x="146" y="475"/>
                  </a:cxn>
                  <a:cxn ang="0">
                    <a:pos x="146" y="14"/>
                  </a:cxn>
                </a:cxnLst>
                <a:rect l="0" t="0" r="r" b="b"/>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prstTxWarp prst="textNoShape">
                  <a:avLst/>
                </a:prstTxWarp>
              </a:bodyPr>
              <a:lstStyle/>
              <a:p>
                <a:endParaRPr lang="en-US"/>
              </a:p>
            </p:txBody>
          </p:sp>
          <p:sp>
            <p:nvSpPr>
              <p:cNvPr id="357559" name="Freeform 183"/>
              <p:cNvSpPr>
                <a:spLocks/>
              </p:cNvSpPr>
              <p:nvPr/>
            </p:nvSpPr>
            <p:spPr bwMode="auto">
              <a:xfrm>
                <a:off x="6101" y="13712"/>
                <a:ext cx="109" cy="373"/>
              </a:xfrm>
              <a:custGeom>
                <a:avLst/>
                <a:gdLst/>
                <a:ahLst/>
                <a:cxnLst>
                  <a:cxn ang="0">
                    <a:pos x="109" y="10"/>
                  </a:cxn>
                  <a:cxn ang="0">
                    <a:pos x="107" y="9"/>
                  </a:cxn>
                  <a:cxn ang="0">
                    <a:pos x="100" y="6"/>
                  </a:cxn>
                  <a:cxn ang="0">
                    <a:pos x="89" y="2"/>
                  </a:cxn>
                  <a:cxn ang="0">
                    <a:pos x="75" y="0"/>
                  </a:cxn>
                  <a:cxn ang="0">
                    <a:pos x="59" y="0"/>
                  </a:cxn>
                  <a:cxn ang="0">
                    <a:pos x="39" y="2"/>
                  </a:cxn>
                  <a:cxn ang="0">
                    <a:pos x="20" y="9"/>
                  </a:cxn>
                  <a:cxn ang="0">
                    <a:pos x="0" y="21"/>
                  </a:cxn>
                  <a:cxn ang="0">
                    <a:pos x="0" y="373"/>
                  </a:cxn>
                  <a:cxn ang="0">
                    <a:pos x="2" y="373"/>
                  </a:cxn>
                  <a:cxn ang="0">
                    <a:pos x="9" y="372"/>
                  </a:cxn>
                  <a:cxn ang="0">
                    <a:pos x="21" y="369"/>
                  </a:cxn>
                  <a:cxn ang="0">
                    <a:pos x="36" y="366"/>
                  </a:cxn>
                  <a:cxn ang="0">
                    <a:pos x="53" y="362"/>
                  </a:cxn>
                  <a:cxn ang="0">
                    <a:pos x="72" y="354"/>
                  </a:cxn>
                  <a:cxn ang="0">
                    <a:pos x="90" y="343"/>
                  </a:cxn>
                  <a:cxn ang="0">
                    <a:pos x="109" y="331"/>
                  </a:cxn>
                  <a:cxn ang="0">
                    <a:pos x="109" y="10"/>
                  </a:cxn>
                </a:cxnLst>
                <a:rect l="0" t="0" r="r" b="b"/>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prstTxWarp prst="textNoShape">
                  <a:avLst/>
                </a:prstTxWarp>
              </a:bodyPr>
              <a:lstStyle/>
              <a:p>
                <a:endParaRPr lang="en-US"/>
              </a:p>
            </p:txBody>
          </p:sp>
          <p:sp>
            <p:nvSpPr>
              <p:cNvPr id="357560" name="Freeform 184"/>
              <p:cNvSpPr>
                <a:spLocks/>
              </p:cNvSpPr>
              <p:nvPr/>
            </p:nvSpPr>
            <p:spPr bwMode="auto">
              <a:xfrm>
                <a:off x="6107" y="13721"/>
                <a:ext cx="75" cy="216"/>
              </a:xfrm>
              <a:custGeom>
                <a:avLst/>
                <a:gdLst/>
                <a:ahLst/>
                <a:cxnLst>
                  <a:cxn ang="0">
                    <a:pos x="75" y="6"/>
                  </a:cxn>
                  <a:cxn ang="0">
                    <a:pos x="73" y="5"/>
                  </a:cxn>
                  <a:cxn ang="0">
                    <a:pos x="69" y="4"/>
                  </a:cxn>
                  <a:cxn ang="0">
                    <a:pos x="61" y="2"/>
                  </a:cxn>
                  <a:cxn ang="0">
                    <a:pos x="52" y="0"/>
                  </a:cxn>
                  <a:cxn ang="0">
                    <a:pos x="41" y="0"/>
                  </a:cxn>
                  <a:cxn ang="0">
                    <a:pos x="28" y="1"/>
                  </a:cxn>
                  <a:cxn ang="0">
                    <a:pos x="14" y="6"/>
                  </a:cxn>
                  <a:cxn ang="0">
                    <a:pos x="0" y="14"/>
                  </a:cxn>
                  <a:cxn ang="0">
                    <a:pos x="0" y="216"/>
                  </a:cxn>
                  <a:cxn ang="0">
                    <a:pos x="2" y="216"/>
                  </a:cxn>
                  <a:cxn ang="0">
                    <a:pos x="7" y="215"/>
                  </a:cxn>
                  <a:cxn ang="0">
                    <a:pos x="15" y="214"/>
                  </a:cxn>
                  <a:cxn ang="0">
                    <a:pos x="25" y="211"/>
                  </a:cxn>
                  <a:cxn ang="0">
                    <a:pos x="37" y="208"/>
                  </a:cxn>
                  <a:cxn ang="0">
                    <a:pos x="50" y="203"/>
                  </a:cxn>
                  <a:cxn ang="0">
                    <a:pos x="63" y="195"/>
                  </a:cxn>
                  <a:cxn ang="0">
                    <a:pos x="75" y="187"/>
                  </a:cxn>
                  <a:cxn ang="0">
                    <a:pos x="75" y="6"/>
                  </a:cxn>
                </a:cxnLst>
                <a:rect l="0" t="0" r="r" b="b"/>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prstTxWarp prst="textNoShape">
                  <a:avLst/>
                </a:prstTxWarp>
              </a:bodyPr>
              <a:lstStyle/>
              <a:p>
                <a:endParaRPr lang="en-US"/>
              </a:p>
            </p:txBody>
          </p:sp>
          <p:sp>
            <p:nvSpPr>
              <p:cNvPr id="357561" name="Freeform 185"/>
              <p:cNvSpPr>
                <a:spLocks/>
              </p:cNvSpPr>
              <p:nvPr/>
            </p:nvSpPr>
            <p:spPr bwMode="auto">
              <a:xfrm>
                <a:off x="7013" y="14340"/>
                <a:ext cx="110" cy="111"/>
              </a:xfrm>
              <a:custGeom>
                <a:avLst/>
                <a:gdLst/>
                <a:ahLst/>
                <a:cxnLst>
                  <a:cxn ang="0">
                    <a:pos x="55" y="111"/>
                  </a:cxn>
                  <a:cxn ang="0">
                    <a:pos x="66" y="110"/>
                  </a:cxn>
                  <a:cxn ang="0">
                    <a:pos x="76" y="106"/>
                  </a:cxn>
                  <a:cxn ang="0">
                    <a:pos x="85" y="101"/>
                  </a:cxn>
                  <a:cxn ang="0">
                    <a:pos x="94" y="94"/>
                  </a:cxn>
                  <a:cxn ang="0">
                    <a:pos x="100" y="86"/>
                  </a:cxn>
                  <a:cxn ang="0">
                    <a:pos x="106" y="77"/>
                  </a:cxn>
                  <a:cxn ang="0">
                    <a:pos x="109" y="66"/>
                  </a:cxn>
                  <a:cxn ang="0">
                    <a:pos x="110" y="56"/>
                  </a:cxn>
                  <a:cxn ang="0">
                    <a:pos x="109" y="44"/>
                  </a:cxn>
                  <a:cxn ang="0">
                    <a:pos x="106" y="34"/>
                  </a:cxn>
                  <a:cxn ang="0">
                    <a:pos x="100" y="24"/>
                  </a:cxn>
                  <a:cxn ang="0">
                    <a:pos x="94" y="17"/>
                  </a:cxn>
                  <a:cxn ang="0">
                    <a:pos x="85" y="9"/>
                  </a:cxn>
                  <a:cxn ang="0">
                    <a:pos x="76" y="5"/>
                  </a:cxn>
                  <a:cxn ang="0">
                    <a:pos x="66" y="2"/>
                  </a:cxn>
                  <a:cxn ang="0">
                    <a:pos x="55" y="0"/>
                  </a:cxn>
                  <a:cxn ang="0">
                    <a:pos x="44" y="2"/>
                  </a:cxn>
                  <a:cxn ang="0">
                    <a:pos x="33" y="5"/>
                  </a:cxn>
                  <a:cxn ang="0">
                    <a:pos x="25" y="9"/>
                  </a:cxn>
                  <a:cxn ang="0">
                    <a:pos x="16" y="17"/>
                  </a:cxn>
                  <a:cxn ang="0">
                    <a:pos x="10" y="24"/>
                  </a:cxn>
                  <a:cxn ang="0">
                    <a:pos x="4" y="34"/>
                  </a:cxn>
                  <a:cxn ang="0">
                    <a:pos x="1" y="44"/>
                  </a:cxn>
                  <a:cxn ang="0">
                    <a:pos x="0" y="56"/>
                  </a:cxn>
                  <a:cxn ang="0">
                    <a:pos x="1" y="66"/>
                  </a:cxn>
                  <a:cxn ang="0">
                    <a:pos x="4" y="77"/>
                  </a:cxn>
                  <a:cxn ang="0">
                    <a:pos x="10" y="86"/>
                  </a:cxn>
                  <a:cxn ang="0">
                    <a:pos x="16" y="94"/>
                  </a:cxn>
                  <a:cxn ang="0">
                    <a:pos x="25" y="101"/>
                  </a:cxn>
                  <a:cxn ang="0">
                    <a:pos x="33" y="106"/>
                  </a:cxn>
                  <a:cxn ang="0">
                    <a:pos x="44" y="110"/>
                  </a:cxn>
                  <a:cxn ang="0">
                    <a:pos x="55" y="111"/>
                  </a:cxn>
                </a:cxnLst>
                <a:rect l="0" t="0" r="r" b="b"/>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prstTxWarp prst="textNoShape">
                  <a:avLst/>
                </a:prstTxWarp>
              </a:bodyPr>
              <a:lstStyle/>
              <a:p>
                <a:endParaRPr lang="en-US"/>
              </a:p>
            </p:txBody>
          </p:sp>
          <p:sp>
            <p:nvSpPr>
              <p:cNvPr id="357562" name="Freeform 186"/>
              <p:cNvSpPr>
                <a:spLocks/>
              </p:cNvSpPr>
              <p:nvPr/>
            </p:nvSpPr>
            <p:spPr bwMode="auto">
              <a:xfrm>
                <a:off x="6676" y="14343"/>
                <a:ext cx="55" cy="55"/>
              </a:xfrm>
              <a:custGeom>
                <a:avLst/>
                <a:gdLst/>
                <a:ahLst/>
                <a:cxnLst>
                  <a:cxn ang="0">
                    <a:pos x="27" y="55"/>
                  </a:cxn>
                  <a:cxn ang="0">
                    <a:pos x="38" y="53"/>
                  </a:cxn>
                  <a:cxn ang="0">
                    <a:pos x="48" y="46"/>
                  </a:cxn>
                  <a:cxn ang="0">
                    <a:pos x="53" y="37"/>
                  </a:cxn>
                  <a:cxn ang="0">
                    <a:pos x="55" y="27"/>
                  </a:cxn>
                  <a:cxn ang="0">
                    <a:pos x="53" y="16"/>
                  </a:cxn>
                  <a:cxn ang="0">
                    <a:pos x="48" y="7"/>
                  </a:cxn>
                  <a:cxn ang="0">
                    <a:pos x="38" y="2"/>
                  </a:cxn>
                  <a:cxn ang="0">
                    <a:pos x="27" y="0"/>
                  </a:cxn>
                  <a:cxn ang="0">
                    <a:pos x="16" y="2"/>
                  </a:cxn>
                  <a:cxn ang="0">
                    <a:pos x="8" y="7"/>
                  </a:cxn>
                  <a:cxn ang="0">
                    <a:pos x="2" y="16"/>
                  </a:cxn>
                  <a:cxn ang="0">
                    <a:pos x="0" y="27"/>
                  </a:cxn>
                  <a:cxn ang="0">
                    <a:pos x="2" y="37"/>
                  </a:cxn>
                  <a:cxn ang="0">
                    <a:pos x="8" y="46"/>
                  </a:cxn>
                  <a:cxn ang="0">
                    <a:pos x="16" y="53"/>
                  </a:cxn>
                  <a:cxn ang="0">
                    <a:pos x="27" y="55"/>
                  </a:cxn>
                </a:cxnLst>
                <a:rect l="0" t="0" r="r" b="b"/>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7563" name="Freeform 187"/>
              <p:cNvSpPr>
                <a:spLocks/>
              </p:cNvSpPr>
              <p:nvPr/>
            </p:nvSpPr>
            <p:spPr bwMode="auto">
              <a:xfrm>
                <a:off x="6770" y="14345"/>
                <a:ext cx="55" cy="55"/>
              </a:xfrm>
              <a:custGeom>
                <a:avLst/>
                <a:gdLst/>
                <a:ahLst/>
                <a:cxnLst>
                  <a:cxn ang="0">
                    <a:pos x="28" y="55"/>
                  </a:cxn>
                  <a:cxn ang="0">
                    <a:pos x="39" y="53"/>
                  </a:cxn>
                  <a:cxn ang="0">
                    <a:pos x="47" y="47"/>
                  </a:cxn>
                  <a:cxn ang="0">
                    <a:pos x="53" y="39"/>
                  </a:cxn>
                  <a:cxn ang="0">
                    <a:pos x="55" y="28"/>
                  </a:cxn>
                  <a:cxn ang="0">
                    <a:pos x="53" y="17"/>
                  </a:cxn>
                  <a:cxn ang="0">
                    <a:pos x="47" y="8"/>
                  </a:cxn>
                  <a:cxn ang="0">
                    <a:pos x="39" y="2"/>
                  </a:cxn>
                  <a:cxn ang="0">
                    <a:pos x="28" y="0"/>
                  </a:cxn>
                  <a:cxn ang="0">
                    <a:pos x="17" y="2"/>
                  </a:cxn>
                  <a:cxn ang="0">
                    <a:pos x="9" y="8"/>
                  </a:cxn>
                  <a:cxn ang="0">
                    <a:pos x="2" y="17"/>
                  </a:cxn>
                  <a:cxn ang="0">
                    <a:pos x="0" y="28"/>
                  </a:cxn>
                  <a:cxn ang="0">
                    <a:pos x="2" y="39"/>
                  </a:cxn>
                  <a:cxn ang="0">
                    <a:pos x="9" y="47"/>
                  </a:cxn>
                  <a:cxn ang="0">
                    <a:pos x="17" y="53"/>
                  </a:cxn>
                  <a:cxn ang="0">
                    <a:pos x="28" y="55"/>
                  </a:cxn>
                </a:cxnLst>
                <a:rect l="0" t="0" r="r" b="b"/>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7564" name="Freeform 188"/>
              <p:cNvSpPr>
                <a:spLocks/>
              </p:cNvSpPr>
              <p:nvPr/>
            </p:nvSpPr>
            <p:spPr bwMode="auto">
              <a:xfrm>
                <a:off x="6401" y="13591"/>
                <a:ext cx="156" cy="752"/>
              </a:xfrm>
              <a:custGeom>
                <a:avLst/>
                <a:gdLst/>
                <a:ahLst/>
                <a:cxnLst>
                  <a:cxn ang="0">
                    <a:pos x="48" y="15"/>
                  </a:cxn>
                  <a:cxn ang="0">
                    <a:pos x="44" y="30"/>
                  </a:cxn>
                  <a:cxn ang="0">
                    <a:pos x="33" y="73"/>
                  </a:cxn>
                  <a:cxn ang="0">
                    <a:pos x="19" y="140"/>
                  </a:cxn>
                  <a:cxn ang="0">
                    <a:pos x="7" y="229"/>
                  </a:cxn>
                  <a:cxn ang="0">
                    <a:pos x="0" y="337"/>
                  </a:cxn>
                  <a:cxn ang="0">
                    <a:pos x="1" y="462"/>
                  </a:cxn>
                  <a:cxn ang="0">
                    <a:pos x="14" y="602"/>
                  </a:cxn>
                  <a:cxn ang="0">
                    <a:pos x="43" y="752"/>
                  </a:cxn>
                  <a:cxn ang="0">
                    <a:pos x="150" y="746"/>
                  </a:cxn>
                  <a:cxn ang="0">
                    <a:pos x="146" y="724"/>
                  </a:cxn>
                  <a:cxn ang="0">
                    <a:pos x="135" y="663"/>
                  </a:cxn>
                  <a:cxn ang="0">
                    <a:pos x="123" y="574"/>
                  </a:cxn>
                  <a:cxn ang="0">
                    <a:pos x="111" y="463"/>
                  </a:cxn>
                  <a:cxn ang="0">
                    <a:pos x="104" y="342"/>
                  </a:cxn>
                  <a:cxn ang="0">
                    <a:pos x="107" y="220"/>
                  </a:cxn>
                  <a:cxn ang="0">
                    <a:pos x="124" y="106"/>
                  </a:cxn>
                  <a:cxn ang="0">
                    <a:pos x="156" y="9"/>
                  </a:cxn>
                  <a:cxn ang="0">
                    <a:pos x="156" y="8"/>
                  </a:cxn>
                  <a:cxn ang="0">
                    <a:pos x="156" y="6"/>
                  </a:cxn>
                  <a:cxn ang="0">
                    <a:pos x="154" y="4"/>
                  </a:cxn>
                  <a:cxn ang="0">
                    <a:pos x="147" y="0"/>
                  </a:cxn>
                  <a:cxn ang="0">
                    <a:pos x="134" y="0"/>
                  </a:cxn>
                  <a:cxn ang="0">
                    <a:pos x="115" y="1"/>
                  </a:cxn>
                  <a:cxn ang="0">
                    <a:pos x="87" y="7"/>
                  </a:cxn>
                  <a:cxn ang="0">
                    <a:pos x="48" y="15"/>
                  </a:cxn>
                </a:cxnLst>
                <a:rect l="0" t="0" r="r" b="b"/>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prstTxWarp prst="textNoShape">
                  <a:avLst/>
                </a:prstTxWarp>
              </a:bodyPr>
              <a:lstStyle/>
              <a:p>
                <a:endParaRPr lang="en-US"/>
              </a:p>
            </p:txBody>
          </p:sp>
          <p:sp>
            <p:nvSpPr>
              <p:cNvPr id="357565" name="Freeform 189"/>
              <p:cNvSpPr>
                <a:spLocks/>
              </p:cNvSpPr>
              <p:nvPr/>
            </p:nvSpPr>
            <p:spPr bwMode="auto">
              <a:xfrm>
                <a:off x="7205" y="13498"/>
                <a:ext cx="212" cy="839"/>
              </a:xfrm>
              <a:custGeom>
                <a:avLst/>
                <a:gdLst/>
                <a:ahLst/>
                <a:cxnLst>
                  <a:cxn ang="0">
                    <a:pos x="212" y="6"/>
                  </a:cxn>
                  <a:cxn ang="0">
                    <a:pos x="206" y="11"/>
                  </a:cxn>
                  <a:cxn ang="0">
                    <a:pos x="192" y="33"/>
                  </a:cxn>
                  <a:cxn ang="0">
                    <a:pos x="174" y="77"/>
                  </a:cxn>
                  <a:cxn ang="0">
                    <a:pos x="156" y="148"/>
                  </a:cxn>
                  <a:cxn ang="0">
                    <a:pos x="141" y="254"/>
                  </a:cxn>
                  <a:cxn ang="0">
                    <a:pos x="133" y="401"/>
                  </a:cxn>
                  <a:cxn ang="0">
                    <a:pos x="137" y="593"/>
                  </a:cxn>
                  <a:cxn ang="0">
                    <a:pos x="158" y="839"/>
                  </a:cxn>
                  <a:cxn ang="0">
                    <a:pos x="38" y="839"/>
                  </a:cxn>
                  <a:cxn ang="0">
                    <a:pos x="34" y="814"/>
                  </a:cxn>
                  <a:cxn ang="0">
                    <a:pos x="24" y="746"/>
                  </a:cxn>
                  <a:cxn ang="0">
                    <a:pos x="12" y="645"/>
                  </a:cxn>
                  <a:cxn ang="0">
                    <a:pos x="3" y="521"/>
                  </a:cxn>
                  <a:cxn ang="0">
                    <a:pos x="0" y="384"/>
                  </a:cxn>
                  <a:cxn ang="0">
                    <a:pos x="6" y="244"/>
                  </a:cxn>
                  <a:cxn ang="0">
                    <a:pos x="29" y="114"/>
                  </a:cxn>
                  <a:cxn ang="0">
                    <a:pos x="68" y="0"/>
                  </a:cxn>
                  <a:cxn ang="0">
                    <a:pos x="212" y="6"/>
                  </a:cxn>
                </a:cxnLst>
                <a:rect l="0" t="0" r="r" b="b"/>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prstTxWarp prst="textNoShape">
                  <a:avLst/>
                </a:prstTxWarp>
              </a:bodyPr>
              <a:lstStyle/>
              <a:p>
                <a:endParaRPr lang="en-US"/>
              </a:p>
            </p:txBody>
          </p:sp>
          <p:sp>
            <p:nvSpPr>
              <p:cNvPr id="357566" name="Freeform 190"/>
              <p:cNvSpPr>
                <a:spLocks/>
              </p:cNvSpPr>
              <p:nvPr/>
            </p:nvSpPr>
            <p:spPr bwMode="auto">
              <a:xfrm>
                <a:off x="6406" y="13636"/>
                <a:ext cx="137" cy="656"/>
              </a:xfrm>
              <a:custGeom>
                <a:avLst/>
                <a:gdLst/>
                <a:ahLst/>
                <a:cxnLst>
                  <a:cxn ang="0">
                    <a:pos x="43" y="12"/>
                  </a:cxn>
                  <a:cxn ang="0">
                    <a:pos x="39" y="25"/>
                  </a:cxn>
                  <a:cxn ang="0">
                    <a:pos x="30" y="62"/>
                  </a:cxn>
                  <a:cxn ang="0">
                    <a:pos x="19" y="122"/>
                  </a:cxn>
                  <a:cxn ang="0">
                    <a:pos x="7" y="199"/>
                  </a:cxn>
                  <a:cxn ang="0">
                    <a:pos x="0" y="294"/>
                  </a:cxn>
                  <a:cxn ang="0">
                    <a:pos x="1" y="403"/>
                  </a:cxn>
                  <a:cxn ang="0">
                    <a:pos x="12" y="524"/>
                  </a:cxn>
                  <a:cxn ang="0">
                    <a:pos x="38" y="656"/>
                  </a:cxn>
                  <a:cxn ang="0">
                    <a:pos x="132" y="650"/>
                  </a:cxn>
                  <a:cxn ang="0">
                    <a:pos x="127" y="631"/>
                  </a:cxn>
                  <a:cxn ang="0">
                    <a:pos x="119" y="578"/>
                  </a:cxn>
                  <a:cxn ang="0">
                    <a:pos x="107" y="499"/>
                  </a:cxn>
                  <a:cxn ang="0">
                    <a:pos x="97" y="403"/>
                  </a:cxn>
                  <a:cxn ang="0">
                    <a:pos x="92" y="297"/>
                  </a:cxn>
                  <a:cxn ang="0">
                    <a:pos x="94" y="192"/>
                  </a:cxn>
                  <a:cxn ang="0">
                    <a:pos x="108" y="91"/>
                  </a:cxn>
                  <a:cxn ang="0">
                    <a:pos x="137" y="7"/>
                  </a:cxn>
                  <a:cxn ang="0">
                    <a:pos x="137" y="6"/>
                  </a:cxn>
                  <a:cxn ang="0">
                    <a:pos x="137" y="4"/>
                  </a:cxn>
                  <a:cxn ang="0">
                    <a:pos x="135" y="2"/>
                  </a:cxn>
                  <a:cxn ang="0">
                    <a:pos x="129" y="0"/>
                  </a:cxn>
                  <a:cxn ang="0">
                    <a:pos x="119" y="0"/>
                  </a:cxn>
                  <a:cxn ang="0">
                    <a:pos x="101" y="1"/>
                  </a:cxn>
                  <a:cxn ang="0">
                    <a:pos x="77" y="5"/>
                  </a:cxn>
                  <a:cxn ang="0">
                    <a:pos x="43" y="12"/>
                  </a:cxn>
                </a:cxnLst>
                <a:rect l="0" t="0" r="r" b="b"/>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prstTxWarp prst="textNoShape">
                  <a:avLst/>
                </a:prstTxWarp>
              </a:bodyPr>
              <a:lstStyle/>
              <a:p>
                <a:endParaRPr lang="en-US"/>
              </a:p>
            </p:txBody>
          </p:sp>
          <p:sp>
            <p:nvSpPr>
              <p:cNvPr id="357567" name="Freeform 191"/>
              <p:cNvSpPr>
                <a:spLocks/>
              </p:cNvSpPr>
              <p:nvPr/>
            </p:nvSpPr>
            <p:spPr bwMode="auto">
              <a:xfrm>
                <a:off x="6412" y="13680"/>
                <a:ext cx="116" cy="560"/>
              </a:xfrm>
              <a:custGeom>
                <a:avLst/>
                <a:gdLst/>
                <a:ahLst/>
                <a:cxnLst>
                  <a:cxn ang="0">
                    <a:pos x="36" y="11"/>
                  </a:cxn>
                  <a:cxn ang="0">
                    <a:pos x="33" y="21"/>
                  </a:cxn>
                  <a:cxn ang="0">
                    <a:pos x="24" y="53"/>
                  </a:cxn>
                  <a:cxn ang="0">
                    <a:pos x="15" y="103"/>
                  </a:cxn>
                  <a:cxn ang="0">
                    <a:pos x="5" y="169"/>
                  </a:cxn>
                  <a:cxn ang="0">
                    <a:pos x="0" y="250"/>
                  </a:cxn>
                  <a:cxn ang="0">
                    <a:pos x="1" y="344"/>
                  </a:cxn>
                  <a:cxn ang="0">
                    <a:pos x="10" y="448"/>
                  </a:cxn>
                  <a:cxn ang="0">
                    <a:pos x="32" y="560"/>
                  </a:cxn>
                  <a:cxn ang="0">
                    <a:pos x="112" y="555"/>
                  </a:cxn>
                  <a:cxn ang="0">
                    <a:pos x="108" y="538"/>
                  </a:cxn>
                  <a:cxn ang="0">
                    <a:pos x="101" y="493"/>
                  </a:cxn>
                  <a:cxn ang="0">
                    <a:pos x="91" y="426"/>
                  </a:cxn>
                  <a:cxn ang="0">
                    <a:pos x="82" y="344"/>
                  </a:cxn>
                  <a:cxn ang="0">
                    <a:pos x="77" y="255"/>
                  </a:cxn>
                  <a:cxn ang="0">
                    <a:pos x="79" y="164"/>
                  </a:cxn>
                  <a:cxn ang="0">
                    <a:pos x="91" y="79"/>
                  </a:cxn>
                  <a:cxn ang="0">
                    <a:pos x="116" y="6"/>
                  </a:cxn>
                  <a:cxn ang="0">
                    <a:pos x="116" y="5"/>
                  </a:cxn>
                  <a:cxn ang="0">
                    <a:pos x="116" y="4"/>
                  </a:cxn>
                  <a:cxn ang="0">
                    <a:pos x="114" y="2"/>
                  </a:cxn>
                  <a:cxn ang="0">
                    <a:pos x="109" y="0"/>
                  </a:cxn>
                  <a:cxn ang="0">
                    <a:pos x="100" y="0"/>
                  </a:cxn>
                  <a:cxn ang="0">
                    <a:pos x="86" y="1"/>
                  </a:cxn>
                  <a:cxn ang="0">
                    <a:pos x="65" y="4"/>
                  </a:cxn>
                  <a:cxn ang="0">
                    <a:pos x="36" y="11"/>
                  </a:cxn>
                </a:cxnLst>
                <a:rect l="0" t="0" r="r" b="b"/>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prstTxWarp prst="textNoShape">
                  <a:avLst/>
                </a:prstTxWarp>
              </a:bodyPr>
              <a:lstStyle/>
              <a:p>
                <a:endParaRPr lang="en-US"/>
              </a:p>
            </p:txBody>
          </p:sp>
          <p:sp>
            <p:nvSpPr>
              <p:cNvPr id="357568" name="Freeform 192"/>
              <p:cNvSpPr>
                <a:spLocks/>
              </p:cNvSpPr>
              <p:nvPr/>
            </p:nvSpPr>
            <p:spPr bwMode="auto">
              <a:xfrm>
                <a:off x="6417" y="13724"/>
                <a:ext cx="97" cy="463"/>
              </a:xfrm>
              <a:custGeom>
                <a:avLst/>
                <a:gdLst/>
                <a:ahLst/>
                <a:cxnLst>
                  <a:cxn ang="0">
                    <a:pos x="30" y="9"/>
                  </a:cxn>
                  <a:cxn ang="0">
                    <a:pos x="27" y="17"/>
                  </a:cxn>
                  <a:cxn ang="0">
                    <a:pos x="20" y="44"/>
                  </a:cxn>
                  <a:cxn ang="0">
                    <a:pos x="12" y="85"/>
                  </a:cxn>
                  <a:cxn ang="0">
                    <a:pos x="4" y="140"/>
                  </a:cxn>
                  <a:cxn ang="0">
                    <a:pos x="0" y="207"/>
                  </a:cxn>
                  <a:cxn ang="0">
                    <a:pos x="0" y="285"/>
                  </a:cxn>
                  <a:cxn ang="0">
                    <a:pos x="9" y="370"/>
                  </a:cxn>
                  <a:cxn ang="0">
                    <a:pos x="26" y="463"/>
                  </a:cxn>
                  <a:cxn ang="0">
                    <a:pos x="93" y="460"/>
                  </a:cxn>
                  <a:cxn ang="0">
                    <a:pos x="89" y="446"/>
                  </a:cxn>
                  <a:cxn ang="0">
                    <a:pos x="83" y="408"/>
                  </a:cxn>
                  <a:cxn ang="0">
                    <a:pos x="75" y="353"/>
                  </a:cxn>
                  <a:cxn ang="0">
                    <a:pos x="68" y="285"/>
                  </a:cxn>
                  <a:cxn ang="0">
                    <a:pos x="65" y="211"/>
                  </a:cxn>
                  <a:cxn ang="0">
                    <a:pos x="67" y="136"/>
                  </a:cxn>
                  <a:cxn ang="0">
                    <a:pos x="76" y="65"/>
                  </a:cxn>
                  <a:cxn ang="0">
                    <a:pos x="97" y="5"/>
                  </a:cxn>
                  <a:cxn ang="0">
                    <a:pos x="97" y="4"/>
                  </a:cxn>
                  <a:cxn ang="0">
                    <a:pos x="97" y="3"/>
                  </a:cxn>
                  <a:cxn ang="0">
                    <a:pos x="95" y="1"/>
                  </a:cxn>
                  <a:cxn ang="0">
                    <a:pos x="91" y="0"/>
                  </a:cxn>
                  <a:cxn ang="0">
                    <a:pos x="84" y="0"/>
                  </a:cxn>
                  <a:cxn ang="0">
                    <a:pos x="71" y="0"/>
                  </a:cxn>
                  <a:cxn ang="0">
                    <a:pos x="54" y="3"/>
                  </a:cxn>
                  <a:cxn ang="0">
                    <a:pos x="30" y="9"/>
                  </a:cxn>
                </a:cxnLst>
                <a:rect l="0" t="0" r="r" b="b"/>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prstTxWarp prst="textNoShape">
                  <a:avLst/>
                </a:prstTxWarp>
              </a:bodyPr>
              <a:lstStyle/>
              <a:p>
                <a:endParaRPr lang="en-US"/>
              </a:p>
            </p:txBody>
          </p:sp>
          <p:sp>
            <p:nvSpPr>
              <p:cNvPr id="357569" name="Freeform 193"/>
              <p:cNvSpPr>
                <a:spLocks/>
              </p:cNvSpPr>
              <p:nvPr/>
            </p:nvSpPr>
            <p:spPr bwMode="auto">
              <a:xfrm>
                <a:off x="6422" y="13768"/>
                <a:ext cx="77" cy="367"/>
              </a:xfrm>
              <a:custGeom>
                <a:avLst/>
                <a:gdLst/>
                <a:ahLst/>
                <a:cxnLst>
                  <a:cxn ang="0">
                    <a:pos x="24" y="8"/>
                  </a:cxn>
                  <a:cxn ang="0">
                    <a:pos x="22" y="15"/>
                  </a:cxn>
                  <a:cxn ang="0">
                    <a:pos x="17" y="36"/>
                  </a:cxn>
                  <a:cxn ang="0">
                    <a:pos x="10" y="68"/>
                  </a:cxn>
                  <a:cxn ang="0">
                    <a:pos x="4" y="112"/>
                  </a:cxn>
                  <a:cxn ang="0">
                    <a:pos x="0" y="164"/>
                  </a:cxn>
                  <a:cxn ang="0">
                    <a:pos x="0" y="226"/>
                  </a:cxn>
                  <a:cxn ang="0">
                    <a:pos x="7" y="294"/>
                  </a:cxn>
                  <a:cxn ang="0">
                    <a:pos x="21" y="367"/>
                  </a:cxn>
                  <a:cxn ang="0">
                    <a:pos x="74" y="364"/>
                  </a:cxn>
                  <a:cxn ang="0">
                    <a:pos x="71" y="353"/>
                  </a:cxn>
                  <a:cxn ang="0">
                    <a:pos x="66" y="323"/>
                  </a:cxn>
                  <a:cxn ang="0">
                    <a:pos x="60" y="280"/>
                  </a:cxn>
                  <a:cxn ang="0">
                    <a:pos x="54" y="226"/>
                  </a:cxn>
                  <a:cxn ang="0">
                    <a:pos x="51" y="168"/>
                  </a:cxn>
                  <a:cxn ang="0">
                    <a:pos x="53" y="107"/>
                  </a:cxn>
                  <a:cxn ang="0">
                    <a:pos x="61" y="52"/>
                  </a:cxn>
                  <a:cxn ang="0">
                    <a:pos x="77" y="5"/>
                  </a:cxn>
                  <a:cxn ang="0">
                    <a:pos x="77" y="5"/>
                  </a:cxn>
                  <a:cxn ang="0">
                    <a:pos x="77" y="2"/>
                  </a:cxn>
                  <a:cxn ang="0">
                    <a:pos x="76" y="1"/>
                  </a:cxn>
                  <a:cxn ang="0">
                    <a:pos x="72" y="0"/>
                  </a:cxn>
                  <a:cxn ang="0">
                    <a:pos x="66" y="0"/>
                  </a:cxn>
                  <a:cxn ang="0">
                    <a:pos x="56" y="1"/>
                  </a:cxn>
                  <a:cxn ang="0">
                    <a:pos x="43" y="4"/>
                  </a:cxn>
                  <a:cxn ang="0">
                    <a:pos x="24" y="8"/>
                  </a:cxn>
                </a:cxnLst>
                <a:rect l="0" t="0" r="r" b="b"/>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prstTxWarp prst="textNoShape">
                  <a:avLst/>
                </a:prstTxWarp>
              </a:bodyPr>
              <a:lstStyle/>
              <a:p>
                <a:endParaRPr lang="en-US"/>
              </a:p>
            </p:txBody>
          </p:sp>
          <p:sp>
            <p:nvSpPr>
              <p:cNvPr id="357570" name="Freeform 194"/>
              <p:cNvSpPr>
                <a:spLocks/>
              </p:cNvSpPr>
              <p:nvPr/>
            </p:nvSpPr>
            <p:spPr bwMode="auto">
              <a:xfrm>
                <a:off x="6428" y="13813"/>
                <a:ext cx="56" cy="271"/>
              </a:xfrm>
              <a:custGeom>
                <a:avLst/>
                <a:gdLst/>
                <a:ahLst/>
                <a:cxnLst>
                  <a:cxn ang="0">
                    <a:pos x="17" y="5"/>
                  </a:cxn>
                  <a:cxn ang="0">
                    <a:pos x="16" y="10"/>
                  </a:cxn>
                  <a:cxn ang="0">
                    <a:pos x="12" y="25"/>
                  </a:cxn>
                  <a:cxn ang="0">
                    <a:pos x="6" y="49"/>
                  </a:cxn>
                  <a:cxn ang="0">
                    <a:pos x="2" y="82"/>
                  </a:cxn>
                  <a:cxn ang="0">
                    <a:pos x="0" y="122"/>
                  </a:cxn>
                  <a:cxn ang="0">
                    <a:pos x="0" y="166"/>
                  </a:cxn>
                  <a:cxn ang="0">
                    <a:pos x="4" y="217"/>
                  </a:cxn>
                  <a:cxn ang="0">
                    <a:pos x="15" y="271"/>
                  </a:cxn>
                  <a:cxn ang="0">
                    <a:pos x="54" y="268"/>
                  </a:cxn>
                  <a:cxn ang="0">
                    <a:pos x="52" y="261"/>
                  </a:cxn>
                  <a:cxn ang="0">
                    <a:pos x="48" y="238"/>
                  </a:cxn>
                  <a:cxn ang="0">
                    <a:pos x="44" y="206"/>
                  </a:cxn>
                  <a:cxn ang="0">
                    <a:pos x="40" y="166"/>
                  </a:cxn>
                  <a:cxn ang="0">
                    <a:pos x="37" y="123"/>
                  </a:cxn>
                  <a:cxn ang="0">
                    <a:pos x="39" y="78"/>
                  </a:cxn>
                  <a:cxn ang="0">
                    <a:pos x="44" y="37"/>
                  </a:cxn>
                  <a:cxn ang="0">
                    <a:pos x="56" y="3"/>
                  </a:cxn>
                  <a:cxn ang="0">
                    <a:pos x="56" y="3"/>
                  </a:cxn>
                  <a:cxn ang="0">
                    <a:pos x="56" y="2"/>
                  </a:cxn>
                  <a:cxn ang="0">
                    <a:pos x="55" y="1"/>
                  </a:cxn>
                  <a:cxn ang="0">
                    <a:pos x="52" y="0"/>
                  </a:cxn>
                  <a:cxn ang="0">
                    <a:pos x="48" y="0"/>
                  </a:cxn>
                  <a:cxn ang="0">
                    <a:pos x="42" y="0"/>
                  </a:cxn>
                  <a:cxn ang="0">
                    <a:pos x="31" y="2"/>
                  </a:cxn>
                  <a:cxn ang="0">
                    <a:pos x="17" y="5"/>
                  </a:cxn>
                </a:cxnLst>
                <a:rect l="0" t="0" r="r" b="b"/>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prstTxWarp prst="textNoShape">
                  <a:avLst/>
                </a:prstTxWarp>
              </a:bodyPr>
              <a:lstStyle/>
              <a:p>
                <a:endParaRPr lang="en-US"/>
              </a:p>
            </p:txBody>
          </p:sp>
          <p:sp>
            <p:nvSpPr>
              <p:cNvPr id="357571" name="Freeform 195"/>
              <p:cNvSpPr>
                <a:spLocks/>
              </p:cNvSpPr>
              <p:nvPr/>
            </p:nvSpPr>
            <p:spPr bwMode="auto">
              <a:xfrm>
                <a:off x="7211" y="13549"/>
                <a:ext cx="186" cy="732"/>
              </a:xfrm>
              <a:custGeom>
                <a:avLst/>
                <a:gdLst/>
                <a:ahLst/>
                <a:cxnLst>
                  <a:cxn ang="0">
                    <a:pos x="186" y="6"/>
                  </a:cxn>
                  <a:cxn ang="0">
                    <a:pos x="182" y="11"/>
                  </a:cxn>
                  <a:cxn ang="0">
                    <a:pos x="169" y="29"/>
                  </a:cxn>
                  <a:cxn ang="0">
                    <a:pos x="153" y="67"/>
                  </a:cxn>
                  <a:cxn ang="0">
                    <a:pos x="137" y="130"/>
                  </a:cxn>
                  <a:cxn ang="0">
                    <a:pos x="124" y="221"/>
                  </a:cxn>
                  <a:cxn ang="0">
                    <a:pos x="117" y="350"/>
                  </a:cxn>
                  <a:cxn ang="0">
                    <a:pos x="122" y="517"/>
                  </a:cxn>
                  <a:cxn ang="0">
                    <a:pos x="139" y="732"/>
                  </a:cxn>
                  <a:cxn ang="0">
                    <a:pos x="34" y="732"/>
                  </a:cxn>
                  <a:cxn ang="0">
                    <a:pos x="31" y="711"/>
                  </a:cxn>
                  <a:cxn ang="0">
                    <a:pos x="22" y="651"/>
                  </a:cxn>
                  <a:cxn ang="0">
                    <a:pos x="12" y="563"/>
                  </a:cxn>
                  <a:cxn ang="0">
                    <a:pos x="3" y="454"/>
                  </a:cxn>
                  <a:cxn ang="0">
                    <a:pos x="0" y="335"/>
                  </a:cxn>
                  <a:cxn ang="0">
                    <a:pos x="6" y="213"/>
                  </a:cxn>
                  <a:cxn ang="0">
                    <a:pos x="25" y="98"/>
                  </a:cxn>
                  <a:cxn ang="0">
                    <a:pos x="60" y="0"/>
                  </a:cxn>
                  <a:cxn ang="0">
                    <a:pos x="186" y="6"/>
                  </a:cxn>
                </a:cxnLst>
                <a:rect l="0" t="0" r="r" b="b"/>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prstTxWarp prst="textNoShape">
                  <a:avLst/>
                </a:prstTxWarp>
              </a:bodyPr>
              <a:lstStyle/>
              <a:p>
                <a:endParaRPr lang="en-US"/>
              </a:p>
            </p:txBody>
          </p:sp>
          <p:sp>
            <p:nvSpPr>
              <p:cNvPr id="357572" name="Freeform 196"/>
              <p:cNvSpPr>
                <a:spLocks/>
              </p:cNvSpPr>
              <p:nvPr/>
            </p:nvSpPr>
            <p:spPr bwMode="auto">
              <a:xfrm>
                <a:off x="7219" y="13600"/>
                <a:ext cx="158" cy="625"/>
              </a:xfrm>
              <a:custGeom>
                <a:avLst/>
                <a:gdLst/>
                <a:ahLst/>
                <a:cxnLst>
                  <a:cxn ang="0">
                    <a:pos x="158" y="4"/>
                  </a:cxn>
                  <a:cxn ang="0">
                    <a:pos x="153" y="9"/>
                  </a:cxn>
                  <a:cxn ang="0">
                    <a:pos x="144" y="25"/>
                  </a:cxn>
                  <a:cxn ang="0">
                    <a:pos x="130" y="57"/>
                  </a:cxn>
                  <a:cxn ang="0">
                    <a:pos x="116" y="110"/>
                  </a:cxn>
                  <a:cxn ang="0">
                    <a:pos x="105" y="189"/>
                  </a:cxn>
                  <a:cxn ang="0">
                    <a:pos x="100" y="298"/>
                  </a:cxn>
                  <a:cxn ang="0">
                    <a:pos x="103" y="441"/>
                  </a:cxn>
                  <a:cxn ang="0">
                    <a:pos x="118" y="625"/>
                  </a:cxn>
                  <a:cxn ang="0">
                    <a:pos x="29" y="625"/>
                  </a:cxn>
                  <a:cxn ang="0">
                    <a:pos x="25" y="607"/>
                  </a:cxn>
                  <a:cxn ang="0">
                    <a:pos x="18" y="556"/>
                  </a:cxn>
                  <a:cxn ang="0">
                    <a:pos x="9" y="480"/>
                  </a:cxn>
                  <a:cxn ang="0">
                    <a:pos x="2" y="387"/>
                  </a:cxn>
                  <a:cxn ang="0">
                    <a:pos x="0" y="286"/>
                  </a:cxn>
                  <a:cxn ang="0">
                    <a:pos x="5" y="182"/>
                  </a:cxn>
                  <a:cxn ang="0">
                    <a:pos x="21" y="84"/>
                  </a:cxn>
                  <a:cxn ang="0">
                    <a:pos x="51" y="0"/>
                  </a:cxn>
                  <a:cxn ang="0">
                    <a:pos x="158" y="4"/>
                  </a:cxn>
                </a:cxnLst>
                <a:rect l="0" t="0" r="r" b="b"/>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prstTxWarp prst="textNoShape">
                  <a:avLst/>
                </a:prstTxWarp>
              </a:bodyPr>
              <a:lstStyle/>
              <a:p>
                <a:endParaRPr lang="en-US"/>
              </a:p>
            </p:txBody>
          </p:sp>
          <p:sp>
            <p:nvSpPr>
              <p:cNvPr id="357573" name="Freeform 197"/>
              <p:cNvSpPr>
                <a:spLocks/>
              </p:cNvSpPr>
              <p:nvPr/>
            </p:nvSpPr>
            <p:spPr bwMode="auto">
              <a:xfrm>
                <a:off x="7225" y="13651"/>
                <a:ext cx="131" cy="517"/>
              </a:xfrm>
              <a:custGeom>
                <a:avLst/>
                <a:gdLst/>
                <a:ahLst/>
                <a:cxnLst>
                  <a:cxn ang="0">
                    <a:pos x="131" y="4"/>
                  </a:cxn>
                  <a:cxn ang="0">
                    <a:pos x="128" y="7"/>
                  </a:cxn>
                  <a:cxn ang="0">
                    <a:pos x="119" y="21"/>
                  </a:cxn>
                  <a:cxn ang="0">
                    <a:pos x="109" y="47"/>
                  </a:cxn>
                  <a:cxn ang="0">
                    <a:pos x="97" y="91"/>
                  </a:cxn>
                  <a:cxn ang="0">
                    <a:pos x="88" y="156"/>
                  </a:cxn>
                  <a:cxn ang="0">
                    <a:pos x="84" y="247"/>
                  </a:cxn>
                  <a:cxn ang="0">
                    <a:pos x="86" y="366"/>
                  </a:cxn>
                  <a:cxn ang="0">
                    <a:pos x="99" y="517"/>
                  </a:cxn>
                  <a:cxn ang="0">
                    <a:pos x="25" y="517"/>
                  </a:cxn>
                  <a:cxn ang="0">
                    <a:pos x="23" y="502"/>
                  </a:cxn>
                  <a:cxn ang="0">
                    <a:pos x="16" y="460"/>
                  </a:cxn>
                  <a:cxn ang="0">
                    <a:pos x="9" y="397"/>
                  </a:cxn>
                  <a:cxn ang="0">
                    <a:pos x="2" y="320"/>
                  </a:cxn>
                  <a:cxn ang="0">
                    <a:pos x="0" y="236"/>
                  </a:cxn>
                  <a:cxn ang="0">
                    <a:pos x="4" y="151"/>
                  </a:cxn>
                  <a:cxn ang="0">
                    <a:pos x="18" y="70"/>
                  </a:cxn>
                  <a:cxn ang="0">
                    <a:pos x="43" y="0"/>
                  </a:cxn>
                  <a:cxn ang="0">
                    <a:pos x="131" y="4"/>
                  </a:cxn>
                </a:cxnLst>
                <a:rect l="0" t="0" r="r" b="b"/>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prstTxWarp prst="textNoShape">
                  <a:avLst/>
                </a:prstTxWarp>
              </a:bodyPr>
              <a:lstStyle/>
              <a:p>
                <a:endParaRPr lang="en-US"/>
              </a:p>
            </p:txBody>
          </p:sp>
          <p:sp>
            <p:nvSpPr>
              <p:cNvPr id="357574" name="Freeform 198"/>
              <p:cNvSpPr>
                <a:spLocks/>
              </p:cNvSpPr>
              <p:nvPr/>
            </p:nvSpPr>
            <p:spPr bwMode="auto">
              <a:xfrm>
                <a:off x="7233" y="13701"/>
                <a:ext cx="104" cy="411"/>
              </a:xfrm>
              <a:custGeom>
                <a:avLst/>
                <a:gdLst/>
                <a:ahLst/>
                <a:cxnLst>
                  <a:cxn ang="0">
                    <a:pos x="104" y="4"/>
                  </a:cxn>
                  <a:cxn ang="0">
                    <a:pos x="101" y="7"/>
                  </a:cxn>
                  <a:cxn ang="0">
                    <a:pos x="94" y="17"/>
                  </a:cxn>
                  <a:cxn ang="0">
                    <a:pos x="86" y="38"/>
                  </a:cxn>
                  <a:cxn ang="0">
                    <a:pos x="76" y="73"/>
                  </a:cxn>
                  <a:cxn ang="0">
                    <a:pos x="69" y="125"/>
                  </a:cxn>
                  <a:cxn ang="0">
                    <a:pos x="65" y="196"/>
                  </a:cxn>
                  <a:cxn ang="0">
                    <a:pos x="67" y="291"/>
                  </a:cxn>
                  <a:cxn ang="0">
                    <a:pos x="77" y="411"/>
                  </a:cxn>
                  <a:cxn ang="0">
                    <a:pos x="19" y="411"/>
                  </a:cxn>
                  <a:cxn ang="0">
                    <a:pos x="17" y="399"/>
                  </a:cxn>
                  <a:cxn ang="0">
                    <a:pos x="11" y="365"/>
                  </a:cxn>
                  <a:cxn ang="0">
                    <a:pos x="6" y="316"/>
                  </a:cxn>
                  <a:cxn ang="0">
                    <a:pos x="2" y="255"/>
                  </a:cxn>
                  <a:cxn ang="0">
                    <a:pos x="0" y="188"/>
                  </a:cxn>
                  <a:cxn ang="0">
                    <a:pos x="4" y="120"/>
                  </a:cxn>
                  <a:cxn ang="0">
                    <a:pos x="15" y="55"/>
                  </a:cxn>
                  <a:cxn ang="0">
                    <a:pos x="34" y="0"/>
                  </a:cxn>
                  <a:cxn ang="0">
                    <a:pos x="104" y="4"/>
                  </a:cxn>
                </a:cxnLst>
                <a:rect l="0" t="0" r="r" b="b"/>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prstTxWarp prst="textNoShape">
                  <a:avLst/>
                </a:prstTxWarp>
              </a:bodyPr>
              <a:lstStyle/>
              <a:p>
                <a:endParaRPr lang="en-US"/>
              </a:p>
            </p:txBody>
          </p:sp>
          <p:sp>
            <p:nvSpPr>
              <p:cNvPr id="357575" name="Freeform 199"/>
              <p:cNvSpPr>
                <a:spLocks/>
              </p:cNvSpPr>
              <p:nvPr/>
            </p:nvSpPr>
            <p:spPr bwMode="auto">
              <a:xfrm>
                <a:off x="7240" y="13752"/>
                <a:ext cx="76" cy="302"/>
              </a:xfrm>
              <a:custGeom>
                <a:avLst/>
                <a:gdLst/>
                <a:ahLst/>
                <a:cxnLst>
                  <a:cxn ang="0">
                    <a:pos x="76" y="2"/>
                  </a:cxn>
                  <a:cxn ang="0">
                    <a:pos x="74" y="4"/>
                  </a:cxn>
                  <a:cxn ang="0">
                    <a:pos x="70" y="12"/>
                  </a:cxn>
                  <a:cxn ang="0">
                    <a:pos x="62" y="28"/>
                  </a:cxn>
                  <a:cxn ang="0">
                    <a:pos x="56" y="53"/>
                  </a:cxn>
                  <a:cxn ang="0">
                    <a:pos x="51" y="92"/>
                  </a:cxn>
                  <a:cxn ang="0">
                    <a:pos x="49" y="145"/>
                  </a:cxn>
                  <a:cxn ang="0">
                    <a:pos x="50" y="214"/>
                  </a:cxn>
                  <a:cxn ang="0">
                    <a:pos x="57" y="302"/>
                  </a:cxn>
                  <a:cxn ang="0">
                    <a:pos x="14" y="302"/>
                  </a:cxn>
                  <a:cxn ang="0">
                    <a:pos x="13" y="294"/>
                  </a:cxn>
                  <a:cxn ang="0">
                    <a:pos x="9" y="269"/>
                  </a:cxn>
                  <a:cxn ang="0">
                    <a:pos x="4" y="232"/>
                  </a:cxn>
                  <a:cxn ang="0">
                    <a:pos x="1" y="188"/>
                  </a:cxn>
                  <a:cxn ang="0">
                    <a:pos x="0" y="138"/>
                  </a:cxn>
                  <a:cxn ang="0">
                    <a:pos x="2" y="89"/>
                  </a:cxn>
                  <a:cxn ang="0">
                    <a:pos x="10" y="41"/>
                  </a:cxn>
                  <a:cxn ang="0">
                    <a:pos x="25" y="0"/>
                  </a:cxn>
                  <a:cxn ang="0">
                    <a:pos x="76" y="2"/>
                  </a:cxn>
                </a:cxnLst>
                <a:rect l="0" t="0" r="r" b="b"/>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prstTxWarp prst="textNoShape">
                  <a:avLst/>
                </a:prstTxWarp>
              </a:bodyPr>
              <a:lstStyle/>
              <a:p>
                <a:endParaRPr lang="en-US"/>
              </a:p>
            </p:txBody>
          </p:sp>
          <p:sp>
            <p:nvSpPr>
              <p:cNvPr id="357576" name="Rectangle 200"/>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prstTxWarp prst="textNoShape">
                  <a:avLst/>
                </a:prstTxWarp>
              </a:bodyPr>
              <a:lstStyle/>
              <a:p>
                <a:endParaRPr lang="en-US"/>
              </a:p>
            </p:txBody>
          </p:sp>
          <p:sp>
            <p:nvSpPr>
              <p:cNvPr id="357577" name="Freeform 201"/>
              <p:cNvSpPr>
                <a:spLocks/>
              </p:cNvSpPr>
              <p:nvPr/>
            </p:nvSpPr>
            <p:spPr bwMode="auto">
              <a:xfrm>
                <a:off x="6579" y="13664"/>
                <a:ext cx="375" cy="440"/>
              </a:xfrm>
              <a:custGeom>
                <a:avLst/>
                <a:gdLst/>
                <a:ahLst/>
                <a:cxnLst>
                  <a:cxn ang="0">
                    <a:pos x="35" y="41"/>
                  </a:cxn>
                  <a:cxn ang="0">
                    <a:pos x="32" y="49"/>
                  </a:cxn>
                  <a:cxn ang="0">
                    <a:pos x="25" y="74"/>
                  </a:cxn>
                  <a:cxn ang="0">
                    <a:pos x="17" y="112"/>
                  </a:cxn>
                  <a:cxn ang="0">
                    <a:pos x="8" y="163"/>
                  </a:cxn>
                  <a:cxn ang="0">
                    <a:pos x="2" y="223"/>
                  </a:cxn>
                  <a:cxn ang="0">
                    <a:pos x="0" y="290"/>
                  </a:cxn>
                  <a:cxn ang="0">
                    <a:pos x="7" y="363"/>
                  </a:cxn>
                  <a:cxn ang="0">
                    <a:pos x="23" y="440"/>
                  </a:cxn>
                  <a:cxn ang="0">
                    <a:pos x="23" y="437"/>
                  </a:cxn>
                  <a:cxn ang="0">
                    <a:pos x="23" y="427"/>
                  </a:cxn>
                  <a:cxn ang="0">
                    <a:pos x="23" y="411"/>
                  </a:cxn>
                  <a:cxn ang="0">
                    <a:pos x="23" y="391"/>
                  </a:cxn>
                  <a:cxn ang="0">
                    <a:pos x="25" y="367"/>
                  </a:cxn>
                  <a:cxn ang="0">
                    <a:pos x="28" y="341"/>
                  </a:cxn>
                  <a:cxn ang="0">
                    <a:pos x="33" y="312"/>
                  </a:cxn>
                  <a:cxn ang="0">
                    <a:pos x="39" y="281"/>
                  </a:cxn>
                  <a:cxn ang="0">
                    <a:pos x="49" y="251"/>
                  </a:cxn>
                  <a:cxn ang="0">
                    <a:pos x="61" y="222"/>
                  </a:cxn>
                  <a:cxn ang="0">
                    <a:pos x="75" y="194"/>
                  </a:cxn>
                  <a:cxn ang="0">
                    <a:pos x="93" y="168"/>
                  </a:cxn>
                  <a:cxn ang="0">
                    <a:pos x="116" y="145"/>
                  </a:cxn>
                  <a:cxn ang="0">
                    <a:pos x="141" y="127"/>
                  </a:cxn>
                  <a:cxn ang="0">
                    <a:pos x="173" y="114"/>
                  </a:cxn>
                  <a:cxn ang="0">
                    <a:pos x="208" y="106"/>
                  </a:cxn>
                  <a:cxn ang="0">
                    <a:pos x="210" y="104"/>
                  </a:cxn>
                  <a:cxn ang="0">
                    <a:pos x="217" y="100"/>
                  </a:cxn>
                  <a:cxn ang="0">
                    <a:pos x="227" y="92"/>
                  </a:cxn>
                  <a:cxn ang="0">
                    <a:pos x="245" y="82"/>
                  </a:cxn>
                  <a:cxn ang="0">
                    <a:pos x="267" y="69"/>
                  </a:cxn>
                  <a:cxn ang="0">
                    <a:pos x="296" y="54"/>
                  </a:cxn>
                  <a:cxn ang="0">
                    <a:pos x="332" y="36"/>
                  </a:cxn>
                  <a:cxn ang="0">
                    <a:pos x="375" y="17"/>
                  </a:cxn>
                  <a:cxn ang="0">
                    <a:pos x="373" y="16"/>
                  </a:cxn>
                  <a:cxn ang="0">
                    <a:pos x="366" y="15"/>
                  </a:cxn>
                  <a:cxn ang="0">
                    <a:pos x="357" y="13"/>
                  </a:cxn>
                  <a:cxn ang="0">
                    <a:pos x="343" y="10"/>
                  </a:cxn>
                  <a:cxn ang="0">
                    <a:pos x="326" y="7"/>
                  </a:cxn>
                  <a:cxn ang="0">
                    <a:pos x="307" y="5"/>
                  </a:cxn>
                  <a:cxn ang="0">
                    <a:pos x="285" y="3"/>
                  </a:cxn>
                  <a:cxn ang="0">
                    <a:pos x="261" y="1"/>
                  </a:cxn>
                  <a:cxn ang="0">
                    <a:pos x="235" y="0"/>
                  </a:cxn>
                  <a:cxn ang="0">
                    <a:pos x="208" y="1"/>
                  </a:cxn>
                  <a:cxn ang="0">
                    <a:pos x="180" y="2"/>
                  </a:cxn>
                  <a:cxn ang="0">
                    <a:pos x="151" y="5"/>
                  </a:cxn>
                  <a:cxn ang="0">
                    <a:pos x="122" y="10"/>
                  </a:cxn>
                  <a:cxn ang="0">
                    <a:pos x="92" y="18"/>
                  </a:cxn>
                  <a:cxn ang="0">
                    <a:pos x="63" y="28"/>
                  </a:cxn>
                  <a:cxn ang="0">
                    <a:pos x="35" y="41"/>
                  </a:cxn>
                </a:cxnLst>
                <a:rect l="0" t="0" r="r" b="b"/>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prstTxWarp prst="textNoShape">
                  <a:avLst/>
                </a:prstTxWarp>
              </a:bodyPr>
              <a:lstStyle/>
              <a:p>
                <a:endParaRPr lang="en-US"/>
              </a:p>
            </p:txBody>
          </p:sp>
          <p:sp>
            <p:nvSpPr>
              <p:cNvPr id="357578" name="Freeform 202"/>
              <p:cNvSpPr>
                <a:spLocks/>
              </p:cNvSpPr>
              <p:nvPr/>
            </p:nvSpPr>
            <p:spPr bwMode="auto">
              <a:xfrm>
                <a:off x="6061" y="13991"/>
                <a:ext cx="305" cy="83"/>
              </a:xfrm>
              <a:custGeom>
                <a:avLst/>
                <a:gdLst/>
                <a:ahLst/>
                <a:cxnLst>
                  <a:cxn ang="0">
                    <a:pos x="0" y="53"/>
                  </a:cxn>
                  <a:cxn ang="0">
                    <a:pos x="0" y="52"/>
                  </a:cxn>
                  <a:cxn ang="0">
                    <a:pos x="2" y="48"/>
                  </a:cxn>
                  <a:cxn ang="0">
                    <a:pos x="5" y="44"/>
                  </a:cxn>
                  <a:cxn ang="0">
                    <a:pos x="11" y="37"/>
                  </a:cxn>
                  <a:cxn ang="0">
                    <a:pos x="18" y="31"/>
                  </a:cxn>
                  <a:cxn ang="0">
                    <a:pos x="27" y="25"/>
                  </a:cxn>
                  <a:cxn ang="0">
                    <a:pos x="39" y="18"/>
                  </a:cxn>
                  <a:cxn ang="0">
                    <a:pos x="54" y="12"/>
                  </a:cxn>
                  <a:cxn ang="0">
                    <a:pos x="72" y="6"/>
                  </a:cxn>
                  <a:cxn ang="0">
                    <a:pos x="92" y="2"/>
                  </a:cxn>
                  <a:cxn ang="0">
                    <a:pos x="118" y="0"/>
                  </a:cxn>
                  <a:cxn ang="0">
                    <a:pos x="146" y="0"/>
                  </a:cxn>
                  <a:cxn ang="0">
                    <a:pos x="180" y="2"/>
                  </a:cxn>
                  <a:cxn ang="0">
                    <a:pos x="216" y="7"/>
                  </a:cxn>
                  <a:cxn ang="0">
                    <a:pos x="258" y="16"/>
                  </a:cxn>
                  <a:cxn ang="0">
                    <a:pos x="305" y="29"/>
                  </a:cxn>
                  <a:cxn ang="0">
                    <a:pos x="299" y="47"/>
                  </a:cxn>
                  <a:cxn ang="0">
                    <a:pos x="297" y="46"/>
                  </a:cxn>
                  <a:cxn ang="0">
                    <a:pos x="289" y="44"/>
                  </a:cxn>
                  <a:cxn ang="0">
                    <a:pos x="277" y="41"/>
                  </a:cxn>
                  <a:cxn ang="0">
                    <a:pos x="262" y="36"/>
                  </a:cxn>
                  <a:cxn ang="0">
                    <a:pos x="244" y="32"/>
                  </a:cxn>
                  <a:cxn ang="0">
                    <a:pos x="224" y="28"/>
                  </a:cxn>
                  <a:cxn ang="0">
                    <a:pos x="201" y="25"/>
                  </a:cxn>
                  <a:cxn ang="0">
                    <a:pos x="176" y="22"/>
                  </a:cxn>
                  <a:cxn ang="0">
                    <a:pos x="152" y="21"/>
                  </a:cxn>
                  <a:cxn ang="0">
                    <a:pos x="126" y="21"/>
                  </a:cxn>
                  <a:cxn ang="0">
                    <a:pos x="101" y="23"/>
                  </a:cxn>
                  <a:cxn ang="0">
                    <a:pos x="77" y="29"/>
                  </a:cxn>
                  <a:cxn ang="0">
                    <a:pos x="55" y="37"/>
                  </a:cxn>
                  <a:cxn ang="0">
                    <a:pos x="33" y="48"/>
                  </a:cxn>
                  <a:cxn ang="0">
                    <a:pos x="15" y="63"/>
                  </a:cxn>
                  <a:cxn ang="0">
                    <a:pos x="0" y="83"/>
                  </a:cxn>
                  <a:cxn ang="0">
                    <a:pos x="0" y="53"/>
                  </a:cxn>
                </a:cxnLst>
                <a:rect l="0" t="0" r="r" b="b"/>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7579" name="Freeform 203"/>
              <p:cNvSpPr>
                <a:spLocks/>
              </p:cNvSpPr>
              <p:nvPr/>
            </p:nvSpPr>
            <p:spPr bwMode="auto">
              <a:xfrm>
                <a:off x="6061" y="13793"/>
                <a:ext cx="305" cy="83"/>
              </a:xfrm>
              <a:custGeom>
                <a:avLst/>
                <a:gdLst/>
                <a:ahLst/>
                <a:cxnLst>
                  <a:cxn ang="0">
                    <a:pos x="0" y="53"/>
                  </a:cxn>
                  <a:cxn ang="0">
                    <a:pos x="0" y="52"/>
                  </a:cxn>
                  <a:cxn ang="0">
                    <a:pos x="2" y="49"/>
                  </a:cxn>
                  <a:cxn ang="0">
                    <a:pos x="5" y="44"/>
                  </a:cxn>
                  <a:cxn ang="0">
                    <a:pos x="11" y="38"/>
                  </a:cxn>
                  <a:cxn ang="0">
                    <a:pos x="18" y="31"/>
                  </a:cxn>
                  <a:cxn ang="0">
                    <a:pos x="27" y="25"/>
                  </a:cxn>
                  <a:cxn ang="0">
                    <a:pos x="39" y="17"/>
                  </a:cxn>
                  <a:cxn ang="0">
                    <a:pos x="54" y="12"/>
                  </a:cxn>
                  <a:cxn ang="0">
                    <a:pos x="72" y="7"/>
                  </a:cxn>
                  <a:cxn ang="0">
                    <a:pos x="92" y="2"/>
                  </a:cxn>
                  <a:cxn ang="0">
                    <a:pos x="118" y="0"/>
                  </a:cxn>
                  <a:cxn ang="0">
                    <a:pos x="146" y="0"/>
                  </a:cxn>
                  <a:cxn ang="0">
                    <a:pos x="180" y="2"/>
                  </a:cxn>
                  <a:cxn ang="0">
                    <a:pos x="216" y="8"/>
                  </a:cxn>
                  <a:cxn ang="0">
                    <a:pos x="258" y="16"/>
                  </a:cxn>
                  <a:cxn ang="0">
                    <a:pos x="305" y="29"/>
                  </a:cxn>
                  <a:cxn ang="0">
                    <a:pos x="299" y="47"/>
                  </a:cxn>
                  <a:cxn ang="0">
                    <a:pos x="297" y="45"/>
                  </a:cxn>
                  <a:cxn ang="0">
                    <a:pos x="289" y="43"/>
                  </a:cxn>
                  <a:cxn ang="0">
                    <a:pos x="277" y="40"/>
                  </a:cxn>
                  <a:cxn ang="0">
                    <a:pos x="262" y="36"/>
                  </a:cxn>
                  <a:cxn ang="0">
                    <a:pos x="244" y="33"/>
                  </a:cxn>
                  <a:cxn ang="0">
                    <a:pos x="224" y="28"/>
                  </a:cxn>
                  <a:cxn ang="0">
                    <a:pos x="201" y="25"/>
                  </a:cxn>
                  <a:cxn ang="0">
                    <a:pos x="176" y="22"/>
                  </a:cxn>
                  <a:cxn ang="0">
                    <a:pos x="152" y="21"/>
                  </a:cxn>
                  <a:cxn ang="0">
                    <a:pos x="126" y="22"/>
                  </a:cxn>
                  <a:cxn ang="0">
                    <a:pos x="101" y="24"/>
                  </a:cxn>
                  <a:cxn ang="0">
                    <a:pos x="77" y="29"/>
                  </a:cxn>
                  <a:cxn ang="0">
                    <a:pos x="55" y="38"/>
                  </a:cxn>
                  <a:cxn ang="0">
                    <a:pos x="33" y="49"/>
                  </a:cxn>
                  <a:cxn ang="0">
                    <a:pos x="15" y="64"/>
                  </a:cxn>
                  <a:cxn ang="0">
                    <a:pos x="0" y="83"/>
                  </a:cxn>
                  <a:cxn ang="0">
                    <a:pos x="0" y="53"/>
                  </a:cxn>
                </a:cxnLst>
                <a:rect l="0" t="0" r="r" b="b"/>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7580" name="Freeform 204"/>
              <p:cNvSpPr>
                <a:spLocks/>
              </p:cNvSpPr>
              <p:nvPr/>
            </p:nvSpPr>
            <p:spPr bwMode="auto">
              <a:xfrm>
                <a:off x="6348" y="13696"/>
                <a:ext cx="496" cy="917"/>
              </a:xfrm>
              <a:custGeom>
                <a:avLst/>
                <a:gdLst/>
                <a:ahLst/>
                <a:cxnLst>
                  <a:cxn ang="0">
                    <a:pos x="0" y="0"/>
                  </a:cxn>
                  <a:cxn ang="0">
                    <a:pos x="0" y="886"/>
                  </a:cxn>
                  <a:cxn ang="0">
                    <a:pos x="150" y="917"/>
                  </a:cxn>
                  <a:cxn ang="0">
                    <a:pos x="143" y="797"/>
                  </a:cxn>
                  <a:cxn ang="0">
                    <a:pos x="496" y="851"/>
                  </a:cxn>
                  <a:cxn ang="0">
                    <a:pos x="490" y="803"/>
                  </a:cxn>
                  <a:cxn ang="0">
                    <a:pos x="245" y="773"/>
                  </a:cxn>
                  <a:cxn ang="0">
                    <a:pos x="239" y="670"/>
                  </a:cxn>
                  <a:cxn ang="0">
                    <a:pos x="72" y="670"/>
                  </a:cxn>
                  <a:cxn ang="0">
                    <a:pos x="68" y="657"/>
                  </a:cxn>
                  <a:cxn ang="0">
                    <a:pos x="56" y="620"/>
                  </a:cxn>
                  <a:cxn ang="0">
                    <a:pos x="41" y="559"/>
                  </a:cxn>
                  <a:cxn ang="0">
                    <a:pos x="26" y="480"/>
                  </a:cxn>
                  <a:cxn ang="0">
                    <a:pos x="15" y="385"/>
                  </a:cxn>
                  <a:cxn ang="0">
                    <a:pos x="11" y="276"/>
                  </a:cxn>
                  <a:cxn ang="0">
                    <a:pos x="20" y="158"/>
                  </a:cxn>
                  <a:cxn ang="0">
                    <a:pos x="42" y="30"/>
                  </a:cxn>
                  <a:cxn ang="0">
                    <a:pos x="0" y="0"/>
                  </a:cxn>
                </a:cxnLst>
                <a:rect l="0" t="0" r="r" b="b"/>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prstTxWarp prst="textNoShape">
                  <a:avLst/>
                </a:prstTxWarp>
              </a:bodyPr>
              <a:lstStyle/>
              <a:p>
                <a:endParaRPr lang="en-US"/>
              </a:p>
            </p:txBody>
          </p:sp>
          <p:sp>
            <p:nvSpPr>
              <p:cNvPr id="357581" name="Freeform 205"/>
              <p:cNvSpPr>
                <a:spLocks/>
              </p:cNvSpPr>
              <p:nvPr/>
            </p:nvSpPr>
            <p:spPr bwMode="auto">
              <a:xfrm>
                <a:off x="6593" y="13487"/>
                <a:ext cx="638" cy="125"/>
              </a:xfrm>
              <a:custGeom>
                <a:avLst/>
                <a:gdLst/>
                <a:ahLst/>
                <a:cxnLst>
                  <a:cxn ang="0">
                    <a:pos x="0" y="125"/>
                  </a:cxn>
                  <a:cxn ang="0">
                    <a:pos x="4" y="124"/>
                  </a:cxn>
                  <a:cxn ang="0">
                    <a:pos x="14" y="119"/>
                  </a:cxn>
                  <a:cxn ang="0">
                    <a:pos x="31" y="114"/>
                  </a:cxn>
                  <a:cxn ang="0">
                    <a:pos x="53" y="106"/>
                  </a:cxn>
                  <a:cxn ang="0">
                    <a:pos x="81" y="98"/>
                  </a:cxn>
                  <a:cxn ang="0">
                    <a:pos x="113" y="89"/>
                  </a:cxn>
                  <a:cxn ang="0">
                    <a:pos x="151" y="81"/>
                  </a:cxn>
                  <a:cxn ang="0">
                    <a:pos x="192" y="73"/>
                  </a:cxn>
                  <a:cxn ang="0">
                    <a:pos x="237" y="65"/>
                  </a:cxn>
                  <a:cxn ang="0">
                    <a:pos x="286" y="60"/>
                  </a:cxn>
                  <a:cxn ang="0">
                    <a:pos x="337" y="56"/>
                  </a:cxn>
                  <a:cxn ang="0">
                    <a:pos x="390" y="55"/>
                  </a:cxn>
                  <a:cxn ang="0">
                    <a:pos x="446" y="56"/>
                  </a:cxn>
                  <a:cxn ang="0">
                    <a:pos x="503" y="61"/>
                  </a:cxn>
                  <a:cxn ang="0">
                    <a:pos x="561" y="70"/>
                  </a:cxn>
                  <a:cxn ang="0">
                    <a:pos x="620" y="83"/>
                  </a:cxn>
                  <a:cxn ang="0">
                    <a:pos x="638" y="0"/>
                  </a:cxn>
                  <a:cxn ang="0">
                    <a:pos x="634" y="0"/>
                  </a:cxn>
                  <a:cxn ang="0">
                    <a:pos x="620" y="0"/>
                  </a:cxn>
                  <a:cxn ang="0">
                    <a:pos x="599" y="0"/>
                  </a:cxn>
                  <a:cxn ang="0">
                    <a:pos x="571" y="1"/>
                  </a:cxn>
                  <a:cxn ang="0">
                    <a:pos x="536" y="2"/>
                  </a:cxn>
                  <a:cxn ang="0">
                    <a:pos x="496" y="3"/>
                  </a:cxn>
                  <a:cxn ang="0">
                    <a:pos x="452" y="6"/>
                  </a:cxn>
                  <a:cxn ang="0">
                    <a:pos x="405" y="8"/>
                  </a:cxn>
                  <a:cxn ang="0">
                    <a:pos x="354" y="13"/>
                  </a:cxn>
                  <a:cxn ang="0">
                    <a:pos x="302" y="17"/>
                  </a:cxn>
                  <a:cxn ang="0">
                    <a:pos x="249" y="22"/>
                  </a:cxn>
                  <a:cxn ang="0">
                    <a:pos x="196" y="30"/>
                  </a:cxn>
                  <a:cxn ang="0">
                    <a:pos x="144" y="37"/>
                  </a:cxn>
                  <a:cxn ang="0">
                    <a:pos x="93" y="47"/>
                  </a:cxn>
                  <a:cxn ang="0">
                    <a:pos x="45" y="58"/>
                  </a:cxn>
                  <a:cxn ang="0">
                    <a:pos x="0" y="71"/>
                  </a:cxn>
                  <a:cxn ang="0">
                    <a:pos x="0" y="125"/>
                  </a:cxn>
                </a:cxnLst>
                <a:rect l="0" t="0" r="r" b="b"/>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prstTxWarp prst="textNoShape">
                  <a:avLst/>
                </a:prstTxWarp>
              </a:bodyPr>
              <a:lstStyle/>
              <a:p>
                <a:endParaRPr lang="en-US"/>
              </a:p>
            </p:txBody>
          </p:sp>
          <p:sp>
            <p:nvSpPr>
              <p:cNvPr id="357582" name="Freeform 206"/>
              <p:cNvSpPr>
                <a:spLocks/>
              </p:cNvSpPr>
              <p:nvPr/>
            </p:nvSpPr>
            <p:spPr bwMode="auto">
              <a:xfrm>
                <a:off x="6217" y="14634"/>
                <a:ext cx="1075" cy="356"/>
              </a:xfrm>
              <a:custGeom>
                <a:avLst/>
                <a:gdLst/>
                <a:ahLst/>
                <a:cxnLst>
                  <a:cxn ang="0">
                    <a:pos x="454" y="344"/>
                  </a:cxn>
                  <a:cxn ang="0">
                    <a:pos x="456" y="343"/>
                  </a:cxn>
                  <a:cxn ang="0">
                    <a:pos x="463" y="341"/>
                  </a:cxn>
                  <a:cxn ang="0">
                    <a:pos x="472" y="337"/>
                  </a:cxn>
                  <a:cxn ang="0">
                    <a:pos x="485" y="332"/>
                  </a:cxn>
                  <a:cxn ang="0">
                    <a:pos x="501" y="325"/>
                  </a:cxn>
                  <a:cxn ang="0">
                    <a:pos x="518" y="317"/>
                  </a:cxn>
                  <a:cxn ang="0">
                    <a:pos x="538" y="308"/>
                  </a:cxn>
                  <a:cxn ang="0">
                    <a:pos x="558" y="298"/>
                  </a:cxn>
                  <a:cxn ang="0">
                    <a:pos x="580" y="287"/>
                  </a:cxn>
                  <a:cxn ang="0">
                    <a:pos x="600" y="274"/>
                  </a:cxn>
                  <a:cxn ang="0">
                    <a:pos x="621" y="262"/>
                  </a:cxn>
                  <a:cxn ang="0">
                    <a:pos x="640" y="248"/>
                  </a:cxn>
                  <a:cxn ang="0">
                    <a:pos x="658" y="234"/>
                  </a:cxn>
                  <a:cxn ang="0">
                    <a:pos x="674" y="219"/>
                  </a:cxn>
                  <a:cxn ang="0">
                    <a:pos x="688" y="204"/>
                  </a:cxn>
                  <a:cxn ang="0">
                    <a:pos x="699" y="189"/>
                  </a:cxn>
                  <a:cxn ang="0">
                    <a:pos x="0" y="18"/>
                  </a:cxn>
                  <a:cxn ang="0">
                    <a:pos x="54" y="0"/>
                  </a:cxn>
                  <a:cxn ang="0">
                    <a:pos x="1075" y="251"/>
                  </a:cxn>
                  <a:cxn ang="0">
                    <a:pos x="1033" y="274"/>
                  </a:cxn>
                  <a:cxn ang="0">
                    <a:pos x="738" y="199"/>
                  </a:cxn>
                  <a:cxn ang="0">
                    <a:pos x="737" y="200"/>
                  </a:cxn>
                  <a:cxn ang="0">
                    <a:pos x="735" y="203"/>
                  </a:cxn>
                  <a:cxn ang="0">
                    <a:pos x="730" y="207"/>
                  </a:cxn>
                  <a:cxn ang="0">
                    <a:pos x="724" y="214"/>
                  </a:cxn>
                  <a:cxn ang="0">
                    <a:pos x="716" y="222"/>
                  </a:cxn>
                  <a:cxn ang="0">
                    <a:pos x="706" y="231"/>
                  </a:cxn>
                  <a:cxn ang="0">
                    <a:pos x="694" y="242"/>
                  </a:cxn>
                  <a:cxn ang="0">
                    <a:pos x="679" y="253"/>
                  </a:cxn>
                  <a:cxn ang="0">
                    <a:pos x="662" y="265"/>
                  </a:cxn>
                  <a:cxn ang="0">
                    <a:pos x="643" y="278"/>
                  </a:cxn>
                  <a:cxn ang="0">
                    <a:pos x="621" y="291"/>
                  </a:cxn>
                  <a:cxn ang="0">
                    <a:pos x="597" y="303"/>
                  </a:cxn>
                  <a:cxn ang="0">
                    <a:pos x="570" y="317"/>
                  </a:cxn>
                  <a:cxn ang="0">
                    <a:pos x="540" y="330"/>
                  </a:cxn>
                  <a:cxn ang="0">
                    <a:pos x="508" y="343"/>
                  </a:cxn>
                  <a:cxn ang="0">
                    <a:pos x="472" y="356"/>
                  </a:cxn>
                  <a:cxn ang="0">
                    <a:pos x="454" y="344"/>
                  </a:cxn>
                </a:cxnLst>
                <a:rect l="0" t="0" r="r" b="b"/>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prstTxWarp prst="textNoShape">
                  <a:avLst/>
                </a:prstTxWarp>
              </a:bodyPr>
              <a:lstStyle/>
              <a:p>
                <a:endParaRPr lang="en-US"/>
              </a:p>
            </p:txBody>
          </p:sp>
          <p:sp>
            <p:nvSpPr>
              <p:cNvPr id="357583" name="Freeform 207"/>
              <p:cNvSpPr>
                <a:spLocks/>
              </p:cNvSpPr>
              <p:nvPr/>
            </p:nvSpPr>
            <p:spPr bwMode="auto">
              <a:xfrm>
                <a:off x="5997" y="14727"/>
                <a:ext cx="1095" cy="319"/>
              </a:xfrm>
              <a:custGeom>
                <a:avLst/>
                <a:gdLst/>
                <a:ahLst/>
                <a:cxnLst>
                  <a:cxn ang="0">
                    <a:pos x="0" y="0"/>
                  </a:cxn>
                  <a:cxn ang="0">
                    <a:pos x="1071" y="319"/>
                  </a:cxn>
                  <a:cxn ang="0">
                    <a:pos x="1095" y="319"/>
                  </a:cxn>
                  <a:cxn ang="0">
                    <a:pos x="33" y="0"/>
                  </a:cxn>
                  <a:cxn ang="0">
                    <a:pos x="0" y="0"/>
                  </a:cxn>
                </a:cxnLst>
                <a:rect l="0" t="0" r="r" b="b"/>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prstTxWarp prst="textNoShape">
                  <a:avLst/>
                </a:prstTxWarp>
              </a:bodyPr>
              <a:lstStyle/>
              <a:p>
                <a:endParaRPr lang="en-US"/>
              </a:p>
            </p:txBody>
          </p:sp>
          <p:sp>
            <p:nvSpPr>
              <p:cNvPr id="357584" name="Freeform 208"/>
              <p:cNvSpPr>
                <a:spLocks/>
              </p:cNvSpPr>
              <p:nvPr/>
            </p:nvSpPr>
            <p:spPr bwMode="auto">
              <a:xfrm>
                <a:off x="6181" y="14684"/>
                <a:ext cx="1082" cy="285"/>
              </a:xfrm>
              <a:custGeom>
                <a:avLst/>
                <a:gdLst/>
                <a:ahLst/>
                <a:cxnLst>
                  <a:cxn ang="0">
                    <a:pos x="0" y="1"/>
                  </a:cxn>
                  <a:cxn ang="0">
                    <a:pos x="1058" y="285"/>
                  </a:cxn>
                  <a:cxn ang="0">
                    <a:pos x="1082" y="284"/>
                  </a:cxn>
                  <a:cxn ang="0">
                    <a:pos x="33" y="0"/>
                  </a:cxn>
                  <a:cxn ang="0">
                    <a:pos x="0" y="1"/>
                  </a:cxn>
                </a:cxnLst>
                <a:rect l="0" t="0" r="r" b="b"/>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prstTxWarp prst="textNoShape">
                  <a:avLst/>
                </a:prstTxWarp>
              </a:bodyPr>
              <a:lstStyle/>
              <a:p>
                <a:endParaRPr lang="en-US"/>
              </a:p>
            </p:txBody>
          </p:sp>
          <p:sp>
            <p:nvSpPr>
              <p:cNvPr id="357585" name="Freeform 209"/>
              <p:cNvSpPr>
                <a:spLocks/>
              </p:cNvSpPr>
              <p:nvPr/>
            </p:nvSpPr>
            <p:spPr bwMode="auto">
              <a:xfrm>
                <a:off x="6093" y="14699"/>
                <a:ext cx="1087" cy="315"/>
              </a:xfrm>
              <a:custGeom>
                <a:avLst/>
                <a:gdLst/>
                <a:ahLst/>
                <a:cxnLst>
                  <a:cxn ang="0">
                    <a:pos x="0" y="0"/>
                  </a:cxn>
                  <a:cxn ang="0">
                    <a:pos x="1066" y="315"/>
                  </a:cxn>
                  <a:cxn ang="0">
                    <a:pos x="1087" y="308"/>
                  </a:cxn>
                  <a:cxn ang="0">
                    <a:pos x="31" y="0"/>
                  </a:cxn>
                  <a:cxn ang="0">
                    <a:pos x="0" y="0"/>
                  </a:cxn>
                </a:cxnLst>
                <a:rect l="0" t="0" r="r" b="b"/>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10" name="Group 210"/>
            <p:cNvGrpSpPr>
              <a:grpSpLocks/>
            </p:cNvGrpSpPr>
            <p:nvPr/>
          </p:nvGrpSpPr>
          <p:grpSpPr bwMode="auto">
            <a:xfrm>
              <a:off x="6792913" y="5679970"/>
              <a:ext cx="878364" cy="1324187"/>
              <a:chOff x="12762" y="10336"/>
              <a:chExt cx="1027" cy="1700"/>
            </a:xfrm>
          </p:grpSpPr>
          <p:sp>
            <p:nvSpPr>
              <p:cNvPr id="357587" name="Rectangle 211"/>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prstTxWarp prst="textNoShape">
                  <a:avLst/>
                </a:prstTxWarp>
              </a:bodyPr>
              <a:lstStyle/>
              <a:p>
                <a:endParaRPr lang="en-US"/>
              </a:p>
            </p:txBody>
          </p:sp>
          <p:sp>
            <p:nvSpPr>
              <p:cNvPr id="357588" name="Rectangle 212"/>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357589" name="Line 213"/>
              <p:cNvSpPr>
                <a:spLocks noChangeShapeType="1"/>
              </p:cNvSpPr>
              <p:nvPr/>
            </p:nvSpPr>
            <p:spPr bwMode="auto">
              <a:xfrm>
                <a:off x="12766" y="10682"/>
                <a:ext cx="965" cy="2"/>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7590" name="Line 214"/>
              <p:cNvSpPr>
                <a:spLocks noChangeShapeType="1"/>
              </p:cNvSpPr>
              <p:nvPr/>
            </p:nvSpPr>
            <p:spPr bwMode="auto">
              <a:xfrm>
                <a:off x="12780" y="11042"/>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7591" name="Line 215"/>
              <p:cNvSpPr>
                <a:spLocks noChangeShapeType="1"/>
              </p:cNvSpPr>
              <p:nvPr/>
            </p:nvSpPr>
            <p:spPr bwMode="auto">
              <a:xfrm>
                <a:off x="12764" y="11374"/>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7592" name="Line 216"/>
              <p:cNvSpPr>
                <a:spLocks noChangeShapeType="1"/>
              </p:cNvSpPr>
              <p:nvPr/>
            </p:nvSpPr>
            <p:spPr bwMode="auto">
              <a:xfrm>
                <a:off x="12762" y="11675"/>
                <a:ext cx="967" cy="2"/>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357593" name="Oval 217"/>
            <p:cNvSpPr>
              <a:spLocks noChangeArrowheads="1"/>
            </p:cNvSpPr>
            <p:nvPr/>
          </p:nvSpPr>
          <p:spPr bwMode="auto">
            <a:xfrm>
              <a:off x="3040222" y="4123690"/>
              <a:ext cx="123983" cy="131340"/>
            </a:xfrm>
            <a:prstGeom prst="ellipse">
              <a:avLst/>
            </a:prstGeom>
            <a:solidFill>
              <a:srgbClr val="FF0000"/>
            </a:solidFill>
            <a:ln w="9525">
              <a:solidFill>
                <a:srgbClr val="FF0000"/>
              </a:solidFill>
              <a:round/>
              <a:headEnd/>
              <a:tailEnd/>
            </a:ln>
          </p:spPr>
          <p:txBody>
            <a:bodyPr lIns="101882" tIns="50941" rIns="101882" bIns="50941">
              <a:prstTxWarp prst="textNoShape">
                <a:avLst/>
              </a:prstTxWarp>
            </a:bodyPr>
            <a:lstStyle/>
            <a:p>
              <a:endParaRPr lang="en-US"/>
            </a:p>
          </p:txBody>
        </p:sp>
        <p:sp>
          <p:nvSpPr>
            <p:cNvPr id="357594" name="Oval 218"/>
            <p:cNvSpPr>
              <a:spLocks noChangeArrowheads="1"/>
            </p:cNvSpPr>
            <p:nvPr/>
          </p:nvSpPr>
          <p:spPr bwMode="auto">
            <a:xfrm>
              <a:off x="1765459" y="5402899"/>
              <a:ext cx="125730" cy="133138"/>
            </a:xfrm>
            <a:prstGeom prst="ellipse">
              <a:avLst/>
            </a:prstGeom>
            <a:solidFill>
              <a:srgbClr val="808080"/>
            </a:solidFill>
            <a:ln w="9525">
              <a:solidFill>
                <a:srgbClr val="808080"/>
              </a:solidFill>
              <a:round/>
              <a:headEnd/>
              <a:tailEnd/>
            </a:ln>
          </p:spPr>
          <p:txBody>
            <a:bodyPr lIns="101882" tIns="50941" rIns="101882" bIns="50941">
              <a:prstTxWarp prst="textNoShape">
                <a:avLst/>
              </a:prstTxWarp>
            </a:bodyPr>
            <a:lstStyle/>
            <a:p>
              <a:endParaRPr lang="en-US"/>
            </a:p>
          </p:txBody>
        </p:sp>
        <p:sp>
          <p:nvSpPr>
            <p:cNvPr id="357595" name="Text Box 219"/>
            <p:cNvSpPr txBox="1">
              <a:spLocks noChangeArrowheads="1"/>
            </p:cNvSpPr>
            <p:nvPr/>
          </p:nvSpPr>
          <p:spPr bwMode="auto">
            <a:xfrm>
              <a:off x="8341837" y="4138084"/>
              <a:ext cx="649605" cy="536152"/>
            </a:xfrm>
            <a:prstGeom prst="rect">
              <a:avLst/>
            </a:prstGeom>
            <a:noFill/>
            <a:ln w="9525">
              <a:noFill/>
              <a:miter lim="800000"/>
              <a:headEnd/>
              <a:tailEnd/>
            </a:ln>
          </p:spPr>
          <p:txBody>
            <a:bodyPr lIns="101882" tIns="50941" rIns="101882" bIns="50941">
              <a:prstTxWarp prst="textNoShape">
                <a:avLst/>
              </a:prstTxWarp>
            </a:bodyPr>
            <a:lstStyle/>
            <a:p>
              <a:pPr algn="l" eaLnBrk="1" hangingPunct="1"/>
              <a:r>
                <a:rPr lang="en-US" sz="2200" dirty="0">
                  <a:solidFill>
                    <a:srgbClr val="FF0000"/>
                  </a:solidFill>
                  <a:latin typeface="Symbol" charset="2"/>
                </a:rPr>
                <a:t>l</a:t>
              </a:r>
              <a:r>
                <a:rPr lang="en-US" sz="2200" baseline="-25000" dirty="0">
                  <a:solidFill>
                    <a:srgbClr val="FF0000"/>
                  </a:solidFill>
                  <a:latin typeface="Arial" charset="0"/>
                </a:rPr>
                <a:t>out</a:t>
              </a:r>
              <a:endParaRPr lang="en-US" sz="2200" dirty="0"/>
            </a:p>
          </p:txBody>
        </p:sp>
        <p:grpSp>
          <p:nvGrpSpPr>
            <p:cNvPr id="11" name="Group 220"/>
            <p:cNvGrpSpPr>
              <a:grpSpLocks/>
            </p:cNvGrpSpPr>
            <p:nvPr/>
          </p:nvGrpSpPr>
          <p:grpSpPr bwMode="auto">
            <a:xfrm>
              <a:off x="5046663" y="5931854"/>
              <a:ext cx="424339" cy="361632"/>
              <a:chOff x="11283" y="10423"/>
              <a:chExt cx="475" cy="374"/>
            </a:xfrm>
          </p:grpSpPr>
          <p:sp>
            <p:nvSpPr>
              <p:cNvPr id="357597" name="Rectangle 221"/>
              <p:cNvSpPr>
                <a:spLocks noChangeArrowheads="1"/>
              </p:cNvSpPr>
              <p:nvPr/>
            </p:nvSpPr>
            <p:spPr bwMode="auto">
              <a:xfrm>
                <a:off x="11283" y="10423"/>
                <a:ext cx="475" cy="374"/>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357598" name="Line 222"/>
              <p:cNvSpPr>
                <a:spLocks noChangeShapeType="1"/>
              </p:cNvSpPr>
              <p:nvPr/>
            </p:nvSpPr>
            <p:spPr bwMode="auto">
              <a:xfrm>
                <a:off x="11686"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7599" name="Line 223"/>
              <p:cNvSpPr>
                <a:spLocks noChangeShapeType="1"/>
              </p:cNvSpPr>
              <p:nvPr/>
            </p:nvSpPr>
            <p:spPr bwMode="auto">
              <a:xfrm>
                <a:off x="11621"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7600" name="Line 224"/>
              <p:cNvSpPr>
                <a:spLocks noChangeShapeType="1"/>
              </p:cNvSpPr>
              <p:nvPr/>
            </p:nvSpPr>
            <p:spPr bwMode="auto">
              <a:xfrm>
                <a:off x="11556"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7601" name="Line 225"/>
              <p:cNvSpPr>
                <a:spLocks noChangeShapeType="1"/>
              </p:cNvSpPr>
              <p:nvPr/>
            </p:nvSpPr>
            <p:spPr bwMode="auto">
              <a:xfrm>
                <a:off x="11491" y="10495"/>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7602" name="Line 226"/>
              <p:cNvSpPr>
                <a:spLocks noChangeShapeType="1"/>
              </p:cNvSpPr>
              <p:nvPr/>
            </p:nvSpPr>
            <p:spPr bwMode="auto">
              <a:xfrm>
                <a:off x="11426" y="10495"/>
                <a:ext cx="2"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7603" name="Line 227"/>
              <p:cNvSpPr>
                <a:spLocks noChangeShapeType="1"/>
              </p:cNvSpPr>
              <p:nvPr/>
            </p:nvSpPr>
            <p:spPr bwMode="auto">
              <a:xfrm>
                <a:off x="11360" y="10495"/>
                <a:ext cx="3" cy="231"/>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357604" name="Line 228"/>
            <p:cNvSpPr>
              <a:spLocks noChangeShapeType="1"/>
            </p:cNvSpPr>
            <p:nvPr/>
          </p:nvSpPr>
          <p:spPr bwMode="auto">
            <a:xfrm>
              <a:off x="5329555" y="4553691"/>
              <a:ext cx="373698" cy="0"/>
            </a:xfrm>
            <a:prstGeom prst="line">
              <a:avLst/>
            </a:prstGeom>
            <a:noFill/>
            <a:ln w="38100">
              <a:solidFill>
                <a:srgbClr val="FFFFFF"/>
              </a:solidFill>
              <a:prstDash val="sysDot"/>
              <a:round/>
              <a:headEnd/>
              <a:tailEnd/>
            </a:ln>
          </p:spPr>
          <p:txBody>
            <a:bodyPr lIns="101882" tIns="50941" rIns="101882" bIns="50941">
              <a:prstTxWarp prst="textNoShape">
                <a:avLst/>
              </a:prstTxWarp>
            </a:bodyPr>
            <a:lstStyle/>
            <a:p>
              <a:endParaRPr lang="en-US"/>
            </a:p>
          </p:txBody>
        </p:sp>
        <p:sp>
          <p:nvSpPr>
            <p:cNvPr id="357605" name="Freeform 229"/>
            <p:cNvSpPr>
              <a:spLocks/>
            </p:cNvSpPr>
            <p:nvPr/>
          </p:nvSpPr>
          <p:spPr bwMode="auto">
            <a:xfrm>
              <a:off x="1830070" y="5514447"/>
              <a:ext cx="5340033" cy="1392555"/>
            </a:xfrm>
            <a:custGeom>
              <a:avLst/>
              <a:gdLst/>
              <a:ahLst/>
              <a:cxnLst>
                <a:cxn ang="0">
                  <a:pos x="0" y="0"/>
                </a:cxn>
                <a:cxn ang="0">
                  <a:pos x="0" y="1486"/>
                </a:cxn>
                <a:cxn ang="0">
                  <a:pos x="1005" y="1501"/>
                </a:cxn>
                <a:cxn ang="0">
                  <a:pos x="1860" y="706"/>
                </a:cxn>
                <a:cxn ang="0">
                  <a:pos x="5085" y="721"/>
                </a:cxn>
                <a:cxn ang="0">
                  <a:pos x="4305" y="1456"/>
                </a:cxn>
                <a:cxn ang="0">
                  <a:pos x="6225" y="1456"/>
                </a:cxn>
                <a:cxn ang="0">
                  <a:pos x="6220" y="391"/>
                </a:cxn>
              </a:cxnLst>
              <a:rect l="0" t="0" r="r" b="b"/>
              <a:pathLst>
                <a:path w="6225" h="1501">
                  <a:moveTo>
                    <a:pt x="0" y="0"/>
                  </a:moveTo>
                  <a:lnTo>
                    <a:pt x="0" y="1486"/>
                  </a:lnTo>
                  <a:lnTo>
                    <a:pt x="1005" y="1501"/>
                  </a:lnTo>
                  <a:lnTo>
                    <a:pt x="1860" y="706"/>
                  </a:lnTo>
                  <a:lnTo>
                    <a:pt x="5085" y="721"/>
                  </a:lnTo>
                  <a:lnTo>
                    <a:pt x="4305" y="1456"/>
                  </a:lnTo>
                  <a:lnTo>
                    <a:pt x="6225" y="1456"/>
                  </a:lnTo>
                  <a:lnTo>
                    <a:pt x="6220" y="391"/>
                  </a:lnTo>
                </a:path>
              </a:pathLst>
            </a:custGeom>
            <a:noFill/>
            <a:ln w="38100" cmpd="sng">
              <a:solidFill>
                <a:srgbClr val="0000FF"/>
              </a:solidFill>
              <a:round/>
              <a:headEnd type="none" w="med" len="med"/>
              <a:tailEnd type="triangle" w="med" len="med"/>
            </a:ln>
          </p:spPr>
          <p:txBody>
            <a:bodyPr lIns="101882" tIns="50941" rIns="101882" bIns="50941">
              <a:prstTxWarp prst="textNoShape">
                <a:avLst/>
              </a:prstTxWarp>
            </a:bodyPr>
            <a:lstStyle/>
            <a:p>
              <a:endParaRPr lang="en-US"/>
            </a:p>
          </p:txBody>
        </p:sp>
        <p:sp>
          <p:nvSpPr>
            <p:cNvPr id="357606" name="Freeform 230"/>
            <p:cNvSpPr>
              <a:spLocks/>
            </p:cNvSpPr>
            <p:nvPr/>
          </p:nvSpPr>
          <p:spPr bwMode="auto">
            <a:xfrm>
              <a:off x="3104833" y="4192059"/>
              <a:ext cx="4631055" cy="1865736"/>
            </a:xfrm>
            <a:custGeom>
              <a:avLst/>
              <a:gdLst/>
              <a:ahLst/>
              <a:cxnLst>
                <a:cxn ang="0">
                  <a:pos x="0" y="0"/>
                </a:cxn>
                <a:cxn ang="0">
                  <a:pos x="0" y="1485"/>
                </a:cxn>
                <a:cxn ang="0">
                  <a:pos x="1005" y="1500"/>
                </a:cxn>
                <a:cxn ang="0">
                  <a:pos x="540" y="2010"/>
                </a:cxn>
                <a:cxn ang="0">
                  <a:pos x="3615" y="2010"/>
                </a:cxn>
                <a:cxn ang="0">
                  <a:pos x="4350" y="1275"/>
                </a:cxn>
                <a:cxn ang="0">
                  <a:pos x="5400" y="1290"/>
                </a:cxn>
                <a:cxn ang="0">
                  <a:pos x="5400" y="120"/>
                </a:cxn>
              </a:cxnLst>
              <a:rect l="0" t="0" r="r" b="b"/>
              <a:pathLst>
                <a:path w="5400" h="2010">
                  <a:moveTo>
                    <a:pt x="0" y="0"/>
                  </a:moveTo>
                  <a:lnTo>
                    <a:pt x="0" y="1485"/>
                  </a:lnTo>
                  <a:lnTo>
                    <a:pt x="1005" y="1500"/>
                  </a:lnTo>
                  <a:lnTo>
                    <a:pt x="540" y="2010"/>
                  </a:lnTo>
                  <a:lnTo>
                    <a:pt x="3615" y="2010"/>
                  </a:lnTo>
                  <a:lnTo>
                    <a:pt x="4350" y="1275"/>
                  </a:lnTo>
                  <a:lnTo>
                    <a:pt x="5400" y="1290"/>
                  </a:lnTo>
                  <a:lnTo>
                    <a:pt x="5400" y="120"/>
                  </a:lnTo>
                </a:path>
              </a:pathLst>
            </a:custGeom>
            <a:noFill/>
            <a:ln w="38100" cmpd="sng">
              <a:solidFill>
                <a:srgbClr val="FF0000"/>
              </a:solidFill>
              <a:round/>
              <a:headEnd type="none" w="med" len="med"/>
              <a:tailEnd type="triangle" w="med" len="med"/>
            </a:ln>
          </p:spPr>
          <p:txBody>
            <a:bodyPr lIns="101882" tIns="50941" rIns="101882" bIns="50941">
              <a:prstTxWarp prst="textNoShape">
                <a:avLst/>
              </a:prstTxWarp>
            </a:bodyPr>
            <a:lstStyle/>
            <a:p>
              <a:endParaRPr lang="en-US"/>
            </a:p>
          </p:txBody>
        </p:sp>
        <p:sp>
          <p:nvSpPr>
            <p:cNvPr id="357607" name="Oval 231"/>
            <p:cNvSpPr>
              <a:spLocks noChangeArrowheads="1"/>
            </p:cNvSpPr>
            <p:nvPr/>
          </p:nvSpPr>
          <p:spPr bwMode="auto">
            <a:xfrm>
              <a:off x="3040222" y="4388168"/>
              <a:ext cx="123983" cy="131339"/>
            </a:xfrm>
            <a:prstGeom prst="ellipse">
              <a:avLst/>
            </a:prstGeom>
            <a:solidFill>
              <a:srgbClr val="FF0000"/>
            </a:solidFill>
            <a:ln w="9525">
              <a:solidFill>
                <a:srgbClr val="FF0000"/>
              </a:solidFill>
              <a:round/>
              <a:headEnd/>
              <a:tailEnd/>
            </a:ln>
          </p:spPr>
          <p:txBody>
            <a:bodyPr lIns="101882" tIns="50941" rIns="101882" bIns="50941">
              <a:prstTxWarp prst="textNoShape">
                <a:avLst/>
              </a:prstTxWarp>
            </a:bodyPr>
            <a:lstStyle/>
            <a:p>
              <a:endParaRPr lang="en-US"/>
            </a:p>
          </p:txBody>
        </p:sp>
        <p:sp>
          <p:nvSpPr>
            <p:cNvPr id="357608" name="Text Box 232"/>
            <p:cNvSpPr txBox="1">
              <a:spLocks noChangeArrowheads="1"/>
            </p:cNvSpPr>
            <p:nvPr/>
          </p:nvSpPr>
          <p:spPr bwMode="auto">
            <a:xfrm>
              <a:off x="3576320" y="4282017"/>
              <a:ext cx="2584450" cy="699876"/>
            </a:xfrm>
            <a:prstGeom prst="rect">
              <a:avLst/>
            </a:prstGeom>
            <a:noFill/>
            <a:ln w="9525">
              <a:noFill/>
              <a:miter lim="800000"/>
              <a:headEnd/>
              <a:tailEnd/>
            </a:ln>
          </p:spPr>
          <p:txBody>
            <a:bodyPr lIns="101882" tIns="50941" rIns="101882" bIns="50941">
              <a:prstTxWarp prst="textNoShape">
                <a:avLst/>
              </a:prstTxWarp>
            </a:bodyPr>
            <a:lstStyle/>
            <a:p>
              <a:pPr algn="r" eaLnBrk="1" hangingPunct="1"/>
              <a:r>
                <a:rPr lang="en-US" sz="2200" dirty="0" err="1">
                  <a:solidFill>
                    <a:srgbClr val="FF0000"/>
                  </a:solidFill>
                  <a:latin typeface="Symbol" charset="2"/>
                </a:rPr>
                <a:t>l</a:t>
              </a:r>
              <a:r>
                <a:rPr lang="en-US" sz="2200" dirty="0" err="1">
                  <a:solidFill>
                    <a:srgbClr val="FF0000"/>
                  </a:solidFill>
                  <a:latin typeface="Arial" charset="0"/>
                </a:rPr>
                <a:t>'</a:t>
              </a:r>
              <a:r>
                <a:rPr lang="en-US" sz="2200" baseline="-25000" dirty="0" err="1">
                  <a:solidFill>
                    <a:srgbClr val="FF0000"/>
                  </a:solidFill>
                  <a:latin typeface="Arial" charset="0"/>
                </a:rPr>
                <a:t>in</a:t>
              </a:r>
              <a:r>
                <a:rPr lang="en-US" sz="2000" dirty="0">
                  <a:solidFill>
                    <a:srgbClr val="FF0000"/>
                  </a:solidFill>
                  <a:latin typeface="Arial" charset="0"/>
                </a:rPr>
                <a:t>:</a:t>
              </a:r>
              <a:r>
                <a:rPr lang="en-US" sz="1600" dirty="0">
                  <a:solidFill>
                    <a:srgbClr val="FF0000"/>
                  </a:solidFill>
                  <a:latin typeface="Arial" charset="0"/>
                </a:rPr>
                <a:t> </a:t>
              </a:r>
              <a:r>
                <a:rPr lang="en-US" dirty="0">
                  <a:solidFill>
                    <a:srgbClr val="FF0000"/>
                  </a:solidFill>
                  <a:latin typeface="Arial" charset="0"/>
                </a:rPr>
                <a:t>original data, </a:t>
              </a:r>
              <a:r>
                <a:rPr lang="en-US" i="1" dirty="0">
                  <a:solidFill>
                    <a:srgbClr val="FF0000"/>
                  </a:solidFill>
                  <a:latin typeface="Arial" charset="0"/>
                </a:rPr>
                <a:t>plus</a:t>
              </a:r>
              <a:r>
                <a:rPr lang="en-US" dirty="0">
                  <a:solidFill>
                    <a:srgbClr val="FF0000"/>
                  </a:solidFill>
                  <a:latin typeface="Arial" charset="0"/>
                </a:rPr>
                <a:t> retransmitted data</a:t>
              </a:r>
              <a:endParaRPr lang="en-US" dirty="0">
                <a:solidFill>
                  <a:schemeClr val="tx2"/>
                </a:solidFill>
              </a:endParaRPr>
            </a:p>
          </p:txBody>
        </p:sp>
        <p:sp>
          <p:nvSpPr>
            <p:cNvPr id="357609" name="Line 233"/>
            <p:cNvSpPr>
              <a:spLocks noChangeShapeType="1"/>
            </p:cNvSpPr>
            <p:nvPr/>
          </p:nvSpPr>
          <p:spPr bwMode="auto">
            <a:xfrm>
              <a:off x="3200877" y="4463733"/>
              <a:ext cx="565785" cy="0"/>
            </a:xfrm>
            <a:prstGeom prst="line">
              <a:avLst/>
            </a:prstGeom>
            <a:noFill/>
            <a:ln w="12700">
              <a:solidFill>
                <a:schemeClr val="tx1"/>
              </a:solidFill>
              <a:round/>
              <a:headEnd type="triangle" w="med" len="med"/>
              <a:tailEnd/>
            </a:ln>
            <a:effectLst/>
          </p:spPr>
          <p:txBody>
            <a:bodyPr wrap="none" lIns="101882" tIns="50941" rIns="101882" bIns="50941">
              <a:prstTxWarp prst="textNoShape">
                <a:avLst/>
              </a:prstTxWarp>
            </a:bodyPr>
            <a:lstStyle/>
            <a:p>
              <a:endParaRPr lang="en-US"/>
            </a:p>
          </p:txBody>
        </p:sp>
        <p:sp>
          <p:nvSpPr>
            <p:cNvPr id="357610" name="Line 234"/>
            <p:cNvSpPr>
              <a:spLocks noChangeShapeType="1"/>
            </p:cNvSpPr>
            <p:nvPr/>
          </p:nvSpPr>
          <p:spPr bwMode="auto">
            <a:xfrm>
              <a:off x="3195638" y="4199255"/>
              <a:ext cx="565785" cy="0"/>
            </a:xfrm>
            <a:prstGeom prst="line">
              <a:avLst/>
            </a:prstGeom>
            <a:noFill/>
            <a:ln w="12700">
              <a:solidFill>
                <a:schemeClr val="tx1"/>
              </a:solidFill>
              <a:round/>
              <a:headEnd type="triangle" w="med" len="med"/>
              <a:tailEnd/>
            </a:ln>
            <a:effectLst/>
          </p:spPr>
          <p:txBody>
            <a:bodyPr wrap="none" lIns="101882" tIns="50941" rIns="101882" bIns="50941">
              <a:prstTxWarp prst="textNoShape">
                <a:avLst/>
              </a:prstTxWarp>
            </a:bodyPr>
            <a:lstStyle/>
            <a:p>
              <a:endParaRPr lang="en-US"/>
            </a:p>
          </p:txBody>
        </p:sp>
        <p:sp>
          <p:nvSpPr>
            <p:cNvPr id="357611" name="Line 235"/>
            <p:cNvSpPr>
              <a:spLocks noChangeShapeType="1"/>
            </p:cNvSpPr>
            <p:nvPr/>
          </p:nvSpPr>
          <p:spPr bwMode="auto">
            <a:xfrm>
              <a:off x="7828439" y="4371975"/>
              <a:ext cx="565785" cy="0"/>
            </a:xfrm>
            <a:prstGeom prst="line">
              <a:avLst/>
            </a:prstGeom>
            <a:noFill/>
            <a:ln w="12700">
              <a:solidFill>
                <a:schemeClr val="tx1"/>
              </a:solidFill>
              <a:round/>
              <a:headEnd type="triangle" w="med" len="med"/>
              <a:tailEnd/>
            </a:ln>
            <a:effectLst/>
          </p:spPr>
          <p:txBody>
            <a:bodyPr wrap="none" lIns="101882" tIns="50941" rIns="101882" bIns="50941">
              <a:prstTxWarp prst="textNoShape">
                <a:avLst/>
              </a:prstTxWarp>
            </a:bodyPr>
            <a:lstStyle/>
            <a:p>
              <a:endParaRPr lang="en-US"/>
            </a:p>
          </p:txBody>
        </p:sp>
        <p:sp>
          <p:nvSpPr>
            <p:cNvPr id="357613" name="Rectangle 237"/>
            <p:cNvSpPr>
              <a:spLocks noChangeArrowheads="1"/>
            </p:cNvSpPr>
            <p:nvPr/>
          </p:nvSpPr>
          <p:spPr bwMode="auto">
            <a:xfrm>
              <a:off x="2619375" y="4359382"/>
              <a:ext cx="268923" cy="176318"/>
            </a:xfrm>
            <a:prstGeom prst="rect">
              <a:avLst/>
            </a:prstGeom>
            <a:solidFill>
              <a:schemeClr val="accent1"/>
            </a:solidFill>
            <a:ln w="9525">
              <a:solidFill>
                <a:srgbClr val="006600"/>
              </a:solidFill>
              <a:miter lim="800000"/>
              <a:headEnd/>
              <a:tailEnd/>
            </a:ln>
            <a:effectLst/>
          </p:spPr>
          <p:txBody>
            <a:bodyPr wrap="none" lIns="101882" tIns="50941" rIns="101882" bIns="50941" anchor="ctr">
              <a:prstTxWarp prst="textNoShape">
                <a:avLst/>
              </a:prstTxWarp>
            </a:bodyPr>
            <a:lstStyle/>
            <a:p>
              <a:endParaRPr lang="en-US"/>
            </a:p>
          </p:txBody>
        </p:sp>
        <p:sp>
          <p:nvSpPr>
            <p:cNvPr id="357617" name="Rectangle 241"/>
            <p:cNvSpPr>
              <a:spLocks noChangeArrowheads="1"/>
            </p:cNvSpPr>
            <p:nvPr/>
          </p:nvSpPr>
          <p:spPr bwMode="auto">
            <a:xfrm>
              <a:off x="2619375" y="4357582"/>
              <a:ext cx="268923" cy="176318"/>
            </a:xfrm>
            <a:prstGeom prst="rect">
              <a:avLst/>
            </a:prstGeom>
            <a:solidFill>
              <a:schemeClr val="accent1"/>
            </a:solidFill>
            <a:ln w="9525">
              <a:solidFill>
                <a:srgbClr val="006600"/>
              </a:solidFill>
              <a:miter lim="800000"/>
              <a:headEnd/>
              <a:tailEnd/>
            </a:ln>
            <a:effectLst/>
          </p:spPr>
          <p:txBody>
            <a:bodyPr wrap="none" lIns="101882" tIns="50941" rIns="101882" bIns="50941" anchor="ctr">
              <a:prstTxWarp prst="textNoShape">
                <a:avLst/>
              </a:prstTxWarp>
            </a:bodyPr>
            <a:lstStyle/>
            <a:p>
              <a:endParaRPr lang="en-US"/>
            </a:p>
          </p:txBody>
        </p:sp>
      </p:grpSp>
      <p:sp>
        <p:nvSpPr>
          <p:cNvPr id="357620" name="Rectangle 244"/>
          <p:cNvSpPr>
            <a:spLocks noGrp="1" noChangeArrowheads="1"/>
          </p:cNvSpPr>
          <p:nvPr>
            <p:ph type="body" sz="half" idx="1"/>
          </p:nvPr>
        </p:nvSpPr>
        <p:spPr>
          <a:xfrm>
            <a:off x="18372" y="5165318"/>
            <a:ext cx="4887295" cy="2494189"/>
          </a:xfrm>
          <a:noFill/>
          <a:ln/>
        </p:spPr>
        <p:txBody>
          <a:bodyPr/>
          <a:lstStyle/>
          <a:p>
            <a:pPr marL="282575" indent="-282575"/>
            <a:r>
              <a:rPr lang="en-US" sz="2200" dirty="0" smtClean="0"/>
              <a:t>Packets </a:t>
            </a:r>
            <a:r>
              <a:rPr lang="en-US" sz="2200" dirty="0"/>
              <a:t>may get dropped at router due</a:t>
            </a:r>
            <a:r>
              <a:rPr lang="en-US" sz="2200" dirty="0" smtClean="0"/>
              <a:t> to </a:t>
            </a:r>
            <a:r>
              <a:rPr lang="en-US" sz="2200" dirty="0"/>
              <a:t>full buffers</a:t>
            </a:r>
          </a:p>
          <a:p>
            <a:pPr marL="282575" indent="-282575"/>
            <a:r>
              <a:rPr lang="en-US" sz="2200" dirty="0" smtClean="0"/>
              <a:t>Sender </a:t>
            </a:r>
            <a:r>
              <a:rPr lang="en-US" sz="2200" dirty="0"/>
              <a:t>only resends if packet </a:t>
            </a:r>
            <a:r>
              <a:rPr lang="en-US" sz="2200" b="1" i="1" dirty="0"/>
              <a:t>known</a:t>
            </a:r>
            <a:r>
              <a:rPr lang="en-US" sz="2200" dirty="0">
                <a:solidFill>
                  <a:srgbClr val="000099"/>
                </a:solidFill>
              </a:rPr>
              <a:t> </a:t>
            </a:r>
            <a:r>
              <a:rPr lang="en-US" sz="2200" dirty="0"/>
              <a:t>to be lost</a:t>
            </a:r>
            <a:r>
              <a:rPr lang="en-US" sz="2200" dirty="0" smtClean="0"/>
              <a:t> </a:t>
            </a:r>
          </a:p>
          <a:p>
            <a:pPr marL="660400" lvl="1" indent="-282575"/>
            <a:r>
              <a:rPr lang="en-US" sz="2000" dirty="0" smtClean="0"/>
              <a:t>no lost </a:t>
            </a:r>
            <a:r>
              <a:rPr lang="en-US" sz="2000" dirty="0" err="1" smtClean="0"/>
              <a:t>acks</a:t>
            </a:r>
            <a:endParaRPr lang="en-US" sz="2000" dirty="0" smtClean="0"/>
          </a:p>
          <a:p>
            <a:pPr marL="660400" lvl="1" indent="-282575"/>
            <a:r>
              <a:rPr lang="en-US" sz="2000" dirty="0" smtClean="0"/>
              <a:t>no premature timeouts</a:t>
            </a:r>
          </a:p>
          <a:p>
            <a:endParaRPr lang="en-US" sz="2700" dirty="0"/>
          </a:p>
          <a:p>
            <a:endParaRPr lang="en-US" sz="2700" dirty="0"/>
          </a:p>
          <a:p>
            <a:endParaRPr lang="en-US" sz="2700" dirty="0"/>
          </a:p>
        </p:txBody>
      </p:sp>
      <p:grpSp>
        <p:nvGrpSpPr>
          <p:cNvPr id="257" name="Group 256"/>
          <p:cNvGrpSpPr/>
          <p:nvPr/>
        </p:nvGrpSpPr>
        <p:grpSpPr>
          <a:xfrm>
            <a:off x="5049712" y="5284701"/>
            <a:ext cx="4898780" cy="2337122"/>
            <a:chOff x="5056998" y="1410547"/>
            <a:chExt cx="4898780" cy="2337122"/>
          </a:xfrm>
        </p:grpSpPr>
        <p:sp>
          <p:nvSpPr>
            <p:cNvPr id="357622" name="Line 246"/>
            <p:cNvSpPr>
              <a:spLocks noChangeShapeType="1"/>
            </p:cNvSpPr>
            <p:nvPr/>
          </p:nvSpPr>
          <p:spPr bwMode="auto">
            <a:xfrm>
              <a:off x="5601970" y="1410547"/>
              <a:ext cx="0" cy="1944900"/>
            </a:xfrm>
            <a:prstGeom prst="line">
              <a:avLst/>
            </a:prstGeom>
            <a:noFill/>
            <a:ln w="9525">
              <a:solidFill>
                <a:schemeClr val="tx1"/>
              </a:solidFill>
              <a:round/>
              <a:headEnd/>
              <a:tailEnd/>
            </a:ln>
            <a:effectLst/>
          </p:spPr>
          <p:txBody>
            <a:bodyPr lIns="101882" tIns="50941" rIns="101882" bIns="50941">
              <a:prstTxWarp prst="textNoShape">
                <a:avLst/>
              </a:prstTxWarp>
            </a:bodyPr>
            <a:lstStyle/>
            <a:p>
              <a:endParaRPr lang="en-US"/>
            </a:p>
          </p:txBody>
        </p:sp>
        <p:sp>
          <p:nvSpPr>
            <p:cNvPr id="357623" name="Line 247"/>
            <p:cNvSpPr>
              <a:spLocks noChangeShapeType="1"/>
            </p:cNvSpPr>
            <p:nvPr/>
          </p:nvSpPr>
          <p:spPr bwMode="auto">
            <a:xfrm rot="5400000">
              <a:off x="6584236" y="2373392"/>
              <a:ext cx="0" cy="1978502"/>
            </a:xfrm>
            <a:prstGeom prst="line">
              <a:avLst/>
            </a:prstGeom>
            <a:noFill/>
            <a:ln w="9525">
              <a:solidFill>
                <a:schemeClr val="tx1"/>
              </a:solidFill>
              <a:round/>
              <a:headEnd/>
              <a:tailEnd/>
            </a:ln>
            <a:effectLst/>
          </p:spPr>
          <p:txBody>
            <a:bodyPr lIns="101882" tIns="50941" rIns="101882" bIns="50941">
              <a:prstTxWarp prst="textNoShape">
                <a:avLst/>
              </a:prstTxWarp>
            </a:bodyPr>
            <a:lstStyle/>
            <a:p>
              <a:endParaRPr lang="en-US"/>
            </a:p>
          </p:txBody>
        </p:sp>
        <p:sp>
          <p:nvSpPr>
            <p:cNvPr id="357624" name="Text Box 248"/>
            <p:cNvSpPr txBox="1">
              <a:spLocks noChangeArrowheads="1"/>
            </p:cNvSpPr>
            <p:nvPr/>
          </p:nvSpPr>
          <p:spPr bwMode="auto">
            <a:xfrm>
              <a:off x="5216049" y="1518497"/>
              <a:ext cx="425271" cy="272154"/>
            </a:xfrm>
            <a:prstGeom prst="rect">
              <a:avLst/>
            </a:prstGeom>
            <a:noFill/>
            <a:ln w="9525">
              <a:noFill/>
              <a:miter lim="800000"/>
              <a:headEnd/>
              <a:tailEnd/>
            </a:ln>
            <a:effectLst/>
          </p:spPr>
          <p:txBody>
            <a:bodyPr wrap="none" lIns="101882" tIns="50941" rIns="101882" bIns="50941">
              <a:prstTxWarp prst="textNoShape">
                <a:avLst/>
              </a:prstTxWarp>
              <a:spAutoFit/>
            </a:bodyPr>
            <a:lstStyle/>
            <a:p>
              <a:pPr algn="l" eaLnBrk="1" hangingPunct="1"/>
              <a:r>
                <a:rPr lang="en-US" sz="1100" dirty="0">
                  <a:latin typeface="Arial" charset="0"/>
                  <a:ea typeface="Arial" charset="0"/>
                  <a:cs typeface="Arial" charset="0"/>
                </a:rPr>
                <a:t>R/2</a:t>
              </a:r>
            </a:p>
          </p:txBody>
        </p:sp>
        <p:sp>
          <p:nvSpPr>
            <p:cNvPr id="357625" name="Line 249"/>
            <p:cNvSpPr>
              <a:spLocks noChangeShapeType="1"/>
            </p:cNvSpPr>
            <p:nvPr/>
          </p:nvSpPr>
          <p:spPr bwMode="auto">
            <a:xfrm rot="5400000">
              <a:off x="7079298" y="174519"/>
              <a:ext cx="0" cy="2968625"/>
            </a:xfrm>
            <a:prstGeom prst="line">
              <a:avLst/>
            </a:prstGeom>
            <a:noFill/>
            <a:ln w="9525">
              <a:solidFill>
                <a:schemeClr val="tx1"/>
              </a:solidFill>
              <a:prstDash val="dash"/>
              <a:round/>
              <a:headEnd/>
              <a:tailEnd/>
            </a:ln>
            <a:effectLst/>
          </p:spPr>
          <p:txBody>
            <a:bodyPr lIns="101882" tIns="50941" rIns="101882" bIns="50941">
              <a:prstTxWarp prst="textNoShape">
                <a:avLst/>
              </a:prstTxWarp>
            </a:bodyPr>
            <a:lstStyle/>
            <a:p>
              <a:endParaRPr lang="en-US"/>
            </a:p>
          </p:txBody>
        </p:sp>
        <p:sp>
          <p:nvSpPr>
            <p:cNvPr id="357626" name="Line 250"/>
            <p:cNvSpPr>
              <a:spLocks noChangeShapeType="1"/>
            </p:cNvSpPr>
            <p:nvPr/>
          </p:nvSpPr>
          <p:spPr bwMode="auto">
            <a:xfrm rot="10800000">
              <a:off x="7327265" y="1676824"/>
              <a:ext cx="0" cy="1676823"/>
            </a:xfrm>
            <a:prstGeom prst="line">
              <a:avLst/>
            </a:prstGeom>
            <a:noFill/>
            <a:ln w="9525">
              <a:solidFill>
                <a:schemeClr val="tx1"/>
              </a:solidFill>
              <a:prstDash val="dash"/>
              <a:round/>
              <a:headEnd/>
              <a:tailEnd/>
            </a:ln>
            <a:effectLst/>
          </p:spPr>
          <p:txBody>
            <a:bodyPr lIns="101882" tIns="50941" rIns="101882" bIns="50941">
              <a:prstTxWarp prst="textNoShape">
                <a:avLst/>
              </a:prstTxWarp>
            </a:bodyPr>
            <a:lstStyle/>
            <a:p>
              <a:endParaRPr lang="en-US"/>
            </a:p>
          </p:txBody>
        </p:sp>
        <p:sp>
          <p:nvSpPr>
            <p:cNvPr id="357627" name="Text Box 251"/>
            <p:cNvSpPr txBox="1">
              <a:spLocks noChangeArrowheads="1"/>
            </p:cNvSpPr>
            <p:nvPr/>
          </p:nvSpPr>
          <p:spPr bwMode="auto">
            <a:xfrm>
              <a:off x="7095014" y="3324860"/>
              <a:ext cx="425271" cy="272154"/>
            </a:xfrm>
            <a:prstGeom prst="rect">
              <a:avLst/>
            </a:prstGeom>
            <a:noFill/>
            <a:ln w="9525">
              <a:noFill/>
              <a:miter lim="800000"/>
              <a:headEnd/>
              <a:tailEnd/>
            </a:ln>
            <a:effectLst/>
          </p:spPr>
          <p:txBody>
            <a:bodyPr wrap="none" lIns="101882" tIns="50941" rIns="101882" bIns="50941">
              <a:prstTxWarp prst="textNoShape">
                <a:avLst/>
              </a:prstTxWarp>
              <a:spAutoFit/>
            </a:bodyPr>
            <a:lstStyle/>
            <a:p>
              <a:pPr algn="l" eaLnBrk="1" hangingPunct="1"/>
              <a:r>
                <a:rPr lang="en-US" sz="1100" dirty="0">
                  <a:latin typeface="Arial" charset="0"/>
                  <a:ea typeface="Arial" charset="0"/>
                  <a:cs typeface="Arial" charset="0"/>
                </a:rPr>
                <a:t>R/2</a:t>
              </a:r>
            </a:p>
          </p:txBody>
        </p:sp>
        <p:sp>
          <p:nvSpPr>
            <p:cNvPr id="357628" name="Freeform 252"/>
            <p:cNvSpPr>
              <a:spLocks/>
            </p:cNvSpPr>
            <p:nvPr/>
          </p:nvSpPr>
          <p:spPr bwMode="auto">
            <a:xfrm>
              <a:off x="5607209" y="1642640"/>
              <a:ext cx="2856865" cy="1718204"/>
            </a:xfrm>
            <a:custGeom>
              <a:avLst/>
              <a:gdLst/>
              <a:ahLst/>
              <a:cxnLst>
                <a:cxn ang="0">
                  <a:pos x="0" y="955"/>
                </a:cxn>
                <a:cxn ang="0">
                  <a:pos x="758" y="246"/>
                </a:cxn>
                <a:cxn ang="0">
                  <a:pos x="1636" y="7"/>
                </a:cxn>
              </a:cxnLst>
              <a:rect l="0" t="0" r="r" b="b"/>
              <a:pathLst>
                <a:path w="1636" h="955">
                  <a:moveTo>
                    <a:pt x="0" y="955"/>
                  </a:moveTo>
                  <a:cubicBezTo>
                    <a:pt x="126" y="837"/>
                    <a:pt x="27" y="927"/>
                    <a:pt x="758" y="246"/>
                  </a:cubicBezTo>
                  <a:cubicBezTo>
                    <a:pt x="1095" y="0"/>
                    <a:pt x="1453" y="57"/>
                    <a:pt x="1636" y="7"/>
                  </a:cubicBezTo>
                </a:path>
              </a:pathLst>
            </a:custGeom>
            <a:noFill/>
            <a:ln w="19050">
              <a:solidFill>
                <a:schemeClr val="accent2"/>
              </a:solidFill>
              <a:round/>
              <a:headEnd/>
              <a:tailEnd/>
            </a:ln>
            <a:effectLst/>
          </p:spPr>
          <p:txBody>
            <a:bodyPr lIns="101882" tIns="50941" rIns="101882" bIns="50941">
              <a:prstTxWarp prst="textNoShape">
                <a:avLst/>
              </a:prstTxWarp>
            </a:bodyPr>
            <a:lstStyle/>
            <a:p>
              <a:endParaRPr lang="en-US"/>
            </a:p>
          </p:txBody>
        </p:sp>
        <p:grpSp>
          <p:nvGrpSpPr>
            <p:cNvPr id="12" name="Group 253"/>
            <p:cNvGrpSpPr>
              <a:grpSpLocks/>
            </p:cNvGrpSpPr>
            <p:nvPr/>
          </p:nvGrpSpPr>
          <p:grpSpPr bwMode="auto">
            <a:xfrm>
              <a:off x="6221897" y="3348254"/>
              <a:ext cx="459264" cy="399415"/>
              <a:chOff x="3655" y="1791"/>
              <a:chExt cx="263" cy="222"/>
            </a:xfrm>
          </p:grpSpPr>
          <p:sp>
            <p:nvSpPr>
              <p:cNvPr id="357630" name="Text Box 254"/>
              <p:cNvSpPr txBox="1">
                <a:spLocks noChangeArrowheads="1"/>
              </p:cNvSpPr>
              <p:nvPr/>
            </p:nvSpPr>
            <p:spPr bwMode="auto">
              <a:xfrm>
                <a:off x="3655" y="1791"/>
                <a:ext cx="263" cy="222"/>
              </a:xfrm>
              <a:prstGeom prst="rect">
                <a:avLst/>
              </a:prstGeom>
              <a:noFill/>
              <a:ln w="9525">
                <a:noFill/>
                <a:miter lim="800000"/>
                <a:headEnd/>
                <a:tailEnd/>
              </a:ln>
              <a:effectLst/>
            </p:spPr>
            <p:txBody>
              <a:bodyPr wrap="none">
                <a:prstTxWarp prst="textNoShape">
                  <a:avLst/>
                </a:prstTxWarp>
                <a:spAutoFit/>
              </a:bodyPr>
              <a:lstStyle/>
              <a:p>
                <a:pPr algn="l" eaLnBrk="1" hangingPunct="1"/>
                <a:r>
                  <a:rPr lang="en-US" sz="2000" dirty="0" err="1">
                    <a:latin typeface="Symbol" charset="2"/>
                    <a:ea typeface="Arial" charset="0"/>
                    <a:cs typeface="Arial" charset="0"/>
                  </a:rPr>
                  <a:t>l</a:t>
                </a:r>
                <a:r>
                  <a:rPr lang="en-US" sz="2000" baseline="-25000" dirty="0" err="1">
                    <a:latin typeface="Arial" charset="0"/>
                    <a:ea typeface="Arial" charset="0"/>
                    <a:cs typeface="Arial" charset="0"/>
                  </a:rPr>
                  <a:t>in</a:t>
                </a:r>
                <a:endParaRPr lang="en-US" sz="2000" baseline="-25000" dirty="0">
                  <a:latin typeface="Arial" charset="0"/>
                  <a:ea typeface="Arial" charset="0"/>
                  <a:cs typeface="Arial" charset="0"/>
                </a:endParaRPr>
              </a:p>
            </p:txBody>
          </p:sp>
          <p:sp>
            <p:nvSpPr>
              <p:cNvPr id="357631" name="Line 255"/>
              <p:cNvSpPr>
                <a:spLocks noChangeShapeType="1"/>
              </p:cNvSpPr>
              <p:nvPr/>
            </p:nvSpPr>
            <p:spPr bwMode="auto">
              <a:xfrm flipV="1">
                <a:off x="3810" y="1846"/>
                <a:ext cx="24" cy="24"/>
              </a:xfrm>
              <a:prstGeom prst="line">
                <a:avLst/>
              </a:prstGeom>
              <a:noFill/>
              <a:ln w="19050">
                <a:solidFill>
                  <a:schemeClr val="tx1"/>
                </a:solidFill>
                <a:round/>
                <a:headEnd/>
                <a:tailEnd/>
              </a:ln>
              <a:effectLst/>
            </p:spPr>
            <p:txBody>
              <a:bodyPr>
                <a:prstTxWarp prst="textNoShape">
                  <a:avLst/>
                </a:prstTxWarp>
              </a:bodyPr>
              <a:lstStyle/>
              <a:p>
                <a:endParaRPr lang="en-US"/>
              </a:p>
            </p:txBody>
          </p:sp>
        </p:grpSp>
        <p:sp>
          <p:nvSpPr>
            <p:cNvPr id="357632" name="Text Box 256"/>
            <p:cNvSpPr txBox="1">
              <a:spLocks noChangeArrowheads="1"/>
            </p:cNvSpPr>
            <p:nvPr/>
          </p:nvSpPr>
          <p:spPr bwMode="auto">
            <a:xfrm rot="16200000">
              <a:off x="4912387" y="2300013"/>
              <a:ext cx="699876" cy="410654"/>
            </a:xfrm>
            <a:prstGeom prst="rect">
              <a:avLst/>
            </a:prstGeom>
            <a:noFill/>
            <a:ln w="9525">
              <a:noFill/>
              <a:miter lim="800000"/>
              <a:headEnd/>
              <a:tailEnd/>
            </a:ln>
            <a:effectLst/>
          </p:spPr>
          <p:txBody>
            <a:bodyPr lIns="101882" tIns="50941" rIns="101882" bIns="50941">
              <a:prstTxWarp prst="textNoShape">
                <a:avLst/>
              </a:prstTxWarp>
              <a:spAutoFit/>
            </a:bodyPr>
            <a:lstStyle/>
            <a:p>
              <a:pPr algn="l" eaLnBrk="1" hangingPunct="1"/>
              <a:r>
                <a:rPr lang="en-US" sz="2000" dirty="0">
                  <a:latin typeface="Symbol" charset="2"/>
                  <a:ea typeface="Arial" charset="0"/>
                  <a:cs typeface="Arial" charset="0"/>
                </a:rPr>
                <a:t>l</a:t>
              </a:r>
              <a:r>
                <a:rPr lang="en-US" sz="2000" baseline="-25000" dirty="0">
                  <a:latin typeface="Arial" charset="0"/>
                  <a:ea typeface="Arial" charset="0"/>
                  <a:cs typeface="Arial" charset="0"/>
                </a:rPr>
                <a:t>out</a:t>
              </a:r>
            </a:p>
          </p:txBody>
        </p:sp>
        <p:sp>
          <p:nvSpPr>
            <p:cNvPr id="357633" name="Line 257"/>
            <p:cNvSpPr>
              <a:spLocks noChangeShapeType="1"/>
            </p:cNvSpPr>
            <p:nvPr/>
          </p:nvSpPr>
          <p:spPr bwMode="auto">
            <a:xfrm rot="10800000" flipH="1">
              <a:off x="5556568" y="1658832"/>
              <a:ext cx="1779429" cy="1727200"/>
            </a:xfrm>
            <a:prstGeom prst="line">
              <a:avLst/>
            </a:prstGeom>
            <a:noFill/>
            <a:ln w="9525">
              <a:solidFill>
                <a:schemeClr val="tx1"/>
              </a:solidFill>
              <a:prstDash val="dash"/>
              <a:round/>
              <a:headEnd/>
              <a:tailEnd/>
            </a:ln>
            <a:effectLst/>
          </p:spPr>
          <p:txBody>
            <a:bodyPr lIns="101882" tIns="50941" rIns="101882" bIns="50941">
              <a:prstTxWarp prst="textNoShape">
                <a:avLst/>
              </a:prstTxWarp>
            </a:bodyPr>
            <a:lstStyle/>
            <a:p>
              <a:endParaRPr lang="en-US"/>
            </a:p>
          </p:txBody>
        </p:sp>
        <p:sp>
          <p:nvSpPr>
            <p:cNvPr id="357634" name="Oval 258"/>
            <p:cNvSpPr>
              <a:spLocks noChangeArrowheads="1"/>
            </p:cNvSpPr>
            <p:nvPr/>
          </p:nvSpPr>
          <p:spPr bwMode="auto">
            <a:xfrm>
              <a:off x="7287102" y="1808163"/>
              <a:ext cx="97790" cy="100753"/>
            </a:xfrm>
            <a:prstGeom prst="ellipse">
              <a:avLst/>
            </a:prstGeom>
            <a:solidFill>
              <a:schemeClr val="tx1"/>
            </a:solidFill>
            <a:ln w="9525">
              <a:noFill/>
              <a:round/>
              <a:headEnd/>
              <a:tailEnd/>
            </a:ln>
            <a:effectLst/>
          </p:spPr>
          <p:txBody>
            <a:bodyPr wrap="none" lIns="101882" tIns="50941" rIns="101882" bIns="50941" anchor="ctr">
              <a:prstTxWarp prst="textNoShape">
                <a:avLst/>
              </a:prstTxWarp>
            </a:bodyPr>
            <a:lstStyle/>
            <a:p>
              <a:endParaRPr lang="en-US"/>
            </a:p>
          </p:txBody>
        </p:sp>
        <p:sp>
          <p:nvSpPr>
            <p:cNvPr id="357635" name="Text Box 259"/>
            <p:cNvSpPr txBox="1">
              <a:spLocks noChangeArrowheads="1"/>
            </p:cNvSpPr>
            <p:nvPr/>
          </p:nvSpPr>
          <p:spPr bwMode="auto">
            <a:xfrm>
              <a:off x="7677590" y="1989879"/>
              <a:ext cx="2278188" cy="1580204"/>
            </a:xfrm>
            <a:prstGeom prst="rect">
              <a:avLst/>
            </a:prstGeom>
            <a:noFill/>
            <a:ln w="9525">
              <a:noFill/>
              <a:miter lim="800000"/>
              <a:headEnd/>
              <a:tailEnd/>
            </a:ln>
            <a:effectLst/>
          </p:spPr>
          <p:txBody>
            <a:bodyPr wrap="square" lIns="101882" tIns="50941" rIns="101882" bIns="50941">
              <a:prstTxWarp prst="textNoShape">
                <a:avLst/>
              </a:prstTxWarp>
              <a:spAutoFit/>
            </a:bodyPr>
            <a:lstStyle/>
            <a:p>
              <a:pPr algn="l"/>
              <a:r>
                <a:rPr lang="en-US" sz="1600" dirty="0">
                  <a:latin typeface="+mn-lt"/>
                </a:rPr>
                <a:t>when sending at</a:t>
              </a:r>
              <a:r>
                <a:rPr lang="en-US" sz="1600" dirty="0" smtClean="0">
                  <a:latin typeface="+mn-lt"/>
                </a:rPr>
                <a:t> </a:t>
              </a:r>
              <a:br>
                <a:rPr lang="en-US" sz="1600" dirty="0" smtClean="0">
                  <a:latin typeface="+mn-lt"/>
                </a:rPr>
              </a:br>
              <a:r>
                <a:rPr lang="en-US" sz="1600" i="1" dirty="0" smtClean="0">
                  <a:latin typeface="+mn-lt"/>
                </a:rPr>
                <a:t>R</a:t>
              </a:r>
              <a:r>
                <a:rPr lang="en-US" sz="1600" dirty="0">
                  <a:latin typeface="+mn-lt"/>
                </a:rPr>
                <a:t>/2, some packets are retransmissions but asymptotic </a:t>
              </a:r>
              <a:r>
                <a:rPr lang="en-US" sz="1600" dirty="0" err="1">
                  <a:latin typeface="+mn-lt"/>
                </a:rPr>
                <a:t>goodput</a:t>
              </a:r>
              <a:r>
                <a:rPr lang="en-US" sz="1600" dirty="0">
                  <a:latin typeface="+mn-lt"/>
                </a:rPr>
                <a:t> is still </a:t>
              </a:r>
              <a:r>
                <a:rPr lang="en-US" sz="1600" i="1" dirty="0">
                  <a:latin typeface="+mn-lt"/>
                </a:rPr>
                <a:t>R</a:t>
              </a:r>
              <a:r>
                <a:rPr lang="en-US" sz="1600" dirty="0">
                  <a:latin typeface="+mn-lt"/>
                </a:rPr>
                <a:t>/2 (why?)</a:t>
              </a:r>
            </a:p>
          </p:txBody>
        </p:sp>
        <p:sp>
          <p:nvSpPr>
            <p:cNvPr id="357636" name="Line 260"/>
            <p:cNvSpPr>
              <a:spLocks noChangeShapeType="1"/>
            </p:cNvSpPr>
            <p:nvPr/>
          </p:nvSpPr>
          <p:spPr bwMode="auto">
            <a:xfrm flipH="1" flipV="1">
              <a:off x="7335997" y="1858540"/>
              <a:ext cx="427831" cy="251883"/>
            </a:xfrm>
            <a:prstGeom prst="line">
              <a:avLst/>
            </a:prstGeom>
            <a:noFill/>
            <a:ln w="9525">
              <a:solidFill>
                <a:schemeClr val="tx1"/>
              </a:solidFill>
              <a:round/>
              <a:headEnd/>
              <a:tailEnd type="triangle" w="med" len="med"/>
            </a:ln>
            <a:effectLst/>
          </p:spPr>
          <p:txBody>
            <a:bodyPr wrap="none" lIns="101882" tIns="50941" rIns="101882" bIns="50941">
              <a:prstTxWarp prst="textNoShape">
                <a:avLst/>
              </a:prstTxWarp>
            </a:bodyPr>
            <a:lstStyle/>
            <a:p>
              <a:endParaRPr lang="en-US"/>
            </a:p>
          </p:txBody>
        </p:sp>
      </p:grpSp>
      <p:sp>
        <p:nvSpPr>
          <p:cNvPr id="13" name="Slide Number Placeholder 12"/>
          <p:cNvSpPr>
            <a:spLocks noGrp="1"/>
          </p:cNvSpPr>
          <p:nvPr>
            <p:ph type="sldNum" sz="quarter" idx="10"/>
          </p:nvPr>
        </p:nvSpPr>
        <p:spPr/>
        <p:txBody>
          <a:bodyPr/>
          <a:lstStyle/>
          <a:p>
            <a:fld id="{3D3B5F21-1A54-0B47-ADF7-1313D7E1CAF8}"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638" name="Rectangle 238"/>
          <p:cNvSpPr>
            <a:spLocks noGrp="1" noChangeArrowheads="1"/>
          </p:cNvSpPr>
          <p:nvPr>
            <p:ph type="body" sz="half" idx="1"/>
          </p:nvPr>
        </p:nvSpPr>
        <p:spPr>
          <a:xfrm>
            <a:off x="-1" y="5325035"/>
            <a:ext cx="5454127" cy="2185893"/>
          </a:xfrm>
          <a:noFill/>
          <a:ln/>
        </p:spPr>
        <p:txBody>
          <a:bodyPr/>
          <a:lstStyle/>
          <a:p>
            <a:r>
              <a:rPr lang="en-US" sz="2200" dirty="0" smtClean="0"/>
              <a:t>Packets </a:t>
            </a:r>
            <a:r>
              <a:rPr lang="en-US" sz="2200" dirty="0"/>
              <a:t>may get dropped at router due </a:t>
            </a:r>
            <a:r>
              <a:rPr lang="en-US" sz="2200" dirty="0" smtClean="0"/>
              <a:t>to </a:t>
            </a:r>
            <a:r>
              <a:rPr lang="en-US" sz="2200" dirty="0"/>
              <a:t>full buffers</a:t>
            </a:r>
            <a:endParaRPr lang="en-US" sz="2200" dirty="0" smtClean="0"/>
          </a:p>
          <a:p>
            <a:r>
              <a:rPr lang="en-US" sz="2200" dirty="0" smtClean="0"/>
              <a:t>Sender </a:t>
            </a:r>
            <a:r>
              <a:rPr lang="en-US" sz="2200" dirty="0" smtClean="0"/>
              <a:t>may times </a:t>
            </a:r>
            <a:r>
              <a:rPr lang="en-US" sz="2200" dirty="0"/>
              <a:t>out prematurely, </a:t>
            </a:r>
            <a:r>
              <a:rPr lang="en-US" sz="2200" dirty="0" smtClean="0"/>
              <a:t>with both copies delivered to the receiver (wasted link capacity)</a:t>
            </a:r>
            <a:endParaRPr lang="en-US" sz="2700" dirty="0"/>
          </a:p>
        </p:txBody>
      </p:sp>
      <p:sp>
        <p:nvSpPr>
          <p:cNvPr id="358639" name="Rectangle 239"/>
          <p:cNvSpPr>
            <a:spLocks noGrp="1" noChangeArrowheads="1"/>
          </p:cNvSpPr>
          <p:nvPr>
            <p:ph type="title"/>
          </p:nvPr>
        </p:nvSpPr>
        <p:spPr>
          <a:xfrm>
            <a:off x="38484" y="480913"/>
            <a:ext cx="8549640" cy="1104688"/>
          </a:xfrm>
          <a:noFill/>
          <a:ln/>
        </p:spPr>
        <p:txBody>
          <a:bodyPr/>
          <a:lstStyle/>
          <a:p>
            <a:r>
              <a:rPr lang="en-US" dirty="0"/>
              <a:t>Congestion </a:t>
            </a:r>
            <a:r>
              <a:rPr lang="en-US" dirty="0" smtClean="0"/>
              <a:t>Scenario 2c</a:t>
            </a:r>
            <a:endParaRPr lang="en-US" sz="4900" dirty="0"/>
          </a:p>
        </p:txBody>
      </p:sp>
      <p:grpSp>
        <p:nvGrpSpPr>
          <p:cNvPr id="263" name="Group 262"/>
          <p:cNvGrpSpPr/>
          <p:nvPr/>
        </p:nvGrpSpPr>
        <p:grpSpPr>
          <a:xfrm>
            <a:off x="1284063" y="1519059"/>
            <a:ext cx="7868602" cy="3578542"/>
            <a:chOff x="1122840" y="3958544"/>
            <a:chExt cx="7868602" cy="3578542"/>
          </a:xfrm>
        </p:grpSpPr>
        <p:sp>
          <p:nvSpPr>
            <p:cNvPr id="358403" name="Oval 3"/>
            <p:cNvSpPr>
              <a:spLocks noChangeArrowheads="1"/>
            </p:cNvSpPr>
            <p:nvPr/>
          </p:nvSpPr>
          <p:spPr bwMode="auto">
            <a:xfrm>
              <a:off x="4175285" y="6279469"/>
              <a:ext cx="1435418" cy="343640"/>
            </a:xfrm>
            <a:prstGeom prst="ellipse">
              <a:avLst/>
            </a:prstGeom>
            <a:solidFill>
              <a:srgbClr val="808080"/>
            </a:solidFill>
            <a:ln w="12700">
              <a:solidFill>
                <a:schemeClr val="tx1"/>
              </a:solidFill>
              <a:round/>
              <a:headEnd/>
              <a:tailEnd/>
            </a:ln>
          </p:spPr>
          <p:txBody>
            <a:bodyPr wrap="none" lIns="101882" tIns="50941" rIns="101882" bIns="50941" anchor="ctr">
              <a:prstTxWarp prst="textNoShape">
                <a:avLst/>
              </a:prstTxWarp>
            </a:bodyPr>
            <a:lstStyle/>
            <a:p>
              <a:endParaRPr lang="en-US"/>
            </a:p>
          </p:txBody>
        </p:sp>
        <p:sp>
          <p:nvSpPr>
            <p:cNvPr id="358404" name="Line 4"/>
            <p:cNvSpPr>
              <a:spLocks noChangeShapeType="1"/>
            </p:cNvSpPr>
            <p:nvPr/>
          </p:nvSpPr>
          <p:spPr bwMode="auto">
            <a:xfrm>
              <a:off x="4175284" y="6252481"/>
              <a:ext cx="0" cy="212302"/>
            </a:xfrm>
            <a:prstGeom prst="line">
              <a:avLst/>
            </a:prstGeom>
            <a:noFill/>
            <a:ln w="12700">
              <a:solidFill>
                <a:srgbClr val="000000"/>
              </a:solidFill>
              <a:round/>
              <a:headEnd/>
              <a:tailEnd/>
            </a:ln>
          </p:spPr>
          <p:txBody>
            <a:bodyPr wrap="none" lIns="101882" tIns="50941" rIns="101882" bIns="50941" anchor="ctr">
              <a:prstTxWarp prst="textNoShape">
                <a:avLst/>
              </a:prstTxWarp>
            </a:bodyPr>
            <a:lstStyle/>
            <a:p>
              <a:endParaRPr lang="en-US"/>
            </a:p>
          </p:txBody>
        </p:sp>
        <p:sp>
          <p:nvSpPr>
            <p:cNvPr id="358405" name="Line 5"/>
            <p:cNvSpPr>
              <a:spLocks noChangeShapeType="1"/>
            </p:cNvSpPr>
            <p:nvPr/>
          </p:nvSpPr>
          <p:spPr bwMode="auto">
            <a:xfrm>
              <a:off x="5610702" y="6252481"/>
              <a:ext cx="0" cy="212302"/>
            </a:xfrm>
            <a:prstGeom prst="line">
              <a:avLst/>
            </a:prstGeom>
            <a:noFill/>
            <a:ln w="12700">
              <a:solidFill>
                <a:srgbClr val="808080"/>
              </a:solidFill>
              <a:round/>
              <a:headEnd/>
              <a:tailEnd/>
            </a:ln>
          </p:spPr>
          <p:txBody>
            <a:bodyPr wrap="none" lIns="101882" tIns="50941" rIns="101882" bIns="50941" anchor="ctr">
              <a:prstTxWarp prst="textNoShape">
                <a:avLst/>
              </a:prstTxWarp>
            </a:bodyPr>
            <a:lstStyle/>
            <a:p>
              <a:endParaRPr lang="en-US"/>
            </a:p>
          </p:txBody>
        </p:sp>
        <p:sp>
          <p:nvSpPr>
            <p:cNvPr id="358406" name="Rectangle 6"/>
            <p:cNvSpPr>
              <a:spLocks noChangeArrowheads="1"/>
            </p:cNvSpPr>
            <p:nvPr/>
          </p:nvSpPr>
          <p:spPr bwMode="auto">
            <a:xfrm>
              <a:off x="4175284" y="6252481"/>
              <a:ext cx="340518" cy="208703"/>
            </a:xfrm>
            <a:prstGeom prst="rect">
              <a:avLst/>
            </a:prstGeom>
            <a:solidFill>
              <a:srgbClr val="808080"/>
            </a:solidFill>
            <a:ln w="12700">
              <a:noFill/>
              <a:miter lim="800000"/>
              <a:headEnd/>
              <a:tailEnd/>
            </a:ln>
          </p:spPr>
          <p:txBody>
            <a:bodyPr lIns="101882" tIns="50941" rIns="101882" bIns="50941" anchor="ctr">
              <a:prstTxWarp prst="textNoShape">
                <a:avLst/>
              </a:prstTxWarp>
            </a:bodyPr>
            <a:lstStyle/>
            <a:p>
              <a:pPr eaLnBrk="1" hangingPunct="1"/>
              <a:endParaRPr lang="en-US" sz="2200" dirty="0"/>
            </a:p>
          </p:txBody>
        </p:sp>
        <p:sp>
          <p:nvSpPr>
            <p:cNvPr id="358407" name="Rectangle 7"/>
            <p:cNvSpPr>
              <a:spLocks noChangeArrowheads="1"/>
            </p:cNvSpPr>
            <p:nvPr/>
          </p:nvSpPr>
          <p:spPr bwMode="auto">
            <a:xfrm>
              <a:off x="5175885" y="6238088"/>
              <a:ext cx="434817" cy="208703"/>
            </a:xfrm>
            <a:prstGeom prst="rect">
              <a:avLst/>
            </a:prstGeom>
            <a:solidFill>
              <a:srgbClr val="808080"/>
            </a:solidFill>
            <a:ln w="12700">
              <a:noFill/>
              <a:miter lim="800000"/>
              <a:headEnd/>
              <a:tailEnd/>
            </a:ln>
          </p:spPr>
          <p:txBody>
            <a:bodyPr lIns="101882" tIns="50941" rIns="101882" bIns="50941" anchor="ctr">
              <a:prstTxWarp prst="textNoShape">
                <a:avLst/>
              </a:prstTxWarp>
            </a:bodyPr>
            <a:lstStyle/>
            <a:p>
              <a:pPr eaLnBrk="1" hangingPunct="1"/>
              <a:endParaRPr lang="en-US" sz="2200" dirty="0"/>
            </a:p>
          </p:txBody>
        </p:sp>
        <p:sp>
          <p:nvSpPr>
            <p:cNvPr id="358408" name="Oval 8"/>
            <p:cNvSpPr>
              <a:spLocks noChangeArrowheads="1"/>
            </p:cNvSpPr>
            <p:nvPr/>
          </p:nvSpPr>
          <p:spPr bwMode="auto">
            <a:xfrm>
              <a:off x="4170046" y="6027586"/>
              <a:ext cx="1437164" cy="399415"/>
            </a:xfrm>
            <a:prstGeom prst="ellipse">
              <a:avLst/>
            </a:prstGeom>
            <a:solidFill>
              <a:srgbClr val="808080"/>
            </a:solidFill>
            <a:ln w="12700">
              <a:solidFill>
                <a:schemeClr val="tx1"/>
              </a:solidFill>
              <a:round/>
              <a:headEnd/>
              <a:tailEnd/>
            </a:ln>
          </p:spPr>
          <p:txBody>
            <a:bodyPr wrap="none" lIns="101882" tIns="50941" rIns="101882" bIns="50941" anchor="ctr">
              <a:prstTxWarp prst="textNoShape">
                <a:avLst/>
              </a:prstTxWarp>
            </a:bodyPr>
            <a:lstStyle/>
            <a:p>
              <a:endParaRPr lang="en-US"/>
            </a:p>
          </p:txBody>
        </p:sp>
        <p:grpSp>
          <p:nvGrpSpPr>
            <p:cNvPr id="2" name="Group 9"/>
            <p:cNvGrpSpPr>
              <a:grpSpLocks/>
            </p:cNvGrpSpPr>
            <p:nvPr/>
          </p:nvGrpSpPr>
          <p:grpSpPr bwMode="auto">
            <a:xfrm>
              <a:off x="4507072" y="6092356"/>
              <a:ext cx="712470" cy="233892"/>
              <a:chOff x="2848" y="848"/>
              <a:chExt cx="140" cy="98"/>
            </a:xfrm>
          </p:grpSpPr>
          <p:sp>
            <p:nvSpPr>
              <p:cNvPr id="358410" name="Line 10"/>
              <p:cNvSpPr>
                <a:spLocks noChangeShapeType="1"/>
              </p:cNvSpPr>
              <p:nvPr/>
            </p:nvSpPr>
            <p:spPr bwMode="auto">
              <a:xfrm flipV="1">
                <a:off x="2848" y="848"/>
                <a:ext cx="50" cy="2"/>
              </a:xfrm>
              <a:prstGeom prst="line">
                <a:avLst/>
              </a:prstGeom>
              <a:noFill/>
              <a:ln w="28575">
                <a:solidFill>
                  <a:schemeClr val="bg1"/>
                </a:solidFill>
                <a:round/>
                <a:headEnd/>
                <a:tailEnd/>
              </a:ln>
            </p:spPr>
            <p:txBody>
              <a:bodyPr wrap="none" anchor="ctr">
                <a:prstTxWarp prst="textNoShape">
                  <a:avLst/>
                </a:prstTxWarp>
              </a:bodyPr>
              <a:lstStyle/>
              <a:p>
                <a:endParaRPr lang="en-US"/>
              </a:p>
            </p:txBody>
          </p:sp>
          <p:sp>
            <p:nvSpPr>
              <p:cNvPr id="358411" name="Line 11"/>
              <p:cNvSpPr>
                <a:spLocks noChangeShapeType="1"/>
              </p:cNvSpPr>
              <p:nvPr/>
            </p:nvSpPr>
            <p:spPr bwMode="auto">
              <a:xfrm>
                <a:off x="2944" y="946"/>
                <a:ext cx="44" cy="0"/>
              </a:xfrm>
              <a:prstGeom prst="line">
                <a:avLst/>
              </a:prstGeom>
              <a:noFill/>
              <a:ln w="28575">
                <a:solidFill>
                  <a:schemeClr val="bg1"/>
                </a:solidFill>
                <a:round/>
                <a:headEnd/>
                <a:tailEnd/>
              </a:ln>
            </p:spPr>
            <p:txBody>
              <a:bodyPr wrap="none" anchor="ctr">
                <a:prstTxWarp prst="textNoShape">
                  <a:avLst/>
                </a:prstTxWarp>
              </a:bodyPr>
              <a:lstStyle/>
              <a:p>
                <a:endParaRPr lang="en-US"/>
              </a:p>
            </p:txBody>
          </p:sp>
          <p:sp>
            <p:nvSpPr>
              <p:cNvPr id="358412" name="Line 12"/>
              <p:cNvSpPr>
                <a:spLocks noChangeShapeType="1"/>
              </p:cNvSpPr>
              <p:nvPr/>
            </p:nvSpPr>
            <p:spPr bwMode="auto">
              <a:xfrm>
                <a:off x="2894" y="850"/>
                <a:ext cx="52" cy="96"/>
              </a:xfrm>
              <a:prstGeom prst="line">
                <a:avLst/>
              </a:prstGeom>
              <a:noFill/>
              <a:ln w="28575">
                <a:solidFill>
                  <a:schemeClr val="bg1"/>
                </a:solidFill>
                <a:round/>
                <a:headEnd/>
                <a:tailEnd/>
              </a:ln>
            </p:spPr>
            <p:txBody>
              <a:bodyPr wrap="none" anchor="ctr">
                <a:prstTxWarp prst="textNoShape">
                  <a:avLst/>
                </a:prstTxWarp>
              </a:bodyPr>
              <a:lstStyle/>
              <a:p>
                <a:endParaRPr lang="en-US"/>
              </a:p>
            </p:txBody>
          </p:sp>
        </p:grpSp>
        <p:sp>
          <p:nvSpPr>
            <p:cNvPr id="358413" name="Line 13"/>
            <p:cNvSpPr>
              <a:spLocks noChangeShapeType="1"/>
            </p:cNvSpPr>
            <p:nvPr/>
          </p:nvSpPr>
          <p:spPr bwMode="auto">
            <a:xfrm>
              <a:off x="4507072" y="6317252"/>
              <a:ext cx="254953" cy="5398"/>
            </a:xfrm>
            <a:prstGeom prst="line">
              <a:avLst/>
            </a:prstGeom>
            <a:noFill/>
            <a:ln w="28575">
              <a:solidFill>
                <a:schemeClr val="bg1"/>
              </a:solidFill>
              <a:round/>
              <a:headEnd/>
              <a:tailEnd/>
            </a:ln>
          </p:spPr>
          <p:txBody>
            <a:bodyPr wrap="none" lIns="101882" tIns="50941" rIns="101882" bIns="50941" anchor="ctr">
              <a:prstTxWarp prst="textNoShape">
                <a:avLst/>
              </a:prstTxWarp>
            </a:bodyPr>
            <a:lstStyle/>
            <a:p>
              <a:endParaRPr lang="en-US"/>
            </a:p>
          </p:txBody>
        </p:sp>
        <p:sp>
          <p:nvSpPr>
            <p:cNvPr id="358414" name="Line 14"/>
            <p:cNvSpPr>
              <a:spLocks noChangeShapeType="1"/>
            </p:cNvSpPr>
            <p:nvPr/>
          </p:nvSpPr>
          <p:spPr bwMode="auto">
            <a:xfrm flipV="1">
              <a:off x="4996022" y="6090556"/>
              <a:ext cx="223520" cy="0"/>
            </a:xfrm>
            <a:prstGeom prst="line">
              <a:avLst/>
            </a:prstGeom>
            <a:noFill/>
            <a:ln w="28575">
              <a:solidFill>
                <a:schemeClr val="bg1"/>
              </a:solidFill>
              <a:round/>
              <a:headEnd/>
              <a:tailEnd/>
            </a:ln>
          </p:spPr>
          <p:txBody>
            <a:bodyPr wrap="none" lIns="101882" tIns="50941" rIns="101882" bIns="50941" anchor="ctr">
              <a:prstTxWarp prst="textNoShape">
                <a:avLst/>
              </a:prstTxWarp>
            </a:bodyPr>
            <a:lstStyle/>
            <a:p>
              <a:endParaRPr lang="en-US"/>
            </a:p>
          </p:txBody>
        </p:sp>
        <p:sp>
          <p:nvSpPr>
            <p:cNvPr id="358415" name="Line 15"/>
            <p:cNvSpPr>
              <a:spLocks noChangeShapeType="1"/>
            </p:cNvSpPr>
            <p:nvPr/>
          </p:nvSpPr>
          <p:spPr bwMode="auto">
            <a:xfrm flipV="1">
              <a:off x="4741069" y="6090557"/>
              <a:ext cx="265430" cy="226695"/>
            </a:xfrm>
            <a:prstGeom prst="line">
              <a:avLst/>
            </a:prstGeom>
            <a:noFill/>
            <a:ln w="28575">
              <a:solidFill>
                <a:schemeClr val="bg1"/>
              </a:solidFill>
              <a:round/>
              <a:headEnd/>
              <a:tailEnd/>
            </a:ln>
          </p:spPr>
          <p:txBody>
            <a:bodyPr wrap="none" lIns="101882" tIns="50941" rIns="101882" bIns="50941" anchor="ctr">
              <a:prstTxWarp prst="textNoShape">
                <a:avLst/>
              </a:prstTxWarp>
            </a:bodyPr>
            <a:lstStyle/>
            <a:p>
              <a:endParaRPr lang="en-US"/>
            </a:p>
          </p:txBody>
        </p:sp>
        <p:sp>
          <p:nvSpPr>
            <p:cNvPr id="358416" name="Line 16"/>
            <p:cNvSpPr>
              <a:spLocks noChangeShapeType="1"/>
            </p:cNvSpPr>
            <p:nvPr/>
          </p:nvSpPr>
          <p:spPr bwMode="auto">
            <a:xfrm flipH="1">
              <a:off x="2666524" y="5746916"/>
              <a:ext cx="1248568" cy="1266613"/>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sp>
          <p:nvSpPr>
            <p:cNvPr id="358417" name="Line 17"/>
            <p:cNvSpPr>
              <a:spLocks noChangeShapeType="1"/>
            </p:cNvSpPr>
            <p:nvPr/>
          </p:nvSpPr>
          <p:spPr bwMode="auto">
            <a:xfrm flipH="1">
              <a:off x="3323114" y="5746916"/>
              <a:ext cx="591978" cy="1799"/>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grpSp>
          <p:nvGrpSpPr>
            <p:cNvPr id="3" name="Group 18"/>
            <p:cNvGrpSpPr>
              <a:grpSpLocks/>
            </p:cNvGrpSpPr>
            <p:nvPr/>
          </p:nvGrpSpPr>
          <p:grpSpPr bwMode="auto">
            <a:xfrm>
              <a:off x="2280603" y="4678211"/>
              <a:ext cx="1323658" cy="1316990"/>
              <a:chOff x="5850" y="13487"/>
              <a:chExt cx="2023" cy="1840"/>
            </a:xfrm>
          </p:grpSpPr>
          <p:sp>
            <p:nvSpPr>
              <p:cNvPr id="358419" name="Freeform 19"/>
              <p:cNvSpPr>
                <a:spLocks/>
              </p:cNvSpPr>
              <p:nvPr/>
            </p:nvSpPr>
            <p:spPr bwMode="auto">
              <a:xfrm>
                <a:off x="5850" y="13632"/>
                <a:ext cx="2023" cy="1695"/>
              </a:xfrm>
              <a:custGeom>
                <a:avLst/>
                <a:gdLst/>
                <a:ahLst/>
                <a:cxnLst>
                  <a:cxn ang="0">
                    <a:pos x="570" y="121"/>
                  </a:cxn>
                  <a:cxn ang="0">
                    <a:pos x="575" y="120"/>
                  </a:cxn>
                  <a:cxn ang="0">
                    <a:pos x="586" y="116"/>
                  </a:cxn>
                  <a:cxn ang="0">
                    <a:pos x="607" y="108"/>
                  </a:cxn>
                  <a:cxn ang="0">
                    <a:pos x="636" y="101"/>
                  </a:cxn>
                  <a:cxn ang="0">
                    <a:pos x="672" y="90"/>
                  </a:cxn>
                  <a:cxn ang="0">
                    <a:pos x="718" y="79"/>
                  </a:cxn>
                  <a:cxn ang="0">
                    <a:pos x="771" y="67"/>
                  </a:cxn>
                  <a:cxn ang="0">
                    <a:pos x="834" y="55"/>
                  </a:cxn>
                  <a:cxn ang="0">
                    <a:pos x="904" y="43"/>
                  </a:cxn>
                  <a:cxn ang="0">
                    <a:pos x="982" y="33"/>
                  </a:cxn>
                  <a:cxn ang="0">
                    <a:pos x="1071" y="22"/>
                  </a:cxn>
                  <a:cxn ang="0">
                    <a:pos x="1166" y="13"/>
                  </a:cxn>
                  <a:cxn ang="0">
                    <a:pos x="1271" y="7"/>
                  </a:cxn>
                  <a:cxn ang="0">
                    <a:pos x="1384" y="1"/>
                  </a:cxn>
                  <a:cxn ang="0">
                    <a:pos x="1506" y="0"/>
                  </a:cxn>
                  <a:cxn ang="0">
                    <a:pos x="1636" y="1"/>
                  </a:cxn>
                  <a:cxn ang="0">
                    <a:pos x="1692" y="233"/>
                  </a:cxn>
                  <a:cxn ang="0">
                    <a:pos x="1713" y="243"/>
                  </a:cxn>
                  <a:cxn ang="0">
                    <a:pos x="1758" y="274"/>
                  </a:cxn>
                  <a:cxn ang="0">
                    <a:pos x="1806" y="329"/>
                  </a:cxn>
                  <a:cxn ang="0">
                    <a:pos x="1836" y="409"/>
                  </a:cxn>
                  <a:cxn ang="0">
                    <a:pos x="1955" y="948"/>
                  </a:cxn>
                  <a:cxn ang="0">
                    <a:pos x="2003" y="1171"/>
                  </a:cxn>
                  <a:cxn ang="0">
                    <a:pos x="2011" y="1188"/>
                  </a:cxn>
                  <a:cxn ang="0">
                    <a:pos x="2022" y="1231"/>
                  </a:cxn>
                  <a:cxn ang="0">
                    <a:pos x="2021" y="1297"/>
                  </a:cxn>
                  <a:cxn ang="0">
                    <a:pos x="1992" y="1380"/>
                  </a:cxn>
                  <a:cxn ang="0">
                    <a:pos x="0" y="1328"/>
                  </a:cxn>
                  <a:cxn ang="0">
                    <a:pos x="199" y="1223"/>
                  </a:cxn>
                  <a:cxn ang="0">
                    <a:pos x="200" y="232"/>
                  </a:cxn>
                  <a:cxn ang="0">
                    <a:pos x="210" y="226"/>
                  </a:cxn>
                  <a:cxn ang="0">
                    <a:pos x="230" y="214"/>
                  </a:cxn>
                  <a:cxn ang="0">
                    <a:pos x="259" y="201"/>
                  </a:cxn>
                  <a:cxn ang="0">
                    <a:pos x="297" y="189"/>
                  </a:cxn>
                  <a:cxn ang="0">
                    <a:pos x="344" y="183"/>
                  </a:cxn>
                  <a:cxn ang="0">
                    <a:pos x="399" y="181"/>
                  </a:cxn>
                  <a:cxn ang="0">
                    <a:pos x="464" y="191"/>
                  </a:cxn>
                  <a:cxn ang="0">
                    <a:pos x="548" y="225"/>
                  </a:cxn>
                </a:cxnLst>
                <a:rect l="0" t="0" r="r" b="b"/>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prstTxWarp prst="textNoShape">
                  <a:avLst/>
                </a:prstTxWarp>
              </a:bodyPr>
              <a:lstStyle/>
              <a:p>
                <a:endParaRPr lang="en-US"/>
              </a:p>
            </p:txBody>
          </p:sp>
          <p:sp>
            <p:nvSpPr>
              <p:cNvPr id="358420" name="Freeform 20"/>
              <p:cNvSpPr>
                <a:spLocks/>
              </p:cNvSpPr>
              <p:nvPr/>
            </p:nvSpPr>
            <p:spPr bwMode="auto">
              <a:xfrm>
                <a:off x="6551" y="13597"/>
                <a:ext cx="650" cy="735"/>
              </a:xfrm>
              <a:custGeom>
                <a:avLst/>
                <a:gdLst/>
                <a:ahLst/>
                <a:cxnLst>
                  <a:cxn ang="0">
                    <a:pos x="645" y="27"/>
                  </a:cxn>
                  <a:cxn ang="0">
                    <a:pos x="642" y="26"/>
                  </a:cxn>
                  <a:cxn ang="0">
                    <a:pos x="631" y="23"/>
                  </a:cxn>
                  <a:cxn ang="0">
                    <a:pos x="615" y="19"/>
                  </a:cxn>
                  <a:cxn ang="0">
                    <a:pos x="592" y="15"/>
                  </a:cxn>
                  <a:cxn ang="0">
                    <a:pos x="565" y="10"/>
                  </a:cxn>
                  <a:cxn ang="0">
                    <a:pos x="533" y="6"/>
                  </a:cxn>
                  <a:cxn ang="0">
                    <a:pos x="496" y="3"/>
                  </a:cxn>
                  <a:cxn ang="0">
                    <a:pos x="456" y="1"/>
                  </a:cxn>
                  <a:cxn ang="0">
                    <a:pos x="411" y="0"/>
                  </a:cxn>
                  <a:cxn ang="0">
                    <a:pos x="364" y="2"/>
                  </a:cxn>
                  <a:cxn ang="0">
                    <a:pos x="315" y="6"/>
                  </a:cxn>
                  <a:cxn ang="0">
                    <a:pos x="262" y="15"/>
                  </a:cxn>
                  <a:cxn ang="0">
                    <a:pos x="209" y="26"/>
                  </a:cxn>
                  <a:cxn ang="0">
                    <a:pos x="154" y="42"/>
                  </a:cxn>
                  <a:cxn ang="0">
                    <a:pos x="98" y="61"/>
                  </a:cxn>
                  <a:cxn ang="0">
                    <a:pos x="42" y="87"/>
                  </a:cxn>
                  <a:cxn ang="0">
                    <a:pos x="38" y="101"/>
                  </a:cxn>
                  <a:cxn ang="0">
                    <a:pos x="28" y="141"/>
                  </a:cxn>
                  <a:cxn ang="0">
                    <a:pos x="17" y="203"/>
                  </a:cxn>
                  <a:cxn ang="0">
                    <a:pos x="6" y="283"/>
                  </a:cxn>
                  <a:cxn ang="0">
                    <a:pos x="0" y="378"/>
                  </a:cxn>
                  <a:cxn ang="0">
                    <a:pos x="5" y="484"/>
                  </a:cxn>
                  <a:cxn ang="0">
                    <a:pos x="21" y="599"/>
                  </a:cxn>
                  <a:cxn ang="0">
                    <a:pos x="54" y="716"/>
                  </a:cxn>
                  <a:cxn ang="0">
                    <a:pos x="58" y="716"/>
                  </a:cxn>
                  <a:cxn ang="0">
                    <a:pos x="66" y="715"/>
                  </a:cxn>
                  <a:cxn ang="0">
                    <a:pos x="80" y="713"/>
                  </a:cxn>
                  <a:cxn ang="0">
                    <a:pos x="99" y="712"/>
                  </a:cxn>
                  <a:cxn ang="0">
                    <a:pos x="124" y="710"/>
                  </a:cxn>
                  <a:cxn ang="0">
                    <a:pos x="153" y="708"/>
                  </a:cxn>
                  <a:cxn ang="0">
                    <a:pos x="188" y="707"/>
                  </a:cxn>
                  <a:cxn ang="0">
                    <a:pos x="225" y="706"/>
                  </a:cxn>
                  <a:cxn ang="0">
                    <a:pos x="267" y="705"/>
                  </a:cxn>
                  <a:cxn ang="0">
                    <a:pos x="313" y="706"/>
                  </a:cxn>
                  <a:cxn ang="0">
                    <a:pos x="362" y="707"/>
                  </a:cxn>
                  <a:cxn ang="0">
                    <a:pos x="415" y="709"/>
                  </a:cxn>
                  <a:cxn ang="0">
                    <a:pos x="470" y="713"/>
                  </a:cxn>
                  <a:cxn ang="0">
                    <a:pos x="528" y="719"/>
                  </a:cxn>
                  <a:cxn ang="0">
                    <a:pos x="588" y="726"/>
                  </a:cxn>
                  <a:cxn ang="0">
                    <a:pos x="650" y="735"/>
                  </a:cxn>
                  <a:cxn ang="0">
                    <a:pos x="647" y="713"/>
                  </a:cxn>
                  <a:cxn ang="0">
                    <a:pos x="641" y="655"/>
                  </a:cxn>
                  <a:cxn ang="0">
                    <a:pos x="631" y="568"/>
                  </a:cxn>
                  <a:cxn ang="0">
                    <a:pos x="623" y="462"/>
                  </a:cxn>
                  <a:cxn ang="0">
                    <a:pos x="618" y="345"/>
                  </a:cxn>
                  <a:cxn ang="0">
                    <a:pos x="618" y="229"/>
                  </a:cxn>
                  <a:cxn ang="0">
                    <a:pos x="627" y="119"/>
                  </a:cxn>
                  <a:cxn ang="0">
                    <a:pos x="645" y="27"/>
                  </a:cxn>
                </a:cxnLst>
                <a:rect l="0" t="0" r="r" b="b"/>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prstTxWarp prst="textNoShape">
                  <a:avLst/>
                </a:prstTxWarp>
              </a:bodyPr>
              <a:lstStyle/>
              <a:p>
                <a:endParaRPr lang="en-US"/>
              </a:p>
            </p:txBody>
          </p:sp>
          <p:sp>
            <p:nvSpPr>
              <p:cNvPr id="358421" name="Freeform 21"/>
              <p:cNvSpPr>
                <a:spLocks/>
              </p:cNvSpPr>
              <p:nvPr/>
            </p:nvSpPr>
            <p:spPr bwMode="auto">
              <a:xfrm>
                <a:off x="6623" y="13797"/>
                <a:ext cx="1071" cy="731"/>
              </a:xfrm>
              <a:custGeom>
                <a:avLst/>
                <a:gdLst/>
                <a:ahLst/>
                <a:cxnLst>
                  <a:cxn ang="0">
                    <a:pos x="6" y="552"/>
                  </a:cxn>
                  <a:cxn ang="0">
                    <a:pos x="0" y="642"/>
                  </a:cxn>
                  <a:cxn ang="0">
                    <a:pos x="698" y="731"/>
                  </a:cxn>
                  <a:cxn ang="0">
                    <a:pos x="703" y="729"/>
                  </a:cxn>
                  <a:cxn ang="0">
                    <a:pos x="717" y="722"/>
                  </a:cxn>
                  <a:cxn ang="0">
                    <a:pos x="740" y="710"/>
                  </a:cxn>
                  <a:cxn ang="0">
                    <a:pos x="768" y="694"/>
                  </a:cxn>
                  <a:cxn ang="0">
                    <a:pos x="801" y="672"/>
                  </a:cxn>
                  <a:cxn ang="0">
                    <a:pos x="838" y="645"/>
                  </a:cxn>
                  <a:cxn ang="0">
                    <a:pos x="876" y="614"/>
                  </a:cxn>
                  <a:cxn ang="0">
                    <a:pos x="915" y="577"/>
                  </a:cxn>
                  <a:cxn ang="0">
                    <a:pos x="953" y="536"/>
                  </a:cxn>
                  <a:cxn ang="0">
                    <a:pos x="988" y="491"/>
                  </a:cxn>
                  <a:cxn ang="0">
                    <a:pos x="1018" y="439"/>
                  </a:cxn>
                  <a:cxn ang="0">
                    <a:pos x="1043" y="383"/>
                  </a:cxn>
                  <a:cxn ang="0">
                    <a:pos x="1061" y="322"/>
                  </a:cxn>
                  <a:cxn ang="0">
                    <a:pos x="1071" y="255"/>
                  </a:cxn>
                  <a:cxn ang="0">
                    <a:pos x="1070" y="185"/>
                  </a:cxn>
                  <a:cxn ang="0">
                    <a:pos x="1057" y="108"/>
                  </a:cxn>
                  <a:cxn ang="0">
                    <a:pos x="1055" y="104"/>
                  </a:cxn>
                  <a:cxn ang="0">
                    <a:pos x="1049" y="92"/>
                  </a:cxn>
                  <a:cxn ang="0">
                    <a:pos x="1037" y="76"/>
                  </a:cxn>
                  <a:cxn ang="0">
                    <a:pos x="1022" y="57"/>
                  </a:cxn>
                  <a:cxn ang="0">
                    <a:pos x="1002" y="37"/>
                  </a:cxn>
                  <a:cxn ang="0">
                    <a:pos x="979" y="20"/>
                  </a:cxn>
                  <a:cxn ang="0">
                    <a:pos x="951" y="7"/>
                  </a:cxn>
                  <a:cxn ang="0">
                    <a:pos x="919" y="0"/>
                  </a:cxn>
                  <a:cxn ang="0">
                    <a:pos x="924" y="12"/>
                  </a:cxn>
                  <a:cxn ang="0">
                    <a:pos x="934" y="44"/>
                  </a:cxn>
                  <a:cxn ang="0">
                    <a:pos x="947" y="94"/>
                  </a:cxn>
                  <a:cxn ang="0">
                    <a:pos x="958" y="159"/>
                  </a:cxn>
                  <a:cxn ang="0">
                    <a:pos x="961" y="238"/>
                  </a:cxn>
                  <a:cxn ang="0">
                    <a:pos x="953" y="324"/>
                  </a:cxn>
                  <a:cxn ang="0">
                    <a:pos x="928" y="418"/>
                  </a:cxn>
                  <a:cxn ang="0">
                    <a:pos x="884" y="516"/>
                  </a:cxn>
                  <a:cxn ang="0">
                    <a:pos x="883" y="518"/>
                  </a:cxn>
                  <a:cxn ang="0">
                    <a:pos x="879" y="521"/>
                  </a:cxn>
                  <a:cxn ang="0">
                    <a:pos x="872" y="526"/>
                  </a:cxn>
                  <a:cxn ang="0">
                    <a:pos x="862" y="534"/>
                  </a:cxn>
                  <a:cxn ang="0">
                    <a:pos x="851" y="541"/>
                  </a:cxn>
                  <a:cxn ang="0">
                    <a:pos x="837" y="550"/>
                  </a:cxn>
                  <a:cxn ang="0">
                    <a:pos x="819" y="559"/>
                  </a:cxn>
                  <a:cxn ang="0">
                    <a:pos x="800" y="567"/>
                  </a:cxn>
                  <a:cxn ang="0">
                    <a:pos x="778" y="575"/>
                  </a:cxn>
                  <a:cxn ang="0">
                    <a:pos x="754" y="582"/>
                  </a:cxn>
                  <a:cxn ang="0">
                    <a:pos x="727" y="588"/>
                  </a:cxn>
                  <a:cxn ang="0">
                    <a:pos x="697" y="592"/>
                  </a:cxn>
                  <a:cxn ang="0">
                    <a:pos x="666" y="593"/>
                  </a:cxn>
                  <a:cxn ang="0">
                    <a:pos x="631" y="592"/>
                  </a:cxn>
                  <a:cxn ang="0">
                    <a:pos x="593" y="589"/>
                  </a:cxn>
                  <a:cxn ang="0">
                    <a:pos x="555" y="581"/>
                  </a:cxn>
                  <a:cxn ang="0">
                    <a:pos x="555" y="677"/>
                  </a:cxn>
                  <a:cxn ang="0">
                    <a:pos x="24" y="623"/>
                  </a:cxn>
                  <a:cxn ang="0">
                    <a:pos x="6" y="552"/>
                  </a:cxn>
                </a:cxnLst>
                <a:rect l="0" t="0" r="r" b="b"/>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prstTxWarp prst="textNoShape">
                  <a:avLst/>
                </a:prstTxWarp>
              </a:bodyPr>
              <a:lstStyle/>
              <a:p>
                <a:endParaRPr lang="en-US"/>
              </a:p>
            </p:txBody>
          </p:sp>
          <p:sp>
            <p:nvSpPr>
              <p:cNvPr id="358422" name="Freeform 22"/>
              <p:cNvSpPr>
                <a:spLocks/>
              </p:cNvSpPr>
              <p:nvPr/>
            </p:nvSpPr>
            <p:spPr bwMode="auto">
              <a:xfrm>
                <a:off x="6486" y="14516"/>
                <a:ext cx="787" cy="253"/>
              </a:xfrm>
              <a:custGeom>
                <a:avLst/>
                <a:gdLst/>
                <a:ahLst/>
                <a:cxnLst>
                  <a:cxn ang="0">
                    <a:pos x="787" y="91"/>
                  </a:cxn>
                  <a:cxn ang="0">
                    <a:pos x="12" y="0"/>
                  </a:cxn>
                  <a:cxn ang="0">
                    <a:pos x="0" y="91"/>
                  </a:cxn>
                  <a:cxn ang="0">
                    <a:pos x="764" y="253"/>
                  </a:cxn>
                  <a:cxn ang="0">
                    <a:pos x="787" y="91"/>
                  </a:cxn>
                </a:cxnLst>
                <a:rect l="0" t="0" r="r" b="b"/>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prstTxWarp prst="textNoShape">
                  <a:avLst/>
                </a:prstTxWarp>
              </a:bodyPr>
              <a:lstStyle/>
              <a:p>
                <a:endParaRPr lang="en-US"/>
              </a:p>
            </p:txBody>
          </p:sp>
          <p:sp>
            <p:nvSpPr>
              <p:cNvPr id="358423" name="Freeform 23"/>
              <p:cNvSpPr>
                <a:spLocks/>
              </p:cNvSpPr>
              <p:nvPr/>
            </p:nvSpPr>
            <p:spPr bwMode="auto">
              <a:xfrm>
                <a:off x="6879" y="14597"/>
                <a:ext cx="336" cy="115"/>
              </a:xfrm>
              <a:custGeom>
                <a:avLst/>
                <a:gdLst/>
                <a:ahLst/>
                <a:cxnLst>
                  <a:cxn ang="0">
                    <a:pos x="336" y="50"/>
                  </a:cxn>
                  <a:cxn ang="0">
                    <a:pos x="4" y="0"/>
                  </a:cxn>
                  <a:cxn ang="0">
                    <a:pos x="0" y="48"/>
                  </a:cxn>
                  <a:cxn ang="0">
                    <a:pos x="327" y="115"/>
                  </a:cxn>
                  <a:cxn ang="0">
                    <a:pos x="336" y="50"/>
                  </a:cxn>
                </a:cxnLst>
                <a:rect l="0" t="0" r="r" b="b"/>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prstTxWarp prst="textNoShape">
                  <a:avLst/>
                </a:prstTxWarp>
              </a:bodyPr>
              <a:lstStyle/>
              <a:p>
                <a:endParaRPr lang="en-US"/>
              </a:p>
            </p:txBody>
          </p:sp>
          <p:sp>
            <p:nvSpPr>
              <p:cNvPr id="358424" name="Freeform 24"/>
              <p:cNvSpPr>
                <a:spLocks/>
              </p:cNvSpPr>
              <p:nvPr/>
            </p:nvSpPr>
            <p:spPr bwMode="auto">
              <a:xfrm>
                <a:off x="6536" y="14540"/>
                <a:ext cx="225" cy="85"/>
              </a:xfrm>
              <a:custGeom>
                <a:avLst/>
                <a:gdLst/>
                <a:ahLst/>
                <a:cxnLst>
                  <a:cxn ang="0">
                    <a:pos x="225" y="39"/>
                  </a:cxn>
                  <a:cxn ang="0">
                    <a:pos x="0" y="0"/>
                  </a:cxn>
                  <a:cxn ang="0">
                    <a:pos x="3" y="41"/>
                  </a:cxn>
                  <a:cxn ang="0">
                    <a:pos x="218" y="85"/>
                  </a:cxn>
                  <a:cxn ang="0">
                    <a:pos x="225" y="39"/>
                  </a:cxn>
                </a:cxnLst>
                <a:rect l="0" t="0" r="r" b="b"/>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prstTxWarp prst="textNoShape">
                  <a:avLst/>
                </a:prstTxWarp>
              </a:bodyPr>
              <a:lstStyle/>
              <a:p>
                <a:endParaRPr lang="en-US"/>
              </a:p>
            </p:txBody>
          </p:sp>
          <p:sp>
            <p:nvSpPr>
              <p:cNvPr id="358425" name="Freeform 25"/>
              <p:cNvSpPr>
                <a:spLocks/>
              </p:cNvSpPr>
              <p:nvPr/>
            </p:nvSpPr>
            <p:spPr bwMode="auto">
              <a:xfrm>
                <a:off x="5972" y="14624"/>
                <a:ext cx="1325" cy="439"/>
              </a:xfrm>
              <a:custGeom>
                <a:avLst/>
                <a:gdLst/>
                <a:ahLst/>
                <a:cxnLst>
                  <a:cxn ang="0">
                    <a:pos x="0" y="132"/>
                  </a:cxn>
                  <a:cxn ang="0">
                    <a:pos x="3" y="132"/>
                  </a:cxn>
                  <a:cxn ang="0">
                    <a:pos x="10" y="130"/>
                  </a:cxn>
                  <a:cxn ang="0">
                    <a:pos x="24" y="128"/>
                  </a:cxn>
                  <a:cxn ang="0">
                    <a:pos x="42" y="125"/>
                  </a:cxn>
                  <a:cxn ang="0">
                    <a:pos x="62" y="121"/>
                  </a:cxn>
                  <a:cxn ang="0">
                    <a:pos x="86" y="116"/>
                  </a:cxn>
                  <a:cxn ang="0">
                    <a:pos x="113" y="109"/>
                  </a:cxn>
                  <a:cxn ang="0">
                    <a:pos x="141" y="102"/>
                  </a:cxn>
                  <a:cxn ang="0">
                    <a:pos x="170" y="94"/>
                  </a:cxn>
                  <a:cxn ang="0">
                    <a:pos x="199" y="85"/>
                  </a:cxn>
                  <a:cxn ang="0">
                    <a:pos x="228" y="74"/>
                  </a:cxn>
                  <a:cxn ang="0">
                    <a:pos x="257" y="62"/>
                  </a:cxn>
                  <a:cxn ang="0">
                    <a:pos x="285" y="48"/>
                  </a:cxn>
                  <a:cxn ang="0">
                    <a:pos x="309" y="34"/>
                  </a:cxn>
                  <a:cxn ang="0">
                    <a:pos x="333" y="18"/>
                  </a:cxn>
                  <a:cxn ang="0">
                    <a:pos x="352" y="0"/>
                  </a:cxn>
                  <a:cxn ang="0">
                    <a:pos x="1325" y="223"/>
                  </a:cxn>
                  <a:cxn ang="0">
                    <a:pos x="1323" y="225"/>
                  </a:cxn>
                  <a:cxn ang="0">
                    <a:pos x="1318" y="230"/>
                  </a:cxn>
                  <a:cxn ang="0">
                    <a:pos x="1309" y="239"/>
                  </a:cxn>
                  <a:cxn ang="0">
                    <a:pos x="1297" y="250"/>
                  </a:cxn>
                  <a:cxn ang="0">
                    <a:pos x="1282" y="263"/>
                  </a:cxn>
                  <a:cxn ang="0">
                    <a:pos x="1265" y="278"/>
                  </a:cxn>
                  <a:cxn ang="0">
                    <a:pos x="1247" y="295"/>
                  </a:cxn>
                  <a:cxn ang="0">
                    <a:pos x="1225" y="312"/>
                  </a:cxn>
                  <a:cxn ang="0">
                    <a:pos x="1202" y="331"/>
                  </a:cxn>
                  <a:cxn ang="0">
                    <a:pos x="1179" y="349"/>
                  </a:cxn>
                  <a:cxn ang="0">
                    <a:pos x="1154" y="367"/>
                  </a:cxn>
                  <a:cxn ang="0">
                    <a:pos x="1128" y="385"/>
                  </a:cxn>
                  <a:cxn ang="0">
                    <a:pos x="1102" y="401"/>
                  </a:cxn>
                  <a:cxn ang="0">
                    <a:pos x="1077" y="415"/>
                  </a:cxn>
                  <a:cxn ang="0">
                    <a:pos x="1051" y="428"/>
                  </a:cxn>
                  <a:cxn ang="0">
                    <a:pos x="1026" y="439"/>
                  </a:cxn>
                  <a:cxn ang="0">
                    <a:pos x="0" y="132"/>
                  </a:cxn>
                </a:cxnLst>
                <a:rect l="0" t="0" r="r" b="b"/>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prstTxWarp prst="textNoShape">
                  <a:avLst/>
                </a:prstTxWarp>
              </a:bodyPr>
              <a:lstStyle/>
              <a:p>
                <a:endParaRPr lang="en-US"/>
              </a:p>
            </p:txBody>
          </p:sp>
          <p:sp>
            <p:nvSpPr>
              <p:cNvPr id="358426" name="Freeform 26"/>
              <p:cNvSpPr>
                <a:spLocks/>
              </p:cNvSpPr>
              <p:nvPr/>
            </p:nvSpPr>
            <p:spPr bwMode="auto">
              <a:xfrm>
                <a:off x="7292" y="14577"/>
                <a:ext cx="472" cy="209"/>
              </a:xfrm>
              <a:custGeom>
                <a:avLst/>
                <a:gdLst/>
                <a:ahLst/>
                <a:cxnLst>
                  <a:cxn ang="0">
                    <a:pos x="47" y="209"/>
                  </a:cxn>
                  <a:cxn ang="0">
                    <a:pos x="472" y="84"/>
                  </a:cxn>
                  <a:cxn ang="0">
                    <a:pos x="215" y="0"/>
                  </a:cxn>
                  <a:cxn ang="0">
                    <a:pos x="5" y="24"/>
                  </a:cxn>
                  <a:cxn ang="0">
                    <a:pos x="0" y="197"/>
                  </a:cxn>
                  <a:cxn ang="0">
                    <a:pos x="47" y="209"/>
                  </a:cxn>
                </a:cxnLst>
                <a:rect l="0" t="0" r="r" b="b"/>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prstTxWarp prst="textNoShape">
                  <a:avLst/>
                </a:prstTxWarp>
              </a:bodyPr>
              <a:lstStyle/>
              <a:p>
                <a:endParaRPr lang="en-US"/>
              </a:p>
            </p:txBody>
          </p:sp>
          <p:sp>
            <p:nvSpPr>
              <p:cNvPr id="358427" name="Freeform 27"/>
              <p:cNvSpPr>
                <a:spLocks/>
              </p:cNvSpPr>
              <p:nvPr/>
            </p:nvSpPr>
            <p:spPr bwMode="auto">
              <a:xfrm>
                <a:off x="6073" y="13679"/>
                <a:ext cx="251" cy="999"/>
              </a:xfrm>
              <a:custGeom>
                <a:avLst/>
                <a:gdLst/>
                <a:ahLst/>
                <a:cxnLst>
                  <a:cxn ang="0">
                    <a:pos x="251" y="23"/>
                  </a:cxn>
                  <a:cxn ang="0">
                    <a:pos x="250" y="22"/>
                  </a:cxn>
                  <a:cxn ang="0">
                    <a:pos x="246" y="20"/>
                  </a:cxn>
                  <a:cxn ang="0">
                    <a:pos x="239" y="18"/>
                  </a:cxn>
                  <a:cxn ang="0">
                    <a:pos x="230" y="15"/>
                  </a:cxn>
                  <a:cxn ang="0">
                    <a:pos x="218" y="11"/>
                  </a:cxn>
                  <a:cxn ang="0">
                    <a:pos x="205" y="7"/>
                  </a:cxn>
                  <a:cxn ang="0">
                    <a:pos x="190" y="4"/>
                  </a:cxn>
                  <a:cxn ang="0">
                    <a:pos x="173" y="1"/>
                  </a:cxn>
                  <a:cxn ang="0">
                    <a:pos x="155" y="0"/>
                  </a:cxn>
                  <a:cxn ang="0">
                    <a:pos x="134" y="0"/>
                  </a:cxn>
                  <a:cxn ang="0">
                    <a:pos x="114" y="2"/>
                  </a:cxn>
                  <a:cxn ang="0">
                    <a:pos x="92" y="5"/>
                  </a:cxn>
                  <a:cxn ang="0">
                    <a:pos x="70" y="12"/>
                  </a:cxn>
                  <a:cxn ang="0">
                    <a:pos x="47" y="20"/>
                  </a:cxn>
                  <a:cxn ang="0">
                    <a:pos x="23" y="32"/>
                  </a:cxn>
                  <a:cxn ang="0">
                    <a:pos x="0" y="47"/>
                  </a:cxn>
                  <a:cxn ang="0">
                    <a:pos x="0" y="999"/>
                  </a:cxn>
                  <a:cxn ang="0">
                    <a:pos x="1" y="999"/>
                  </a:cxn>
                  <a:cxn ang="0">
                    <a:pos x="6" y="999"/>
                  </a:cxn>
                  <a:cxn ang="0">
                    <a:pos x="14" y="998"/>
                  </a:cxn>
                  <a:cxn ang="0">
                    <a:pos x="23" y="997"/>
                  </a:cxn>
                  <a:cxn ang="0">
                    <a:pos x="35" y="995"/>
                  </a:cxn>
                  <a:cxn ang="0">
                    <a:pos x="49" y="993"/>
                  </a:cxn>
                  <a:cxn ang="0">
                    <a:pos x="65" y="990"/>
                  </a:cxn>
                  <a:cxn ang="0">
                    <a:pos x="83" y="985"/>
                  </a:cxn>
                  <a:cxn ang="0">
                    <a:pos x="102" y="980"/>
                  </a:cxn>
                  <a:cxn ang="0">
                    <a:pos x="121" y="973"/>
                  </a:cxn>
                  <a:cxn ang="0">
                    <a:pos x="143" y="966"/>
                  </a:cxn>
                  <a:cxn ang="0">
                    <a:pos x="164" y="956"/>
                  </a:cxn>
                  <a:cxn ang="0">
                    <a:pos x="186" y="945"/>
                  </a:cxn>
                  <a:cxn ang="0">
                    <a:pos x="208" y="934"/>
                  </a:cxn>
                  <a:cxn ang="0">
                    <a:pos x="230" y="919"/>
                  </a:cxn>
                  <a:cxn ang="0">
                    <a:pos x="251" y="903"/>
                  </a:cxn>
                  <a:cxn ang="0">
                    <a:pos x="251" y="23"/>
                  </a:cxn>
                </a:cxnLst>
                <a:rect l="0" t="0" r="r" b="b"/>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prstTxWarp prst="textNoShape">
                  <a:avLst/>
                </a:prstTxWarp>
              </a:bodyPr>
              <a:lstStyle/>
              <a:p>
                <a:endParaRPr lang="en-US"/>
              </a:p>
            </p:txBody>
          </p:sp>
          <p:sp>
            <p:nvSpPr>
              <p:cNvPr id="358428" name="Freeform 28"/>
              <p:cNvSpPr>
                <a:spLocks/>
              </p:cNvSpPr>
              <p:nvPr/>
            </p:nvSpPr>
            <p:spPr bwMode="auto">
              <a:xfrm>
                <a:off x="6080" y="13687"/>
                <a:ext cx="215" cy="843"/>
              </a:xfrm>
              <a:custGeom>
                <a:avLst/>
                <a:gdLst/>
                <a:ahLst/>
                <a:cxnLst>
                  <a:cxn ang="0">
                    <a:pos x="215" y="20"/>
                  </a:cxn>
                  <a:cxn ang="0">
                    <a:pos x="214" y="19"/>
                  </a:cxn>
                  <a:cxn ang="0">
                    <a:pos x="211" y="18"/>
                  </a:cxn>
                  <a:cxn ang="0">
                    <a:pos x="205" y="15"/>
                  </a:cxn>
                  <a:cxn ang="0">
                    <a:pos x="197" y="12"/>
                  </a:cxn>
                  <a:cxn ang="0">
                    <a:pos x="187" y="9"/>
                  </a:cxn>
                  <a:cxn ang="0">
                    <a:pos x="176" y="6"/>
                  </a:cxn>
                  <a:cxn ang="0">
                    <a:pos x="163" y="4"/>
                  </a:cxn>
                  <a:cxn ang="0">
                    <a:pos x="149" y="1"/>
                  </a:cxn>
                  <a:cxn ang="0">
                    <a:pos x="133" y="0"/>
                  </a:cxn>
                  <a:cxn ang="0">
                    <a:pos x="115" y="0"/>
                  </a:cxn>
                  <a:cxn ang="0">
                    <a:pos x="98" y="1"/>
                  </a:cxn>
                  <a:cxn ang="0">
                    <a:pos x="79" y="5"/>
                  </a:cxn>
                  <a:cxn ang="0">
                    <a:pos x="60" y="10"/>
                  </a:cxn>
                  <a:cxn ang="0">
                    <a:pos x="40" y="18"/>
                  </a:cxn>
                  <a:cxn ang="0">
                    <a:pos x="21" y="27"/>
                  </a:cxn>
                  <a:cxn ang="0">
                    <a:pos x="0" y="40"/>
                  </a:cxn>
                  <a:cxn ang="0">
                    <a:pos x="0" y="843"/>
                  </a:cxn>
                  <a:cxn ang="0">
                    <a:pos x="1" y="843"/>
                  </a:cxn>
                  <a:cxn ang="0">
                    <a:pos x="6" y="843"/>
                  </a:cxn>
                  <a:cxn ang="0">
                    <a:pos x="12" y="842"/>
                  </a:cxn>
                  <a:cxn ang="0">
                    <a:pos x="21" y="841"/>
                  </a:cxn>
                  <a:cxn ang="0">
                    <a:pos x="30" y="840"/>
                  </a:cxn>
                  <a:cxn ang="0">
                    <a:pos x="43" y="838"/>
                  </a:cxn>
                  <a:cxn ang="0">
                    <a:pos x="56" y="835"/>
                  </a:cxn>
                  <a:cxn ang="0">
                    <a:pos x="71" y="831"/>
                  </a:cxn>
                  <a:cxn ang="0">
                    <a:pos x="87" y="826"/>
                  </a:cxn>
                  <a:cxn ang="0">
                    <a:pos x="105" y="821"/>
                  </a:cxn>
                  <a:cxn ang="0">
                    <a:pos x="123" y="814"/>
                  </a:cxn>
                  <a:cxn ang="0">
                    <a:pos x="141" y="806"/>
                  </a:cxn>
                  <a:cxn ang="0">
                    <a:pos x="159" y="797"/>
                  </a:cxn>
                  <a:cxn ang="0">
                    <a:pos x="179" y="786"/>
                  </a:cxn>
                  <a:cxn ang="0">
                    <a:pos x="197" y="774"/>
                  </a:cxn>
                  <a:cxn ang="0">
                    <a:pos x="215" y="760"/>
                  </a:cxn>
                  <a:cxn ang="0">
                    <a:pos x="215" y="20"/>
                  </a:cxn>
                </a:cxnLst>
                <a:rect l="0" t="0" r="r" b="b"/>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prstTxWarp prst="textNoShape">
                  <a:avLst/>
                </a:prstTxWarp>
              </a:bodyPr>
              <a:lstStyle/>
              <a:p>
                <a:endParaRPr lang="en-US"/>
              </a:p>
            </p:txBody>
          </p:sp>
          <p:sp>
            <p:nvSpPr>
              <p:cNvPr id="358429" name="Freeform 29"/>
              <p:cNvSpPr>
                <a:spLocks/>
              </p:cNvSpPr>
              <p:nvPr/>
            </p:nvSpPr>
            <p:spPr bwMode="auto">
              <a:xfrm>
                <a:off x="6087" y="13696"/>
                <a:ext cx="180" cy="685"/>
              </a:xfrm>
              <a:custGeom>
                <a:avLst/>
                <a:gdLst/>
                <a:ahLst/>
                <a:cxnLst>
                  <a:cxn ang="0">
                    <a:pos x="180" y="16"/>
                  </a:cxn>
                  <a:cxn ang="0">
                    <a:pos x="179" y="16"/>
                  </a:cxn>
                  <a:cxn ang="0">
                    <a:pos x="176" y="14"/>
                  </a:cxn>
                  <a:cxn ang="0">
                    <a:pos x="172" y="12"/>
                  </a:cxn>
                  <a:cxn ang="0">
                    <a:pos x="165" y="10"/>
                  </a:cxn>
                  <a:cxn ang="0">
                    <a:pos x="157" y="8"/>
                  </a:cxn>
                  <a:cxn ang="0">
                    <a:pos x="147" y="4"/>
                  </a:cxn>
                  <a:cxn ang="0">
                    <a:pos x="136" y="2"/>
                  </a:cxn>
                  <a:cxn ang="0">
                    <a:pos x="125" y="0"/>
                  </a:cxn>
                  <a:cxn ang="0">
                    <a:pos x="111" y="0"/>
                  </a:cxn>
                  <a:cxn ang="0">
                    <a:pos x="97" y="0"/>
                  </a:cxn>
                  <a:cxn ang="0">
                    <a:pos x="81" y="1"/>
                  </a:cxn>
                  <a:cxn ang="0">
                    <a:pos x="66" y="3"/>
                  </a:cxn>
                  <a:cxn ang="0">
                    <a:pos x="50" y="8"/>
                  </a:cxn>
                  <a:cxn ang="0">
                    <a:pos x="33" y="14"/>
                  </a:cxn>
                  <a:cxn ang="0">
                    <a:pos x="17" y="23"/>
                  </a:cxn>
                  <a:cxn ang="0">
                    <a:pos x="0" y="33"/>
                  </a:cxn>
                  <a:cxn ang="0">
                    <a:pos x="0" y="685"/>
                  </a:cxn>
                  <a:cxn ang="0">
                    <a:pos x="1" y="685"/>
                  </a:cxn>
                  <a:cxn ang="0">
                    <a:pos x="4" y="685"/>
                  </a:cxn>
                  <a:cxn ang="0">
                    <a:pos x="9" y="684"/>
                  </a:cxn>
                  <a:cxn ang="0">
                    <a:pos x="17" y="683"/>
                  </a:cxn>
                  <a:cxn ang="0">
                    <a:pos x="26" y="682"/>
                  </a:cxn>
                  <a:cxn ang="0">
                    <a:pos x="35" y="681"/>
                  </a:cxn>
                  <a:cxn ang="0">
                    <a:pos x="47" y="678"/>
                  </a:cxn>
                  <a:cxn ang="0">
                    <a:pos x="60" y="676"/>
                  </a:cxn>
                  <a:cxn ang="0">
                    <a:pos x="73" y="671"/>
                  </a:cxn>
                  <a:cxn ang="0">
                    <a:pos x="87" y="667"/>
                  </a:cxn>
                  <a:cxn ang="0">
                    <a:pos x="102" y="662"/>
                  </a:cxn>
                  <a:cxn ang="0">
                    <a:pos x="118" y="655"/>
                  </a:cxn>
                  <a:cxn ang="0">
                    <a:pos x="133" y="648"/>
                  </a:cxn>
                  <a:cxn ang="0">
                    <a:pos x="149" y="639"/>
                  </a:cxn>
                  <a:cxn ang="0">
                    <a:pos x="165" y="628"/>
                  </a:cxn>
                  <a:cxn ang="0">
                    <a:pos x="180" y="617"/>
                  </a:cxn>
                  <a:cxn ang="0">
                    <a:pos x="180" y="16"/>
                  </a:cxn>
                </a:cxnLst>
                <a:rect l="0" t="0" r="r" b="b"/>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prstTxWarp prst="textNoShape">
                  <a:avLst/>
                </a:prstTxWarp>
              </a:bodyPr>
              <a:lstStyle/>
              <a:p>
                <a:endParaRPr lang="en-US"/>
              </a:p>
            </p:txBody>
          </p:sp>
          <p:sp>
            <p:nvSpPr>
              <p:cNvPr id="358430" name="Freeform 30"/>
              <p:cNvSpPr>
                <a:spLocks/>
              </p:cNvSpPr>
              <p:nvPr/>
            </p:nvSpPr>
            <p:spPr bwMode="auto">
              <a:xfrm>
                <a:off x="6093" y="13704"/>
                <a:ext cx="146" cy="530"/>
              </a:xfrm>
              <a:custGeom>
                <a:avLst/>
                <a:gdLst/>
                <a:ahLst/>
                <a:cxnLst>
                  <a:cxn ang="0">
                    <a:pos x="146" y="14"/>
                  </a:cxn>
                  <a:cxn ang="0">
                    <a:pos x="143" y="12"/>
                  </a:cxn>
                  <a:cxn ang="0">
                    <a:pos x="134" y="8"/>
                  </a:cxn>
                  <a:cxn ang="0">
                    <a:pos x="120" y="4"/>
                  </a:cxn>
                  <a:cxn ang="0">
                    <a:pos x="101" y="1"/>
                  </a:cxn>
                  <a:cxn ang="0">
                    <a:pos x="79" y="0"/>
                  </a:cxn>
                  <a:cxn ang="0">
                    <a:pos x="54" y="3"/>
                  </a:cxn>
                  <a:cxn ang="0">
                    <a:pos x="27" y="11"/>
                  </a:cxn>
                  <a:cxn ang="0">
                    <a:pos x="0" y="27"/>
                  </a:cxn>
                  <a:cxn ang="0">
                    <a:pos x="0" y="530"/>
                  </a:cxn>
                  <a:cxn ang="0">
                    <a:pos x="3" y="530"/>
                  </a:cxn>
                  <a:cxn ang="0">
                    <a:pos x="14" y="529"/>
                  </a:cxn>
                  <a:cxn ang="0">
                    <a:pos x="29" y="526"/>
                  </a:cxn>
                  <a:cxn ang="0">
                    <a:pos x="49" y="521"/>
                  </a:cxn>
                  <a:cxn ang="0">
                    <a:pos x="71" y="514"/>
                  </a:cxn>
                  <a:cxn ang="0">
                    <a:pos x="96" y="505"/>
                  </a:cxn>
                  <a:cxn ang="0">
                    <a:pos x="121" y="492"/>
                  </a:cxn>
                  <a:cxn ang="0">
                    <a:pos x="146" y="475"/>
                  </a:cxn>
                  <a:cxn ang="0">
                    <a:pos x="146" y="14"/>
                  </a:cxn>
                </a:cxnLst>
                <a:rect l="0" t="0" r="r" b="b"/>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prstTxWarp prst="textNoShape">
                  <a:avLst/>
                </a:prstTxWarp>
              </a:bodyPr>
              <a:lstStyle/>
              <a:p>
                <a:endParaRPr lang="en-US"/>
              </a:p>
            </p:txBody>
          </p:sp>
          <p:sp>
            <p:nvSpPr>
              <p:cNvPr id="358431" name="Freeform 31"/>
              <p:cNvSpPr>
                <a:spLocks/>
              </p:cNvSpPr>
              <p:nvPr/>
            </p:nvSpPr>
            <p:spPr bwMode="auto">
              <a:xfrm>
                <a:off x="6101" y="13712"/>
                <a:ext cx="109" cy="373"/>
              </a:xfrm>
              <a:custGeom>
                <a:avLst/>
                <a:gdLst/>
                <a:ahLst/>
                <a:cxnLst>
                  <a:cxn ang="0">
                    <a:pos x="109" y="10"/>
                  </a:cxn>
                  <a:cxn ang="0">
                    <a:pos x="107" y="9"/>
                  </a:cxn>
                  <a:cxn ang="0">
                    <a:pos x="100" y="6"/>
                  </a:cxn>
                  <a:cxn ang="0">
                    <a:pos x="89" y="2"/>
                  </a:cxn>
                  <a:cxn ang="0">
                    <a:pos x="75" y="0"/>
                  </a:cxn>
                  <a:cxn ang="0">
                    <a:pos x="59" y="0"/>
                  </a:cxn>
                  <a:cxn ang="0">
                    <a:pos x="39" y="2"/>
                  </a:cxn>
                  <a:cxn ang="0">
                    <a:pos x="20" y="9"/>
                  </a:cxn>
                  <a:cxn ang="0">
                    <a:pos x="0" y="21"/>
                  </a:cxn>
                  <a:cxn ang="0">
                    <a:pos x="0" y="373"/>
                  </a:cxn>
                  <a:cxn ang="0">
                    <a:pos x="2" y="373"/>
                  </a:cxn>
                  <a:cxn ang="0">
                    <a:pos x="9" y="372"/>
                  </a:cxn>
                  <a:cxn ang="0">
                    <a:pos x="21" y="369"/>
                  </a:cxn>
                  <a:cxn ang="0">
                    <a:pos x="36" y="366"/>
                  </a:cxn>
                  <a:cxn ang="0">
                    <a:pos x="53" y="362"/>
                  </a:cxn>
                  <a:cxn ang="0">
                    <a:pos x="72" y="354"/>
                  </a:cxn>
                  <a:cxn ang="0">
                    <a:pos x="90" y="343"/>
                  </a:cxn>
                  <a:cxn ang="0">
                    <a:pos x="109" y="331"/>
                  </a:cxn>
                  <a:cxn ang="0">
                    <a:pos x="109" y="10"/>
                  </a:cxn>
                </a:cxnLst>
                <a:rect l="0" t="0" r="r" b="b"/>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prstTxWarp prst="textNoShape">
                  <a:avLst/>
                </a:prstTxWarp>
              </a:bodyPr>
              <a:lstStyle/>
              <a:p>
                <a:endParaRPr lang="en-US"/>
              </a:p>
            </p:txBody>
          </p:sp>
          <p:sp>
            <p:nvSpPr>
              <p:cNvPr id="358432" name="Freeform 32"/>
              <p:cNvSpPr>
                <a:spLocks/>
              </p:cNvSpPr>
              <p:nvPr/>
            </p:nvSpPr>
            <p:spPr bwMode="auto">
              <a:xfrm>
                <a:off x="6107" y="13721"/>
                <a:ext cx="75" cy="216"/>
              </a:xfrm>
              <a:custGeom>
                <a:avLst/>
                <a:gdLst/>
                <a:ahLst/>
                <a:cxnLst>
                  <a:cxn ang="0">
                    <a:pos x="75" y="6"/>
                  </a:cxn>
                  <a:cxn ang="0">
                    <a:pos x="73" y="5"/>
                  </a:cxn>
                  <a:cxn ang="0">
                    <a:pos x="69" y="4"/>
                  </a:cxn>
                  <a:cxn ang="0">
                    <a:pos x="61" y="2"/>
                  </a:cxn>
                  <a:cxn ang="0">
                    <a:pos x="52" y="0"/>
                  </a:cxn>
                  <a:cxn ang="0">
                    <a:pos x="41" y="0"/>
                  </a:cxn>
                  <a:cxn ang="0">
                    <a:pos x="28" y="1"/>
                  </a:cxn>
                  <a:cxn ang="0">
                    <a:pos x="14" y="6"/>
                  </a:cxn>
                  <a:cxn ang="0">
                    <a:pos x="0" y="14"/>
                  </a:cxn>
                  <a:cxn ang="0">
                    <a:pos x="0" y="216"/>
                  </a:cxn>
                  <a:cxn ang="0">
                    <a:pos x="2" y="216"/>
                  </a:cxn>
                  <a:cxn ang="0">
                    <a:pos x="7" y="215"/>
                  </a:cxn>
                  <a:cxn ang="0">
                    <a:pos x="15" y="214"/>
                  </a:cxn>
                  <a:cxn ang="0">
                    <a:pos x="25" y="211"/>
                  </a:cxn>
                  <a:cxn ang="0">
                    <a:pos x="37" y="208"/>
                  </a:cxn>
                  <a:cxn ang="0">
                    <a:pos x="50" y="203"/>
                  </a:cxn>
                  <a:cxn ang="0">
                    <a:pos x="63" y="195"/>
                  </a:cxn>
                  <a:cxn ang="0">
                    <a:pos x="75" y="187"/>
                  </a:cxn>
                  <a:cxn ang="0">
                    <a:pos x="75" y="6"/>
                  </a:cxn>
                </a:cxnLst>
                <a:rect l="0" t="0" r="r" b="b"/>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prstTxWarp prst="textNoShape">
                  <a:avLst/>
                </a:prstTxWarp>
              </a:bodyPr>
              <a:lstStyle/>
              <a:p>
                <a:endParaRPr lang="en-US"/>
              </a:p>
            </p:txBody>
          </p:sp>
          <p:sp>
            <p:nvSpPr>
              <p:cNvPr id="358433" name="Freeform 33"/>
              <p:cNvSpPr>
                <a:spLocks/>
              </p:cNvSpPr>
              <p:nvPr/>
            </p:nvSpPr>
            <p:spPr bwMode="auto">
              <a:xfrm>
                <a:off x="7013" y="14340"/>
                <a:ext cx="110" cy="111"/>
              </a:xfrm>
              <a:custGeom>
                <a:avLst/>
                <a:gdLst/>
                <a:ahLst/>
                <a:cxnLst>
                  <a:cxn ang="0">
                    <a:pos x="55" y="111"/>
                  </a:cxn>
                  <a:cxn ang="0">
                    <a:pos x="66" y="110"/>
                  </a:cxn>
                  <a:cxn ang="0">
                    <a:pos x="76" y="106"/>
                  </a:cxn>
                  <a:cxn ang="0">
                    <a:pos x="85" y="101"/>
                  </a:cxn>
                  <a:cxn ang="0">
                    <a:pos x="94" y="94"/>
                  </a:cxn>
                  <a:cxn ang="0">
                    <a:pos x="100" y="86"/>
                  </a:cxn>
                  <a:cxn ang="0">
                    <a:pos x="106" y="77"/>
                  </a:cxn>
                  <a:cxn ang="0">
                    <a:pos x="109" y="66"/>
                  </a:cxn>
                  <a:cxn ang="0">
                    <a:pos x="110" y="56"/>
                  </a:cxn>
                  <a:cxn ang="0">
                    <a:pos x="109" y="44"/>
                  </a:cxn>
                  <a:cxn ang="0">
                    <a:pos x="106" y="34"/>
                  </a:cxn>
                  <a:cxn ang="0">
                    <a:pos x="100" y="24"/>
                  </a:cxn>
                  <a:cxn ang="0">
                    <a:pos x="94" y="17"/>
                  </a:cxn>
                  <a:cxn ang="0">
                    <a:pos x="85" y="9"/>
                  </a:cxn>
                  <a:cxn ang="0">
                    <a:pos x="76" y="5"/>
                  </a:cxn>
                  <a:cxn ang="0">
                    <a:pos x="66" y="2"/>
                  </a:cxn>
                  <a:cxn ang="0">
                    <a:pos x="55" y="0"/>
                  </a:cxn>
                  <a:cxn ang="0">
                    <a:pos x="44" y="2"/>
                  </a:cxn>
                  <a:cxn ang="0">
                    <a:pos x="33" y="5"/>
                  </a:cxn>
                  <a:cxn ang="0">
                    <a:pos x="25" y="9"/>
                  </a:cxn>
                  <a:cxn ang="0">
                    <a:pos x="16" y="17"/>
                  </a:cxn>
                  <a:cxn ang="0">
                    <a:pos x="10" y="24"/>
                  </a:cxn>
                  <a:cxn ang="0">
                    <a:pos x="4" y="34"/>
                  </a:cxn>
                  <a:cxn ang="0">
                    <a:pos x="1" y="44"/>
                  </a:cxn>
                  <a:cxn ang="0">
                    <a:pos x="0" y="56"/>
                  </a:cxn>
                  <a:cxn ang="0">
                    <a:pos x="1" y="66"/>
                  </a:cxn>
                  <a:cxn ang="0">
                    <a:pos x="4" y="77"/>
                  </a:cxn>
                  <a:cxn ang="0">
                    <a:pos x="10" y="86"/>
                  </a:cxn>
                  <a:cxn ang="0">
                    <a:pos x="16" y="94"/>
                  </a:cxn>
                  <a:cxn ang="0">
                    <a:pos x="25" y="101"/>
                  </a:cxn>
                  <a:cxn ang="0">
                    <a:pos x="33" y="106"/>
                  </a:cxn>
                  <a:cxn ang="0">
                    <a:pos x="44" y="110"/>
                  </a:cxn>
                  <a:cxn ang="0">
                    <a:pos x="55" y="111"/>
                  </a:cxn>
                </a:cxnLst>
                <a:rect l="0" t="0" r="r" b="b"/>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prstTxWarp prst="textNoShape">
                  <a:avLst/>
                </a:prstTxWarp>
              </a:bodyPr>
              <a:lstStyle/>
              <a:p>
                <a:endParaRPr lang="en-US"/>
              </a:p>
            </p:txBody>
          </p:sp>
          <p:sp>
            <p:nvSpPr>
              <p:cNvPr id="358434" name="Freeform 34"/>
              <p:cNvSpPr>
                <a:spLocks/>
              </p:cNvSpPr>
              <p:nvPr/>
            </p:nvSpPr>
            <p:spPr bwMode="auto">
              <a:xfrm>
                <a:off x="6676" y="14343"/>
                <a:ext cx="55" cy="55"/>
              </a:xfrm>
              <a:custGeom>
                <a:avLst/>
                <a:gdLst/>
                <a:ahLst/>
                <a:cxnLst>
                  <a:cxn ang="0">
                    <a:pos x="27" y="55"/>
                  </a:cxn>
                  <a:cxn ang="0">
                    <a:pos x="38" y="53"/>
                  </a:cxn>
                  <a:cxn ang="0">
                    <a:pos x="48" y="46"/>
                  </a:cxn>
                  <a:cxn ang="0">
                    <a:pos x="53" y="37"/>
                  </a:cxn>
                  <a:cxn ang="0">
                    <a:pos x="55" y="27"/>
                  </a:cxn>
                  <a:cxn ang="0">
                    <a:pos x="53" y="16"/>
                  </a:cxn>
                  <a:cxn ang="0">
                    <a:pos x="48" y="7"/>
                  </a:cxn>
                  <a:cxn ang="0">
                    <a:pos x="38" y="2"/>
                  </a:cxn>
                  <a:cxn ang="0">
                    <a:pos x="27" y="0"/>
                  </a:cxn>
                  <a:cxn ang="0">
                    <a:pos x="16" y="2"/>
                  </a:cxn>
                  <a:cxn ang="0">
                    <a:pos x="8" y="7"/>
                  </a:cxn>
                  <a:cxn ang="0">
                    <a:pos x="2" y="16"/>
                  </a:cxn>
                  <a:cxn ang="0">
                    <a:pos x="0" y="27"/>
                  </a:cxn>
                  <a:cxn ang="0">
                    <a:pos x="2" y="37"/>
                  </a:cxn>
                  <a:cxn ang="0">
                    <a:pos x="8" y="46"/>
                  </a:cxn>
                  <a:cxn ang="0">
                    <a:pos x="16" y="53"/>
                  </a:cxn>
                  <a:cxn ang="0">
                    <a:pos x="27" y="55"/>
                  </a:cxn>
                </a:cxnLst>
                <a:rect l="0" t="0" r="r" b="b"/>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8435" name="Freeform 35"/>
              <p:cNvSpPr>
                <a:spLocks/>
              </p:cNvSpPr>
              <p:nvPr/>
            </p:nvSpPr>
            <p:spPr bwMode="auto">
              <a:xfrm>
                <a:off x="6770" y="14345"/>
                <a:ext cx="55" cy="55"/>
              </a:xfrm>
              <a:custGeom>
                <a:avLst/>
                <a:gdLst/>
                <a:ahLst/>
                <a:cxnLst>
                  <a:cxn ang="0">
                    <a:pos x="28" y="55"/>
                  </a:cxn>
                  <a:cxn ang="0">
                    <a:pos x="39" y="53"/>
                  </a:cxn>
                  <a:cxn ang="0">
                    <a:pos x="47" y="47"/>
                  </a:cxn>
                  <a:cxn ang="0">
                    <a:pos x="53" y="39"/>
                  </a:cxn>
                  <a:cxn ang="0">
                    <a:pos x="55" y="28"/>
                  </a:cxn>
                  <a:cxn ang="0">
                    <a:pos x="53" y="17"/>
                  </a:cxn>
                  <a:cxn ang="0">
                    <a:pos x="47" y="8"/>
                  </a:cxn>
                  <a:cxn ang="0">
                    <a:pos x="39" y="2"/>
                  </a:cxn>
                  <a:cxn ang="0">
                    <a:pos x="28" y="0"/>
                  </a:cxn>
                  <a:cxn ang="0">
                    <a:pos x="17" y="2"/>
                  </a:cxn>
                  <a:cxn ang="0">
                    <a:pos x="9" y="8"/>
                  </a:cxn>
                  <a:cxn ang="0">
                    <a:pos x="2" y="17"/>
                  </a:cxn>
                  <a:cxn ang="0">
                    <a:pos x="0" y="28"/>
                  </a:cxn>
                  <a:cxn ang="0">
                    <a:pos x="2" y="39"/>
                  </a:cxn>
                  <a:cxn ang="0">
                    <a:pos x="9" y="47"/>
                  </a:cxn>
                  <a:cxn ang="0">
                    <a:pos x="17" y="53"/>
                  </a:cxn>
                  <a:cxn ang="0">
                    <a:pos x="28" y="55"/>
                  </a:cxn>
                </a:cxnLst>
                <a:rect l="0" t="0" r="r" b="b"/>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8436" name="Freeform 36"/>
              <p:cNvSpPr>
                <a:spLocks/>
              </p:cNvSpPr>
              <p:nvPr/>
            </p:nvSpPr>
            <p:spPr bwMode="auto">
              <a:xfrm>
                <a:off x="6401" y="13591"/>
                <a:ext cx="156" cy="752"/>
              </a:xfrm>
              <a:custGeom>
                <a:avLst/>
                <a:gdLst/>
                <a:ahLst/>
                <a:cxnLst>
                  <a:cxn ang="0">
                    <a:pos x="48" y="15"/>
                  </a:cxn>
                  <a:cxn ang="0">
                    <a:pos x="44" y="30"/>
                  </a:cxn>
                  <a:cxn ang="0">
                    <a:pos x="33" y="73"/>
                  </a:cxn>
                  <a:cxn ang="0">
                    <a:pos x="19" y="140"/>
                  </a:cxn>
                  <a:cxn ang="0">
                    <a:pos x="7" y="229"/>
                  </a:cxn>
                  <a:cxn ang="0">
                    <a:pos x="0" y="337"/>
                  </a:cxn>
                  <a:cxn ang="0">
                    <a:pos x="1" y="462"/>
                  </a:cxn>
                  <a:cxn ang="0">
                    <a:pos x="14" y="602"/>
                  </a:cxn>
                  <a:cxn ang="0">
                    <a:pos x="43" y="752"/>
                  </a:cxn>
                  <a:cxn ang="0">
                    <a:pos x="150" y="746"/>
                  </a:cxn>
                  <a:cxn ang="0">
                    <a:pos x="146" y="724"/>
                  </a:cxn>
                  <a:cxn ang="0">
                    <a:pos x="135" y="663"/>
                  </a:cxn>
                  <a:cxn ang="0">
                    <a:pos x="123" y="574"/>
                  </a:cxn>
                  <a:cxn ang="0">
                    <a:pos x="111" y="463"/>
                  </a:cxn>
                  <a:cxn ang="0">
                    <a:pos x="104" y="342"/>
                  </a:cxn>
                  <a:cxn ang="0">
                    <a:pos x="107" y="220"/>
                  </a:cxn>
                  <a:cxn ang="0">
                    <a:pos x="124" y="106"/>
                  </a:cxn>
                  <a:cxn ang="0">
                    <a:pos x="156" y="9"/>
                  </a:cxn>
                  <a:cxn ang="0">
                    <a:pos x="156" y="8"/>
                  </a:cxn>
                  <a:cxn ang="0">
                    <a:pos x="156" y="6"/>
                  </a:cxn>
                  <a:cxn ang="0">
                    <a:pos x="154" y="4"/>
                  </a:cxn>
                  <a:cxn ang="0">
                    <a:pos x="147" y="0"/>
                  </a:cxn>
                  <a:cxn ang="0">
                    <a:pos x="134" y="0"/>
                  </a:cxn>
                  <a:cxn ang="0">
                    <a:pos x="115" y="1"/>
                  </a:cxn>
                  <a:cxn ang="0">
                    <a:pos x="87" y="7"/>
                  </a:cxn>
                  <a:cxn ang="0">
                    <a:pos x="48" y="15"/>
                  </a:cxn>
                </a:cxnLst>
                <a:rect l="0" t="0" r="r" b="b"/>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prstTxWarp prst="textNoShape">
                  <a:avLst/>
                </a:prstTxWarp>
              </a:bodyPr>
              <a:lstStyle/>
              <a:p>
                <a:endParaRPr lang="en-US"/>
              </a:p>
            </p:txBody>
          </p:sp>
          <p:sp>
            <p:nvSpPr>
              <p:cNvPr id="358437" name="Freeform 37"/>
              <p:cNvSpPr>
                <a:spLocks/>
              </p:cNvSpPr>
              <p:nvPr/>
            </p:nvSpPr>
            <p:spPr bwMode="auto">
              <a:xfrm>
                <a:off x="7205" y="13498"/>
                <a:ext cx="212" cy="839"/>
              </a:xfrm>
              <a:custGeom>
                <a:avLst/>
                <a:gdLst/>
                <a:ahLst/>
                <a:cxnLst>
                  <a:cxn ang="0">
                    <a:pos x="212" y="6"/>
                  </a:cxn>
                  <a:cxn ang="0">
                    <a:pos x="206" y="11"/>
                  </a:cxn>
                  <a:cxn ang="0">
                    <a:pos x="192" y="33"/>
                  </a:cxn>
                  <a:cxn ang="0">
                    <a:pos x="174" y="77"/>
                  </a:cxn>
                  <a:cxn ang="0">
                    <a:pos x="156" y="148"/>
                  </a:cxn>
                  <a:cxn ang="0">
                    <a:pos x="141" y="254"/>
                  </a:cxn>
                  <a:cxn ang="0">
                    <a:pos x="133" y="401"/>
                  </a:cxn>
                  <a:cxn ang="0">
                    <a:pos x="137" y="593"/>
                  </a:cxn>
                  <a:cxn ang="0">
                    <a:pos x="158" y="839"/>
                  </a:cxn>
                  <a:cxn ang="0">
                    <a:pos x="38" y="839"/>
                  </a:cxn>
                  <a:cxn ang="0">
                    <a:pos x="34" y="814"/>
                  </a:cxn>
                  <a:cxn ang="0">
                    <a:pos x="24" y="746"/>
                  </a:cxn>
                  <a:cxn ang="0">
                    <a:pos x="12" y="645"/>
                  </a:cxn>
                  <a:cxn ang="0">
                    <a:pos x="3" y="521"/>
                  </a:cxn>
                  <a:cxn ang="0">
                    <a:pos x="0" y="384"/>
                  </a:cxn>
                  <a:cxn ang="0">
                    <a:pos x="6" y="244"/>
                  </a:cxn>
                  <a:cxn ang="0">
                    <a:pos x="29" y="114"/>
                  </a:cxn>
                  <a:cxn ang="0">
                    <a:pos x="68" y="0"/>
                  </a:cxn>
                  <a:cxn ang="0">
                    <a:pos x="212" y="6"/>
                  </a:cxn>
                </a:cxnLst>
                <a:rect l="0" t="0" r="r" b="b"/>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prstTxWarp prst="textNoShape">
                  <a:avLst/>
                </a:prstTxWarp>
              </a:bodyPr>
              <a:lstStyle/>
              <a:p>
                <a:endParaRPr lang="en-US"/>
              </a:p>
            </p:txBody>
          </p:sp>
          <p:sp>
            <p:nvSpPr>
              <p:cNvPr id="358438" name="Freeform 38"/>
              <p:cNvSpPr>
                <a:spLocks/>
              </p:cNvSpPr>
              <p:nvPr/>
            </p:nvSpPr>
            <p:spPr bwMode="auto">
              <a:xfrm>
                <a:off x="6406" y="13636"/>
                <a:ext cx="137" cy="656"/>
              </a:xfrm>
              <a:custGeom>
                <a:avLst/>
                <a:gdLst/>
                <a:ahLst/>
                <a:cxnLst>
                  <a:cxn ang="0">
                    <a:pos x="43" y="12"/>
                  </a:cxn>
                  <a:cxn ang="0">
                    <a:pos x="39" y="25"/>
                  </a:cxn>
                  <a:cxn ang="0">
                    <a:pos x="30" y="62"/>
                  </a:cxn>
                  <a:cxn ang="0">
                    <a:pos x="19" y="122"/>
                  </a:cxn>
                  <a:cxn ang="0">
                    <a:pos x="7" y="199"/>
                  </a:cxn>
                  <a:cxn ang="0">
                    <a:pos x="0" y="294"/>
                  </a:cxn>
                  <a:cxn ang="0">
                    <a:pos x="1" y="403"/>
                  </a:cxn>
                  <a:cxn ang="0">
                    <a:pos x="12" y="524"/>
                  </a:cxn>
                  <a:cxn ang="0">
                    <a:pos x="38" y="656"/>
                  </a:cxn>
                  <a:cxn ang="0">
                    <a:pos x="132" y="650"/>
                  </a:cxn>
                  <a:cxn ang="0">
                    <a:pos x="127" y="631"/>
                  </a:cxn>
                  <a:cxn ang="0">
                    <a:pos x="119" y="578"/>
                  </a:cxn>
                  <a:cxn ang="0">
                    <a:pos x="107" y="499"/>
                  </a:cxn>
                  <a:cxn ang="0">
                    <a:pos x="97" y="403"/>
                  </a:cxn>
                  <a:cxn ang="0">
                    <a:pos x="92" y="297"/>
                  </a:cxn>
                  <a:cxn ang="0">
                    <a:pos x="94" y="192"/>
                  </a:cxn>
                  <a:cxn ang="0">
                    <a:pos x="108" y="91"/>
                  </a:cxn>
                  <a:cxn ang="0">
                    <a:pos x="137" y="7"/>
                  </a:cxn>
                  <a:cxn ang="0">
                    <a:pos x="137" y="6"/>
                  </a:cxn>
                  <a:cxn ang="0">
                    <a:pos x="137" y="4"/>
                  </a:cxn>
                  <a:cxn ang="0">
                    <a:pos x="135" y="2"/>
                  </a:cxn>
                  <a:cxn ang="0">
                    <a:pos x="129" y="0"/>
                  </a:cxn>
                  <a:cxn ang="0">
                    <a:pos x="119" y="0"/>
                  </a:cxn>
                  <a:cxn ang="0">
                    <a:pos x="101" y="1"/>
                  </a:cxn>
                  <a:cxn ang="0">
                    <a:pos x="77" y="5"/>
                  </a:cxn>
                  <a:cxn ang="0">
                    <a:pos x="43" y="12"/>
                  </a:cxn>
                </a:cxnLst>
                <a:rect l="0" t="0" r="r" b="b"/>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prstTxWarp prst="textNoShape">
                  <a:avLst/>
                </a:prstTxWarp>
              </a:bodyPr>
              <a:lstStyle/>
              <a:p>
                <a:endParaRPr lang="en-US"/>
              </a:p>
            </p:txBody>
          </p:sp>
          <p:sp>
            <p:nvSpPr>
              <p:cNvPr id="358439" name="Freeform 39"/>
              <p:cNvSpPr>
                <a:spLocks/>
              </p:cNvSpPr>
              <p:nvPr/>
            </p:nvSpPr>
            <p:spPr bwMode="auto">
              <a:xfrm>
                <a:off x="6412" y="13680"/>
                <a:ext cx="116" cy="560"/>
              </a:xfrm>
              <a:custGeom>
                <a:avLst/>
                <a:gdLst/>
                <a:ahLst/>
                <a:cxnLst>
                  <a:cxn ang="0">
                    <a:pos x="36" y="11"/>
                  </a:cxn>
                  <a:cxn ang="0">
                    <a:pos x="33" y="21"/>
                  </a:cxn>
                  <a:cxn ang="0">
                    <a:pos x="24" y="53"/>
                  </a:cxn>
                  <a:cxn ang="0">
                    <a:pos x="15" y="103"/>
                  </a:cxn>
                  <a:cxn ang="0">
                    <a:pos x="5" y="169"/>
                  </a:cxn>
                  <a:cxn ang="0">
                    <a:pos x="0" y="250"/>
                  </a:cxn>
                  <a:cxn ang="0">
                    <a:pos x="1" y="344"/>
                  </a:cxn>
                  <a:cxn ang="0">
                    <a:pos x="10" y="448"/>
                  </a:cxn>
                  <a:cxn ang="0">
                    <a:pos x="32" y="560"/>
                  </a:cxn>
                  <a:cxn ang="0">
                    <a:pos x="112" y="555"/>
                  </a:cxn>
                  <a:cxn ang="0">
                    <a:pos x="108" y="538"/>
                  </a:cxn>
                  <a:cxn ang="0">
                    <a:pos x="101" y="493"/>
                  </a:cxn>
                  <a:cxn ang="0">
                    <a:pos x="91" y="426"/>
                  </a:cxn>
                  <a:cxn ang="0">
                    <a:pos x="82" y="344"/>
                  </a:cxn>
                  <a:cxn ang="0">
                    <a:pos x="77" y="255"/>
                  </a:cxn>
                  <a:cxn ang="0">
                    <a:pos x="79" y="164"/>
                  </a:cxn>
                  <a:cxn ang="0">
                    <a:pos x="91" y="79"/>
                  </a:cxn>
                  <a:cxn ang="0">
                    <a:pos x="116" y="6"/>
                  </a:cxn>
                  <a:cxn ang="0">
                    <a:pos x="116" y="5"/>
                  </a:cxn>
                  <a:cxn ang="0">
                    <a:pos x="116" y="4"/>
                  </a:cxn>
                  <a:cxn ang="0">
                    <a:pos x="114" y="2"/>
                  </a:cxn>
                  <a:cxn ang="0">
                    <a:pos x="109" y="0"/>
                  </a:cxn>
                  <a:cxn ang="0">
                    <a:pos x="100" y="0"/>
                  </a:cxn>
                  <a:cxn ang="0">
                    <a:pos x="86" y="1"/>
                  </a:cxn>
                  <a:cxn ang="0">
                    <a:pos x="65" y="4"/>
                  </a:cxn>
                  <a:cxn ang="0">
                    <a:pos x="36" y="11"/>
                  </a:cxn>
                </a:cxnLst>
                <a:rect l="0" t="0" r="r" b="b"/>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prstTxWarp prst="textNoShape">
                  <a:avLst/>
                </a:prstTxWarp>
              </a:bodyPr>
              <a:lstStyle/>
              <a:p>
                <a:endParaRPr lang="en-US"/>
              </a:p>
            </p:txBody>
          </p:sp>
          <p:sp>
            <p:nvSpPr>
              <p:cNvPr id="358440" name="Freeform 40"/>
              <p:cNvSpPr>
                <a:spLocks/>
              </p:cNvSpPr>
              <p:nvPr/>
            </p:nvSpPr>
            <p:spPr bwMode="auto">
              <a:xfrm>
                <a:off x="6417" y="13724"/>
                <a:ext cx="97" cy="463"/>
              </a:xfrm>
              <a:custGeom>
                <a:avLst/>
                <a:gdLst/>
                <a:ahLst/>
                <a:cxnLst>
                  <a:cxn ang="0">
                    <a:pos x="30" y="9"/>
                  </a:cxn>
                  <a:cxn ang="0">
                    <a:pos x="27" y="17"/>
                  </a:cxn>
                  <a:cxn ang="0">
                    <a:pos x="20" y="44"/>
                  </a:cxn>
                  <a:cxn ang="0">
                    <a:pos x="12" y="85"/>
                  </a:cxn>
                  <a:cxn ang="0">
                    <a:pos x="4" y="140"/>
                  </a:cxn>
                  <a:cxn ang="0">
                    <a:pos x="0" y="207"/>
                  </a:cxn>
                  <a:cxn ang="0">
                    <a:pos x="0" y="285"/>
                  </a:cxn>
                  <a:cxn ang="0">
                    <a:pos x="9" y="370"/>
                  </a:cxn>
                  <a:cxn ang="0">
                    <a:pos x="26" y="463"/>
                  </a:cxn>
                  <a:cxn ang="0">
                    <a:pos x="93" y="460"/>
                  </a:cxn>
                  <a:cxn ang="0">
                    <a:pos x="89" y="446"/>
                  </a:cxn>
                  <a:cxn ang="0">
                    <a:pos x="83" y="408"/>
                  </a:cxn>
                  <a:cxn ang="0">
                    <a:pos x="75" y="353"/>
                  </a:cxn>
                  <a:cxn ang="0">
                    <a:pos x="68" y="285"/>
                  </a:cxn>
                  <a:cxn ang="0">
                    <a:pos x="65" y="211"/>
                  </a:cxn>
                  <a:cxn ang="0">
                    <a:pos x="67" y="136"/>
                  </a:cxn>
                  <a:cxn ang="0">
                    <a:pos x="76" y="65"/>
                  </a:cxn>
                  <a:cxn ang="0">
                    <a:pos x="97" y="5"/>
                  </a:cxn>
                  <a:cxn ang="0">
                    <a:pos x="97" y="4"/>
                  </a:cxn>
                  <a:cxn ang="0">
                    <a:pos x="97" y="3"/>
                  </a:cxn>
                  <a:cxn ang="0">
                    <a:pos x="95" y="1"/>
                  </a:cxn>
                  <a:cxn ang="0">
                    <a:pos x="91" y="0"/>
                  </a:cxn>
                  <a:cxn ang="0">
                    <a:pos x="84" y="0"/>
                  </a:cxn>
                  <a:cxn ang="0">
                    <a:pos x="71" y="0"/>
                  </a:cxn>
                  <a:cxn ang="0">
                    <a:pos x="54" y="3"/>
                  </a:cxn>
                  <a:cxn ang="0">
                    <a:pos x="30" y="9"/>
                  </a:cxn>
                </a:cxnLst>
                <a:rect l="0" t="0" r="r" b="b"/>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prstTxWarp prst="textNoShape">
                  <a:avLst/>
                </a:prstTxWarp>
              </a:bodyPr>
              <a:lstStyle/>
              <a:p>
                <a:endParaRPr lang="en-US"/>
              </a:p>
            </p:txBody>
          </p:sp>
          <p:sp>
            <p:nvSpPr>
              <p:cNvPr id="358441" name="Freeform 41"/>
              <p:cNvSpPr>
                <a:spLocks/>
              </p:cNvSpPr>
              <p:nvPr/>
            </p:nvSpPr>
            <p:spPr bwMode="auto">
              <a:xfrm>
                <a:off x="6422" y="13768"/>
                <a:ext cx="77" cy="367"/>
              </a:xfrm>
              <a:custGeom>
                <a:avLst/>
                <a:gdLst/>
                <a:ahLst/>
                <a:cxnLst>
                  <a:cxn ang="0">
                    <a:pos x="24" y="8"/>
                  </a:cxn>
                  <a:cxn ang="0">
                    <a:pos x="22" y="15"/>
                  </a:cxn>
                  <a:cxn ang="0">
                    <a:pos x="17" y="36"/>
                  </a:cxn>
                  <a:cxn ang="0">
                    <a:pos x="10" y="68"/>
                  </a:cxn>
                  <a:cxn ang="0">
                    <a:pos x="4" y="112"/>
                  </a:cxn>
                  <a:cxn ang="0">
                    <a:pos x="0" y="164"/>
                  </a:cxn>
                  <a:cxn ang="0">
                    <a:pos x="0" y="226"/>
                  </a:cxn>
                  <a:cxn ang="0">
                    <a:pos x="7" y="294"/>
                  </a:cxn>
                  <a:cxn ang="0">
                    <a:pos x="21" y="367"/>
                  </a:cxn>
                  <a:cxn ang="0">
                    <a:pos x="74" y="364"/>
                  </a:cxn>
                  <a:cxn ang="0">
                    <a:pos x="71" y="353"/>
                  </a:cxn>
                  <a:cxn ang="0">
                    <a:pos x="66" y="323"/>
                  </a:cxn>
                  <a:cxn ang="0">
                    <a:pos x="60" y="280"/>
                  </a:cxn>
                  <a:cxn ang="0">
                    <a:pos x="54" y="226"/>
                  </a:cxn>
                  <a:cxn ang="0">
                    <a:pos x="51" y="168"/>
                  </a:cxn>
                  <a:cxn ang="0">
                    <a:pos x="53" y="107"/>
                  </a:cxn>
                  <a:cxn ang="0">
                    <a:pos x="61" y="52"/>
                  </a:cxn>
                  <a:cxn ang="0">
                    <a:pos x="77" y="5"/>
                  </a:cxn>
                  <a:cxn ang="0">
                    <a:pos x="77" y="5"/>
                  </a:cxn>
                  <a:cxn ang="0">
                    <a:pos x="77" y="2"/>
                  </a:cxn>
                  <a:cxn ang="0">
                    <a:pos x="76" y="1"/>
                  </a:cxn>
                  <a:cxn ang="0">
                    <a:pos x="72" y="0"/>
                  </a:cxn>
                  <a:cxn ang="0">
                    <a:pos x="66" y="0"/>
                  </a:cxn>
                  <a:cxn ang="0">
                    <a:pos x="56" y="1"/>
                  </a:cxn>
                  <a:cxn ang="0">
                    <a:pos x="43" y="4"/>
                  </a:cxn>
                  <a:cxn ang="0">
                    <a:pos x="24" y="8"/>
                  </a:cxn>
                </a:cxnLst>
                <a:rect l="0" t="0" r="r" b="b"/>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prstTxWarp prst="textNoShape">
                  <a:avLst/>
                </a:prstTxWarp>
              </a:bodyPr>
              <a:lstStyle/>
              <a:p>
                <a:endParaRPr lang="en-US"/>
              </a:p>
            </p:txBody>
          </p:sp>
          <p:sp>
            <p:nvSpPr>
              <p:cNvPr id="358442" name="Freeform 42"/>
              <p:cNvSpPr>
                <a:spLocks/>
              </p:cNvSpPr>
              <p:nvPr/>
            </p:nvSpPr>
            <p:spPr bwMode="auto">
              <a:xfrm>
                <a:off x="6428" y="13813"/>
                <a:ext cx="56" cy="271"/>
              </a:xfrm>
              <a:custGeom>
                <a:avLst/>
                <a:gdLst/>
                <a:ahLst/>
                <a:cxnLst>
                  <a:cxn ang="0">
                    <a:pos x="17" y="5"/>
                  </a:cxn>
                  <a:cxn ang="0">
                    <a:pos x="16" y="10"/>
                  </a:cxn>
                  <a:cxn ang="0">
                    <a:pos x="12" y="25"/>
                  </a:cxn>
                  <a:cxn ang="0">
                    <a:pos x="6" y="49"/>
                  </a:cxn>
                  <a:cxn ang="0">
                    <a:pos x="2" y="82"/>
                  </a:cxn>
                  <a:cxn ang="0">
                    <a:pos x="0" y="122"/>
                  </a:cxn>
                  <a:cxn ang="0">
                    <a:pos x="0" y="166"/>
                  </a:cxn>
                  <a:cxn ang="0">
                    <a:pos x="4" y="217"/>
                  </a:cxn>
                  <a:cxn ang="0">
                    <a:pos x="15" y="271"/>
                  </a:cxn>
                  <a:cxn ang="0">
                    <a:pos x="54" y="268"/>
                  </a:cxn>
                  <a:cxn ang="0">
                    <a:pos x="52" y="261"/>
                  </a:cxn>
                  <a:cxn ang="0">
                    <a:pos x="48" y="238"/>
                  </a:cxn>
                  <a:cxn ang="0">
                    <a:pos x="44" y="206"/>
                  </a:cxn>
                  <a:cxn ang="0">
                    <a:pos x="40" y="166"/>
                  </a:cxn>
                  <a:cxn ang="0">
                    <a:pos x="37" y="123"/>
                  </a:cxn>
                  <a:cxn ang="0">
                    <a:pos x="39" y="78"/>
                  </a:cxn>
                  <a:cxn ang="0">
                    <a:pos x="44" y="37"/>
                  </a:cxn>
                  <a:cxn ang="0">
                    <a:pos x="56" y="3"/>
                  </a:cxn>
                  <a:cxn ang="0">
                    <a:pos x="56" y="3"/>
                  </a:cxn>
                  <a:cxn ang="0">
                    <a:pos x="56" y="2"/>
                  </a:cxn>
                  <a:cxn ang="0">
                    <a:pos x="55" y="1"/>
                  </a:cxn>
                  <a:cxn ang="0">
                    <a:pos x="52" y="0"/>
                  </a:cxn>
                  <a:cxn ang="0">
                    <a:pos x="48" y="0"/>
                  </a:cxn>
                  <a:cxn ang="0">
                    <a:pos x="42" y="0"/>
                  </a:cxn>
                  <a:cxn ang="0">
                    <a:pos x="31" y="2"/>
                  </a:cxn>
                  <a:cxn ang="0">
                    <a:pos x="17" y="5"/>
                  </a:cxn>
                </a:cxnLst>
                <a:rect l="0" t="0" r="r" b="b"/>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prstTxWarp prst="textNoShape">
                  <a:avLst/>
                </a:prstTxWarp>
              </a:bodyPr>
              <a:lstStyle/>
              <a:p>
                <a:endParaRPr lang="en-US"/>
              </a:p>
            </p:txBody>
          </p:sp>
          <p:sp>
            <p:nvSpPr>
              <p:cNvPr id="358443" name="Freeform 43"/>
              <p:cNvSpPr>
                <a:spLocks/>
              </p:cNvSpPr>
              <p:nvPr/>
            </p:nvSpPr>
            <p:spPr bwMode="auto">
              <a:xfrm>
                <a:off x="7211" y="13549"/>
                <a:ext cx="186" cy="732"/>
              </a:xfrm>
              <a:custGeom>
                <a:avLst/>
                <a:gdLst/>
                <a:ahLst/>
                <a:cxnLst>
                  <a:cxn ang="0">
                    <a:pos x="186" y="6"/>
                  </a:cxn>
                  <a:cxn ang="0">
                    <a:pos x="182" y="11"/>
                  </a:cxn>
                  <a:cxn ang="0">
                    <a:pos x="169" y="29"/>
                  </a:cxn>
                  <a:cxn ang="0">
                    <a:pos x="153" y="67"/>
                  </a:cxn>
                  <a:cxn ang="0">
                    <a:pos x="137" y="130"/>
                  </a:cxn>
                  <a:cxn ang="0">
                    <a:pos x="124" y="221"/>
                  </a:cxn>
                  <a:cxn ang="0">
                    <a:pos x="117" y="350"/>
                  </a:cxn>
                  <a:cxn ang="0">
                    <a:pos x="122" y="517"/>
                  </a:cxn>
                  <a:cxn ang="0">
                    <a:pos x="139" y="732"/>
                  </a:cxn>
                  <a:cxn ang="0">
                    <a:pos x="34" y="732"/>
                  </a:cxn>
                  <a:cxn ang="0">
                    <a:pos x="31" y="711"/>
                  </a:cxn>
                  <a:cxn ang="0">
                    <a:pos x="22" y="651"/>
                  </a:cxn>
                  <a:cxn ang="0">
                    <a:pos x="12" y="563"/>
                  </a:cxn>
                  <a:cxn ang="0">
                    <a:pos x="3" y="454"/>
                  </a:cxn>
                  <a:cxn ang="0">
                    <a:pos x="0" y="335"/>
                  </a:cxn>
                  <a:cxn ang="0">
                    <a:pos x="6" y="213"/>
                  </a:cxn>
                  <a:cxn ang="0">
                    <a:pos x="25" y="98"/>
                  </a:cxn>
                  <a:cxn ang="0">
                    <a:pos x="60" y="0"/>
                  </a:cxn>
                  <a:cxn ang="0">
                    <a:pos x="186" y="6"/>
                  </a:cxn>
                </a:cxnLst>
                <a:rect l="0" t="0" r="r" b="b"/>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prstTxWarp prst="textNoShape">
                  <a:avLst/>
                </a:prstTxWarp>
              </a:bodyPr>
              <a:lstStyle/>
              <a:p>
                <a:endParaRPr lang="en-US"/>
              </a:p>
            </p:txBody>
          </p:sp>
          <p:sp>
            <p:nvSpPr>
              <p:cNvPr id="358444" name="Freeform 44"/>
              <p:cNvSpPr>
                <a:spLocks/>
              </p:cNvSpPr>
              <p:nvPr/>
            </p:nvSpPr>
            <p:spPr bwMode="auto">
              <a:xfrm>
                <a:off x="7219" y="13600"/>
                <a:ext cx="158" cy="625"/>
              </a:xfrm>
              <a:custGeom>
                <a:avLst/>
                <a:gdLst/>
                <a:ahLst/>
                <a:cxnLst>
                  <a:cxn ang="0">
                    <a:pos x="158" y="4"/>
                  </a:cxn>
                  <a:cxn ang="0">
                    <a:pos x="153" y="9"/>
                  </a:cxn>
                  <a:cxn ang="0">
                    <a:pos x="144" y="25"/>
                  </a:cxn>
                  <a:cxn ang="0">
                    <a:pos x="130" y="57"/>
                  </a:cxn>
                  <a:cxn ang="0">
                    <a:pos x="116" y="110"/>
                  </a:cxn>
                  <a:cxn ang="0">
                    <a:pos x="105" y="189"/>
                  </a:cxn>
                  <a:cxn ang="0">
                    <a:pos x="100" y="298"/>
                  </a:cxn>
                  <a:cxn ang="0">
                    <a:pos x="103" y="441"/>
                  </a:cxn>
                  <a:cxn ang="0">
                    <a:pos x="118" y="625"/>
                  </a:cxn>
                  <a:cxn ang="0">
                    <a:pos x="29" y="625"/>
                  </a:cxn>
                  <a:cxn ang="0">
                    <a:pos x="25" y="607"/>
                  </a:cxn>
                  <a:cxn ang="0">
                    <a:pos x="18" y="556"/>
                  </a:cxn>
                  <a:cxn ang="0">
                    <a:pos x="9" y="480"/>
                  </a:cxn>
                  <a:cxn ang="0">
                    <a:pos x="2" y="387"/>
                  </a:cxn>
                  <a:cxn ang="0">
                    <a:pos x="0" y="286"/>
                  </a:cxn>
                  <a:cxn ang="0">
                    <a:pos x="5" y="182"/>
                  </a:cxn>
                  <a:cxn ang="0">
                    <a:pos x="21" y="84"/>
                  </a:cxn>
                  <a:cxn ang="0">
                    <a:pos x="51" y="0"/>
                  </a:cxn>
                  <a:cxn ang="0">
                    <a:pos x="158" y="4"/>
                  </a:cxn>
                </a:cxnLst>
                <a:rect l="0" t="0" r="r" b="b"/>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prstTxWarp prst="textNoShape">
                  <a:avLst/>
                </a:prstTxWarp>
              </a:bodyPr>
              <a:lstStyle/>
              <a:p>
                <a:endParaRPr lang="en-US"/>
              </a:p>
            </p:txBody>
          </p:sp>
          <p:sp>
            <p:nvSpPr>
              <p:cNvPr id="358445" name="Freeform 45"/>
              <p:cNvSpPr>
                <a:spLocks/>
              </p:cNvSpPr>
              <p:nvPr/>
            </p:nvSpPr>
            <p:spPr bwMode="auto">
              <a:xfrm>
                <a:off x="7225" y="13651"/>
                <a:ext cx="131" cy="517"/>
              </a:xfrm>
              <a:custGeom>
                <a:avLst/>
                <a:gdLst/>
                <a:ahLst/>
                <a:cxnLst>
                  <a:cxn ang="0">
                    <a:pos x="131" y="4"/>
                  </a:cxn>
                  <a:cxn ang="0">
                    <a:pos x="128" y="7"/>
                  </a:cxn>
                  <a:cxn ang="0">
                    <a:pos x="119" y="21"/>
                  </a:cxn>
                  <a:cxn ang="0">
                    <a:pos x="109" y="47"/>
                  </a:cxn>
                  <a:cxn ang="0">
                    <a:pos x="97" y="91"/>
                  </a:cxn>
                  <a:cxn ang="0">
                    <a:pos x="88" y="156"/>
                  </a:cxn>
                  <a:cxn ang="0">
                    <a:pos x="84" y="247"/>
                  </a:cxn>
                  <a:cxn ang="0">
                    <a:pos x="86" y="366"/>
                  </a:cxn>
                  <a:cxn ang="0">
                    <a:pos x="99" y="517"/>
                  </a:cxn>
                  <a:cxn ang="0">
                    <a:pos x="25" y="517"/>
                  </a:cxn>
                  <a:cxn ang="0">
                    <a:pos x="23" y="502"/>
                  </a:cxn>
                  <a:cxn ang="0">
                    <a:pos x="16" y="460"/>
                  </a:cxn>
                  <a:cxn ang="0">
                    <a:pos x="9" y="397"/>
                  </a:cxn>
                  <a:cxn ang="0">
                    <a:pos x="2" y="320"/>
                  </a:cxn>
                  <a:cxn ang="0">
                    <a:pos x="0" y="236"/>
                  </a:cxn>
                  <a:cxn ang="0">
                    <a:pos x="4" y="151"/>
                  </a:cxn>
                  <a:cxn ang="0">
                    <a:pos x="18" y="70"/>
                  </a:cxn>
                  <a:cxn ang="0">
                    <a:pos x="43" y="0"/>
                  </a:cxn>
                  <a:cxn ang="0">
                    <a:pos x="131" y="4"/>
                  </a:cxn>
                </a:cxnLst>
                <a:rect l="0" t="0" r="r" b="b"/>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prstTxWarp prst="textNoShape">
                  <a:avLst/>
                </a:prstTxWarp>
              </a:bodyPr>
              <a:lstStyle/>
              <a:p>
                <a:endParaRPr lang="en-US"/>
              </a:p>
            </p:txBody>
          </p:sp>
          <p:sp>
            <p:nvSpPr>
              <p:cNvPr id="358446" name="Freeform 46"/>
              <p:cNvSpPr>
                <a:spLocks/>
              </p:cNvSpPr>
              <p:nvPr/>
            </p:nvSpPr>
            <p:spPr bwMode="auto">
              <a:xfrm>
                <a:off x="7233" y="13701"/>
                <a:ext cx="104" cy="411"/>
              </a:xfrm>
              <a:custGeom>
                <a:avLst/>
                <a:gdLst/>
                <a:ahLst/>
                <a:cxnLst>
                  <a:cxn ang="0">
                    <a:pos x="104" y="4"/>
                  </a:cxn>
                  <a:cxn ang="0">
                    <a:pos x="101" y="7"/>
                  </a:cxn>
                  <a:cxn ang="0">
                    <a:pos x="94" y="17"/>
                  </a:cxn>
                  <a:cxn ang="0">
                    <a:pos x="86" y="38"/>
                  </a:cxn>
                  <a:cxn ang="0">
                    <a:pos x="76" y="73"/>
                  </a:cxn>
                  <a:cxn ang="0">
                    <a:pos x="69" y="125"/>
                  </a:cxn>
                  <a:cxn ang="0">
                    <a:pos x="65" y="196"/>
                  </a:cxn>
                  <a:cxn ang="0">
                    <a:pos x="67" y="291"/>
                  </a:cxn>
                  <a:cxn ang="0">
                    <a:pos x="77" y="411"/>
                  </a:cxn>
                  <a:cxn ang="0">
                    <a:pos x="19" y="411"/>
                  </a:cxn>
                  <a:cxn ang="0">
                    <a:pos x="17" y="399"/>
                  </a:cxn>
                  <a:cxn ang="0">
                    <a:pos x="11" y="365"/>
                  </a:cxn>
                  <a:cxn ang="0">
                    <a:pos x="6" y="316"/>
                  </a:cxn>
                  <a:cxn ang="0">
                    <a:pos x="2" y="255"/>
                  </a:cxn>
                  <a:cxn ang="0">
                    <a:pos x="0" y="188"/>
                  </a:cxn>
                  <a:cxn ang="0">
                    <a:pos x="4" y="120"/>
                  </a:cxn>
                  <a:cxn ang="0">
                    <a:pos x="15" y="55"/>
                  </a:cxn>
                  <a:cxn ang="0">
                    <a:pos x="34" y="0"/>
                  </a:cxn>
                  <a:cxn ang="0">
                    <a:pos x="104" y="4"/>
                  </a:cxn>
                </a:cxnLst>
                <a:rect l="0" t="0" r="r" b="b"/>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prstTxWarp prst="textNoShape">
                  <a:avLst/>
                </a:prstTxWarp>
              </a:bodyPr>
              <a:lstStyle/>
              <a:p>
                <a:endParaRPr lang="en-US"/>
              </a:p>
            </p:txBody>
          </p:sp>
          <p:sp>
            <p:nvSpPr>
              <p:cNvPr id="358447" name="Freeform 47"/>
              <p:cNvSpPr>
                <a:spLocks/>
              </p:cNvSpPr>
              <p:nvPr/>
            </p:nvSpPr>
            <p:spPr bwMode="auto">
              <a:xfrm>
                <a:off x="7240" y="13752"/>
                <a:ext cx="76" cy="302"/>
              </a:xfrm>
              <a:custGeom>
                <a:avLst/>
                <a:gdLst/>
                <a:ahLst/>
                <a:cxnLst>
                  <a:cxn ang="0">
                    <a:pos x="76" y="2"/>
                  </a:cxn>
                  <a:cxn ang="0">
                    <a:pos x="74" y="4"/>
                  </a:cxn>
                  <a:cxn ang="0">
                    <a:pos x="70" y="12"/>
                  </a:cxn>
                  <a:cxn ang="0">
                    <a:pos x="62" y="28"/>
                  </a:cxn>
                  <a:cxn ang="0">
                    <a:pos x="56" y="53"/>
                  </a:cxn>
                  <a:cxn ang="0">
                    <a:pos x="51" y="92"/>
                  </a:cxn>
                  <a:cxn ang="0">
                    <a:pos x="49" y="145"/>
                  </a:cxn>
                  <a:cxn ang="0">
                    <a:pos x="50" y="214"/>
                  </a:cxn>
                  <a:cxn ang="0">
                    <a:pos x="57" y="302"/>
                  </a:cxn>
                  <a:cxn ang="0">
                    <a:pos x="14" y="302"/>
                  </a:cxn>
                  <a:cxn ang="0">
                    <a:pos x="13" y="294"/>
                  </a:cxn>
                  <a:cxn ang="0">
                    <a:pos x="9" y="269"/>
                  </a:cxn>
                  <a:cxn ang="0">
                    <a:pos x="4" y="232"/>
                  </a:cxn>
                  <a:cxn ang="0">
                    <a:pos x="1" y="188"/>
                  </a:cxn>
                  <a:cxn ang="0">
                    <a:pos x="0" y="138"/>
                  </a:cxn>
                  <a:cxn ang="0">
                    <a:pos x="2" y="89"/>
                  </a:cxn>
                  <a:cxn ang="0">
                    <a:pos x="10" y="41"/>
                  </a:cxn>
                  <a:cxn ang="0">
                    <a:pos x="25" y="0"/>
                  </a:cxn>
                  <a:cxn ang="0">
                    <a:pos x="76" y="2"/>
                  </a:cxn>
                </a:cxnLst>
                <a:rect l="0" t="0" r="r" b="b"/>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prstTxWarp prst="textNoShape">
                  <a:avLst/>
                </a:prstTxWarp>
              </a:bodyPr>
              <a:lstStyle/>
              <a:p>
                <a:endParaRPr lang="en-US"/>
              </a:p>
            </p:txBody>
          </p:sp>
          <p:sp>
            <p:nvSpPr>
              <p:cNvPr id="358448" name="Rectangle 48"/>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prstTxWarp prst="textNoShape">
                  <a:avLst/>
                </a:prstTxWarp>
              </a:bodyPr>
              <a:lstStyle/>
              <a:p>
                <a:endParaRPr lang="en-US"/>
              </a:p>
            </p:txBody>
          </p:sp>
          <p:sp>
            <p:nvSpPr>
              <p:cNvPr id="358449" name="Freeform 49"/>
              <p:cNvSpPr>
                <a:spLocks/>
              </p:cNvSpPr>
              <p:nvPr/>
            </p:nvSpPr>
            <p:spPr bwMode="auto">
              <a:xfrm>
                <a:off x="6579" y="13664"/>
                <a:ext cx="375" cy="440"/>
              </a:xfrm>
              <a:custGeom>
                <a:avLst/>
                <a:gdLst/>
                <a:ahLst/>
                <a:cxnLst>
                  <a:cxn ang="0">
                    <a:pos x="35" y="41"/>
                  </a:cxn>
                  <a:cxn ang="0">
                    <a:pos x="32" y="49"/>
                  </a:cxn>
                  <a:cxn ang="0">
                    <a:pos x="25" y="74"/>
                  </a:cxn>
                  <a:cxn ang="0">
                    <a:pos x="17" y="112"/>
                  </a:cxn>
                  <a:cxn ang="0">
                    <a:pos x="8" y="163"/>
                  </a:cxn>
                  <a:cxn ang="0">
                    <a:pos x="2" y="223"/>
                  </a:cxn>
                  <a:cxn ang="0">
                    <a:pos x="0" y="290"/>
                  </a:cxn>
                  <a:cxn ang="0">
                    <a:pos x="7" y="363"/>
                  </a:cxn>
                  <a:cxn ang="0">
                    <a:pos x="23" y="440"/>
                  </a:cxn>
                  <a:cxn ang="0">
                    <a:pos x="23" y="437"/>
                  </a:cxn>
                  <a:cxn ang="0">
                    <a:pos x="23" y="427"/>
                  </a:cxn>
                  <a:cxn ang="0">
                    <a:pos x="23" y="411"/>
                  </a:cxn>
                  <a:cxn ang="0">
                    <a:pos x="23" y="391"/>
                  </a:cxn>
                  <a:cxn ang="0">
                    <a:pos x="25" y="367"/>
                  </a:cxn>
                  <a:cxn ang="0">
                    <a:pos x="28" y="341"/>
                  </a:cxn>
                  <a:cxn ang="0">
                    <a:pos x="33" y="312"/>
                  </a:cxn>
                  <a:cxn ang="0">
                    <a:pos x="39" y="281"/>
                  </a:cxn>
                  <a:cxn ang="0">
                    <a:pos x="49" y="251"/>
                  </a:cxn>
                  <a:cxn ang="0">
                    <a:pos x="61" y="222"/>
                  </a:cxn>
                  <a:cxn ang="0">
                    <a:pos x="75" y="194"/>
                  </a:cxn>
                  <a:cxn ang="0">
                    <a:pos x="93" y="168"/>
                  </a:cxn>
                  <a:cxn ang="0">
                    <a:pos x="116" y="145"/>
                  </a:cxn>
                  <a:cxn ang="0">
                    <a:pos x="141" y="127"/>
                  </a:cxn>
                  <a:cxn ang="0">
                    <a:pos x="173" y="114"/>
                  </a:cxn>
                  <a:cxn ang="0">
                    <a:pos x="208" y="106"/>
                  </a:cxn>
                  <a:cxn ang="0">
                    <a:pos x="210" y="104"/>
                  </a:cxn>
                  <a:cxn ang="0">
                    <a:pos x="217" y="100"/>
                  </a:cxn>
                  <a:cxn ang="0">
                    <a:pos x="227" y="92"/>
                  </a:cxn>
                  <a:cxn ang="0">
                    <a:pos x="245" y="82"/>
                  </a:cxn>
                  <a:cxn ang="0">
                    <a:pos x="267" y="69"/>
                  </a:cxn>
                  <a:cxn ang="0">
                    <a:pos x="296" y="54"/>
                  </a:cxn>
                  <a:cxn ang="0">
                    <a:pos x="332" y="36"/>
                  </a:cxn>
                  <a:cxn ang="0">
                    <a:pos x="375" y="17"/>
                  </a:cxn>
                  <a:cxn ang="0">
                    <a:pos x="373" y="16"/>
                  </a:cxn>
                  <a:cxn ang="0">
                    <a:pos x="366" y="15"/>
                  </a:cxn>
                  <a:cxn ang="0">
                    <a:pos x="357" y="13"/>
                  </a:cxn>
                  <a:cxn ang="0">
                    <a:pos x="343" y="10"/>
                  </a:cxn>
                  <a:cxn ang="0">
                    <a:pos x="326" y="7"/>
                  </a:cxn>
                  <a:cxn ang="0">
                    <a:pos x="307" y="5"/>
                  </a:cxn>
                  <a:cxn ang="0">
                    <a:pos x="285" y="3"/>
                  </a:cxn>
                  <a:cxn ang="0">
                    <a:pos x="261" y="1"/>
                  </a:cxn>
                  <a:cxn ang="0">
                    <a:pos x="235" y="0"/>
                  </a:cxn>
                  <a:cxn ang="0">
                    <a:pos x="208" y="1"/>
                  </a:cxn>
                  <a:cxn ang="0">
                    <a:pos x="180" y="2"/>
                  </a:cxn>
                  <a:cxn ang="0">
                    <a:pos x="151" y="5"/>
                  </a:cxn>
                  <a:cxn ang="0">
                    <a:pos x="122" y="10"/>
                  </a:cxn>
                  <a:cxn ang="0">
                    <a:pos x="92" y="18"/>
                  </a:cxn>
                  <a:cxn ang="0">
                    <a:pos x="63" y="28"/>
                  </a:cxn>
                  <a:cxn ang="0">
                    <a:pos x="35" y="41"/>
                  </a:cxn>
                </a:cxnLst>
                <a:rect l="0" t="0" r="r" b="b"/>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prstTxWarp prst="textNoShape">
                  <a:avLst/>
                </a:prstTxWarp>
              </a:bodyPr>
              <a:lstStyle/>
              <a:p>
                <a:endParaRPr lang="en-US"/>
              </a:p>
            </p:txBody>
          </p:sp>
          <p:sp>
            <p:nvSpPr>
              <p:cNvPr id="358450" name="Freeform 50"/>
              <p:cNvSpPr>
                <a:spLocks/>
              </p:cNvSpPr>
              <p:nvPr/>
            </p:nvSpPr>
            <p:spPr bwMode="auto">
              <a:xfrm>
                <a:off x="6061" y="13991"/>
                <a:ext cx="305" cy="83"/>
              </a:xfrm>
              <a:custGeom>
                <a:avLst/>
                <a:gdLst/>
                <a:ahLst/>
                <a:cxnLst>
                  <a:cxn ang="0">
                    <a:pos x="0" y="53"/>
                  </a:cxn>
                  <a:cxn ang="0">
                    <a:pos x="0" y="52"/>
                  </a:cxn>
                  <a:cxn ang="0">
                    <a:pos x="2" y="48"/>
                  </a:cxn>
                  <a:cxn ang="0">
                    <a:pos x="5" y="44"/>
                  </a:cxn>
                  <a:cxn ang="0">
                    <a:pos x="11" y="37"/>
                  </a:cxn>
                  <a:cxn ang="0">
                    <a:pos x="18" y="31"/>
                  </a:cxn>
                  <a:cxn ang="0">
                    <a:pos x="27" y="25"/>
                  </a:cxn>
                  <a:cxn ang="0">
                    <a:pos x="39" y="18"/>
                  </a:cxn>
                  <a:cxn ang="0">
                    <a:pos x="54" y="12"/>
                  </a:cxn>
                  <a:cxn ang="0">
                    <a:pos x="72" y="6"/>
                  </a:cxn>
                  <a:cxn ang="0">
                    <a:pos x="92" y="2"/>
                  </a:cxn>
                  <a:cxn ang="0">
                    <a:pos x="118" y="0"/>
                  </a:cxn>
                  <a:cxn ang="0">
                    <a:pos x="146" y="0"/>
                  </a:cxn>
                  <a:cxn ang="0">
                    <a:pos x="180" y="2"/>
                  </a:cxn>
                  <a:cxn ang="0">
                    <a:pos x="216" y="7"/>
                  </a:cxn>
                  <a:cxn ang="0">
                    <a:pos x="258" y="16"/>
                  </a:cxn>
                  <a:cxn ang="0">
                    <a:pos x="305" y="29"/>
                  </a:cxn>
                  <a:cxn ang="0">
                    <a:pos x="299" y="47"/>
                  </a:cxn>
                  <a:cxn ang="0">
                    <a:pos x="297" y="46"/>
                  </a:cxn>
                  <a:cxn ang="0">
                    <a:pos x="289" y="44"/>
                  </a:cxn>
                  <a:cxn ang="0">
                    <a:pos x="277" y="41"/>
                  </a:cxn>
                  <a:cxn ang="0">
                    <a:pos x="262" y="36"/>
                  </a:cxn>
                  <a:cxn ang="0">
                    <a:pos x="244" y="32"/>
                  </a:cxn>
                  <a:cxn ang="0">
                    <a:pos x="224" y="28"/>
                  </a:cxn>
                  <a:cxn ang="0">
                    <a:pos x="201" y="25"/>
                  </a:cxn>
                  <a:cxn ang="0">
                    <a:pos x="176" y="22"/>
                  </a:cxn>
                  <a:cxn ang="0">
                    <a:pos x="152" y="21"/>
                  </a:cxn>
                  <a:cxn ang="0">
                    <a:pos x="126" y="21"/>
                  </a:cxn>
                  <a:cxn ang="0">
                    <a:pos x="101" y="23"/>
                  </a:cxn>
                  <a:cxn ang="0">
                    <a:pos x="77" y="29"/>
                  </a:cxn>
                  <a:cxn ang="0">
                    <a:pos x="55" y="37"/>
                  </a:cxn>
                  <a:cxn ang="0">
                    <a:pos x="33" y="48"/>
                  </a:cxn>
                  <a:cxn ang="0">
                    <a:pos x="15" y="63"/>
                  </a:cxn>
                  <a:cxn ang="0">
                    <a:pos x="0" y="83"/>
                  </a:cxn>
                  <a:cxn ang="0">
                    <a:pos x="0" y="53"/>
                  </a:cxn>
                </a:cxnLst>
                <a:rect l="0" t="0" r="r" b="b"/>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8451" name="Freeform 51"/>
              <p:cNvSpPr>
                <a:spLocks/>
              </p:cNvSpPr>
              <p:nvPr/>
            </p:nvSpPr>
            <p:spPr bwMode="auto">
              <a:xfrm>
                <a:off x="6061" y="13793"/>
                <a:ext cx="305" cy="83"/>
              </a:xfrm>
              <a:custGeom>
                <a:avLst/>
                <a:gdLst/>
                <a:ahLst/>
                <a:cxnLst>
                  <a:cxn ang="0">
                    <a:pos x="0" y="53"/>
                  </a:cxn>
                  <a:cxn ang="0">
                    <a:pos x="0" y="52"/>
                  </a:cxn>
                  <a:cxn ang="0">
                    <a:pos x="2" y="49"/>
                  </a:cxn>
                  <a:cxn ang="0">
                    <a:pos x="5" y="44"/>
                  </a:cxn>
                  <a:cxn ang="0">
                    <a:pos x="11" y="38"/>
                  </a:cxn>
                  <a:cxn ang="0">
                    <a:pos x="18" y="31"/>
                  </a:cxn>
                  <a:cxn ang="0">
                    <a:pos x="27" y="25"/>
                  </a:cxn>
                  <a:cxn ang="0">
                    <a:pos x="39" y="17"/>
                  </a:cxn>
                  <a:cxn ang="0">
                    <a:pos x="54" y="12"/>
                  </a:cxn>
                  <a:cxn ang="0">
                    <a:pos x="72" y="7"/>
                  </a:cxn>
                  <a:cxn ang="0">
                    <a:pos x="92" y="2"/>
                  </a:cxn>
                  <a:cxn ang="0">
                    <a:pos x="118" y="0"/>
                  </a:cxn>
                  <a:cxn ang="0">
                    <a:pos x="146" y="0"/>
                  </a:cxn>
                  <a:cxn ang="0">
                    <a:pos x="180" y="2"/>
                  </a:cxn>
                  <a:cxn ang="0">
                    <a:pos x="216" y="8"/>
                  </a:cxn>
                  <a:cxn ang="0">
                    <a:pos x="258" y="16"/>
                  </a:cxn>
                  <a:cxn ang="0">
                    <a:pos x="305" y="29"/>
                  </a:cxn>
                  <a:cxn ang="0">
                    <a:pos x="299" y="47"/>
                  </a:cxn>
                  <a:cxn ang="0">
                    <a:pos x="297" y="45"/>
                  </a:cxn>
                  <a:cxn ang="0">
                    <a:pos x="289" y="43"/>
                  </a:cxn>
                  <a:cxn ang="0">
                    <a:pos x="277" y="40"/>
                  </a:cxn>
                  <a:cxn ang="0">
                    <a:pos x="262" y="36"/>
                  </a:cxn>
                  <a:cxn ang="0">
                    <a:pos x="244" y="33"/>
                  </a:cxn>
                  <a:cxn ang="0">
                    <a:pos x="224" y="28"/>
                  </a:cxn>
                  <a:cxn ang="0">
                    <a:pos x="201" y="25"/>
                  </a:cxn>
                  <a:cxn ang="0">
                    <a:pos x="176" y="22"/>
                  </a:cxn>
                  <a:cxn ang="0">
                    <a:pos x="152" y="21"/>
                  </a:cxn>
                  <a:cxn ang="0">
                    <a:pos x="126" y="22"/>
                  </a:cxn>
                  <a:cxn ang="0">
                    <a:pos x="101" y="24"/>
                  </a:cxn>
                  <a:cxn ang="0">
                    <a:pos x="77" y="29"/>
                  </a:cxn>
                  <a:cxn ang="0">
                    <a:pos x="55" y="38"/>
                  </a:cxn>
                  <a:cxn ang="0">
                    <a:pos x="33" y="49"/>
                  </a:cxn>
                  <a:cxn ang="0">
                    <a:pos x="15" y="64"/>
                  </a:cxn>
                  <a:cxn ang="0">
                    <a:pos x="0" y="83"/>
                  </a:cxn>
                  <a:cxn ang="0">
                    <a:pos x="0" y="53"/>
                  </a:cxn>
                </a:cxnLst>
                <a:rect l="0" t="0" r="r" b="b"/>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8452" name="Freeform 52"/>
              <p:cNvSpPr>
                <a:spLocks/>
              </p:cNvSpPr>
              <p:nvPr/>
            </p:nvSpPr>
            <p:spPr bwMode="auto">
              <a:xfrm>
                <a:off x="6348" y="13696"/>
                <a:ext cx="496" cy="917"/>
              </a:xfrm>
              <a:custGeom>
                <a:avLst/>
                <a:gdLst/>
                <a:ahLst/>
                <a:cxnLst>
                  <a:cxn ang="0">
                    <a:pos x="0" y="0"/>
                  </a:cxn>
                  <a:cxn ang="0">
                    <a:pos x="0" y="886"/>
                  </a:cxn>
                  <a:cxn ang="0">
                    <a:pos x="150" y="917"/>
                  </a:cxn>
                  <a:cxn ang="0">
                    <a:pos x="143" y="797"/>
                  </a:cxn>
                  <a:cxn ang="0">
                    <a:pos x="496" y="851"/>
                  </a:cxn>
                  <a:cxn ang="0">
                    <a:pos x="490" y="803"/>
                  </a:cxn>
                  <a:cxn ang="0">
                    <a:pos x="245" y="773"/>
                  </a:cxn>
                  <a:cxn ang="0">
                    <a:pos x="239" y="670"/>
                  </a:cxn>
                  <a:cxn ang="0">
                    <a:pos x="72" y="670"/>
                  </a:cxn>
                  <a:cxn ang="0">
                    <a:pos x="68" y="657"/>
                  </a:cxn>
                  <a:cxn ang="0">
                    <a:pos x="56" y="620"/>
                  </a:cxn>
                  <a:cxn ang="0">
                    <a:pos x="41" y="559"/>
                  </a:cxn>
                  <a:cxn ang="0">
                    <a:pos x="26" y="480"/>
                  </a:cxn>
                  <a:cxn ang="0">
                    <a:pos x="15" y="385"/>
                  </a:cxn>
                  <a:cxn ang="0">
                    <a:pos x="11" y="276"/>
                  </a:cxn>
                  <a:cxn ang="0">
                    <a:pos x="20" y="158"/>
                  </a:cxn>
                  <a:cxn ang="0">
                    <a:pos x="42" y="30"/>
                  </a:cxn>
                  <a:cxn ang="0">
                    <a:pos x="0" y="0"/>
                  </a:cxn>
                </a:cxnLst>
                <a:rect l="0" t="0" r="r" b="b"/>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prstTxWarp prst="textNoShape">
                  <a:avLst/>
                </a:prstTxWarp>
              </a:bodyPr>
              <a:lstStyle/>
              <a:p>
                <a:endParaRPr lang="en-US"/>
              </a:p>
            </p:txBody>
          </p:sp>
          <p:sp>
            <p:nvSpPr>
              <p:cNvPr id="358453" name="Freeform 53"/>
              <p:cNvSpPr>
                <a:spLocks/>
              </p:cNvSpPr>
              <p:nvPr/>
            </p:nvSpPr>
            <p:spPr bwMode="auto">
              <a:xfrm>
                <a:off x="6593" y="13487"/>
                <a:ext cx="638" cy="125"/>
              </a:xfrm>
              <a:custGeom>
                <a:avLst/>
                <a:gdLst/>
                <a:ahLst/>
                <a:cxnLst>
                  <a:cxn ang="0">
                    <a:pos x="0" y="125"/>
                  </a:cxn>
                  <a:cxn ang="0">
                    <a:pos x="4" y="124"/>
                  </a:cxn>
                  <a:cxn ang="0">
                    <a:pos x="14" y="119"/>
                  </a:cxn>
                  <a:cxn ang="0">
                    <a:pos x="31" y="114"/>
                  </a:cxn>
                  <a:cxn ang="0">
                    <a:pos x="53" y="106"/>
                  </a:cxn>
                  <a:cxn ang="0">
                    <a:pos x="81" y="98"/>
                  </a:cxn>
                  <a:cxn ang="0">
                    <a:pos x="113" y="89"/>
                  </a:cxn>
                  <a:cxn ang="0">
                    <a:pos x="151" y="81"/>
                  </a:cxn>
                  <a:cxn ang="0">
                    <a:pos x="192" y="73"/>
                  </a:cxn>
                  <a:cxn ang="0">
                    <a:pos x="237" y="65"/>
                  </a:cxn>
                  <a:cxn ang="0">
                    <a:pos x="286" y="60"/>
                  </a:cxn>
                  <a:cxn ang="0">
                    <a:pos x="337" y="56"/>
                  </a:cxn>
                  <a:cxn ang="0">
                    <a:pos x="390" y="55"/>
                  </a:cxn>
                  <a:cxn ang="0">
                    <a:pos x="446" y="56"/>
                  </a:cxn>
                  <a:cxn ang="0">
                    <a:pos x="503" y="61"/>
                  </a:cxn>
                  <a:cxn ang="0">
                    <a:pos x="561" y="70"/>
                  </a:cxn>
                  <a:cxn ang="0">
                    <a:pos x="620" y="83"/>
                  </a:cxn>
                  <a:cxn ang="0">
                    <a:pos x="638" y="0"/>
                  </a:cxn>
                  <a:cxn ang="0">
                    <a:pos x="634" y="0"/>
                  </a:cxn>
                  <a:cxn ang="0">
                    <a:pos x="620" y="0"/>
                  </a:cxn>
                  <a:cxn ang="0">
                    <a:pos x="599" y="0"/>
                  </a:cxn>
                  <a:cxn ang="0">
                    <a:pos x="571" y="1"/>
                  </a:cxn>
                  <a:cxn ang="0">
                    <a:pos x="536" y="2"/>
                  </a:cxn>
                  <a:cxn ang="0">
                    <a:pos x="496" y="3"/>
                  </a:cxn>
                  <a:cxn ang="0">
                    <a:pos x="452" y="6"/>
                  </a:cxn>
                  <a:cxn ang="0">
                    <a:pos x="405" y="8"/>
                  </a:cxn>
                  <a:cxn ang="0">
                    <a:pos x="354" y="13"/>
                  </a:cxn>
                  <a:cxn ang="0">
                    <a:pos x="302" y="17"/>
                  </a:cxn>
                  <a:cxn ang="0">
                    <a:pos x="249" y="22"/>
                  </a:cxn>
                  <a:cxn ang="0">
                    <a:pos x="196" y="30"/>
                  </a:cxn>
                  <a:cxn ang="0">
                    <a:pos x="144" y="37"/>
                  </a:cxn>
                  <a:cxn ang="0">
                    <a:pos x="93" y="47"/>
                  </a:cxn>
                  <a:cxn ang="0">
                    <a:pos x="45" y="58"/>
                  </a:cxn>
                  <a:cxn ang="0">
                    <a:pos x="0" y="71"/>
                  </a:cxn>
                  <a:cxn ang="0">
                    <a:pos x="0" y="125"/>
                  </a:cxn>
                </a:cxnLst>
                <a:rect l="0" t="0" r="r" b="b"/>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prstTxWarp prst="textNoShape">
                  <a:avLst/>
                </a:prstTxWarp>
              </a:bodyPr>
              <a:lstStyle/>
              <a:p>
                <a:endParaRPr lang="en-US"/>
              </a:p>
            </p:txBody>
          </p:sp>
          <p:sp>
            <p:nvSpPr>
              <p:cNvPr id="358454" name="Freeform 54"/>
              <p:cNvSpPr>
                <a:spLocks/>
              </p:cNvSpPr>
              <p:nvPr/>
            </p:nvSpPr>
            <p:spPr bwMode="auto">
              <a:xfrm>
                <a:off x="6217" y="14634"/>
                <a:ext cx="1075" cy="356"/>
              </a:xfrm>
              <a:custGeom>
                <a:avLst/>
                <a:gdLst/>
                <a:ahLst/>
                <a:cxnLst>
                  <a:cxn ang="0">
                    <a:pos x="454" y="344"/>
                  </a:cxn>
                  <a:cxn ang="0">
                    <a:pos x="456" y="343"/>
                  </a:cxn>
                  <a:cxn ang="0">
                    <a:pos x="463" y="341"/>
                  </a:cxn>
                  <a:cxn ang="0">
                    <a:pos x="472" y="337"/>
                  </a:cxn>
                  <a:cxn ang="0">
                    <a:pos x="485" y="332"/>
                  </a:cxn>
                  <a:cxn ang="0">
                    <a:pos x="501" y="325"/>
                  </a:cxn>
                  <a:cxn ang="0">
                    <a:pos x="518" y="317"/>
                  </a:cxn>
                  <a:cxn ang="0">
                    <a:pos x="538" y="308"/>
                  </a:cxn>
                  <a:cxn ang="0">
                    <a:pos x="558" y="298"/>
                  </a:cxn>
                  <a:cxn ang="0">
                    <a:pos x="580" y="287"/>
                  </a:cxn>
                  <a:cxn ang="0">
                    <a:pos x="600" y="274"/>
                  </a:cxn>
                  <a:cxn ang="0">
                    <a:pos x="621" y="262"/>
                  </a:cxn>
                  <a:cxn ang="0">
                    <a:pos x="640" y="248"/>
                  </a:cxn>
                  <a:cxn ang="0">
                    <a:pos x="658" y="234"/>
                  </a:cxn>
                  <a:cxn ang="0">
                    <a:pos x="674" y="219"/>
                  </a:cxn>
                  <a:cxn ang="0">
                    <a:pos x="688" y="204"/>
                  </a:cxn>
                  <a:cxn ang="0">
                    <a:pos x="699" y="189"/>
                  </a:cxn>
                  <a:cxn ang="0">
                    <a:pos x="0" y="18"/>
                  </a:cxn>
                  <a:cxn ang="0">
                    <a:pos x="54" y="0"/>
                  </a:cxn>
                  <a:cxn ang="0">
                    <a:pos x="1075" y="251"/>
                  </a:cxn>
                  <a:cxn ang="0">
                    <a:pos x="1033" y="274"/>
                  </a:cxn>
                  <a:cxn ang="0">
                    <a:pos x="738" y="199"/>
                  </a:cxn>
                  <a:cxn ang="0">
                    <a:pos x="737" y="200"/>
                  </a:cxn>
                  <a:cxn ang="0">
                    <a:pos x="735" y="203"/>
                  </a:cxn>
                  <a:cxn ang="0">
                    <a:pos x="730" y="207"/>
                  </a:cxn>
                  <a:cxn ang="0">
                    <a:pos x="724" y="214"/>
                  </a:cxn>
                  <a:cxn ang="0">
                    <a:pos x="716" y="222"/>
                  </a:cxn>
                  <a:cxn ang="0">
                    <a:pos x="706" y="231"/>
                  </a:cxn>
                  <a:cxn ang="0">
                    <a:pos x="694" y="242"/>
                  </a:cxn>
                  <a:cxn ang="0">
                    <a:pos x="679" y="253"/>
                  </a:cxn>
                  <a:cxn ang="0">
                    <a:pos x="662" y="265"/>
                  </a:cxn>
                  <a:cxn ang="0">
                    <a:pos x="643" y="278"/>
                  </a:cxn>
                  <a:cxn ang="0">
                    <a:pos x="621" y="291"/>
                  </a:cxn>
                  <a:cxn ang="0">
                    <a:pos x="597" y="303"/>
                  </a:cxn>
                  <a:cxn ang="0">
                    <a:pos x="570" y="317"/>
                  </a:cxn>
                  <a:cxn ang="0">
                    <a:pos x="540" y="330"/>
                  </a:cxn>
                  <a:cxn ang="0">
                    <a:pos x="508" y="343"/>
                  </a:cxn>
                  <a:cxn ang="0">
                    <a:pos x="472" y="356"/>
                  </a:cxn>
                  <a:cxn ang="0">
                    <a:pos x="454" y="344"/>
                  </a:cxn>
                </a:cxnLst>
                <a:rect l="0" t="0" r="r" b="b"/>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prstTxWarp prst="textNoShape">
                  <a:avLst/>
                </a:prstTxWarp>
              </a:bodyPr>
              <a:lstStyle/>
              <a:p>
                <a:endParaRPr lang="en-US"/>
              </a:p>
            </p:txBody>
          </p:sp>
          <p:sp>
            <p:nvSpPr>
              <p:cNvPr id="358455" name="Freeform 55"/>
              <p:cNvSpPr>
                <a:spLocks/>
              </p:cNvSpPr>
              <p:nvPr/>
            </p:nvSpPr>
            <p:spPr bwMode="auto">
              <a:xfrm>
                <a:off x="5997" y="14727"/>
                <a:ext cx="1095" cy="319"/>
              </a:xfrm>
              <a:custGeom>
                <a:avLst/>
                <a:gdLst/>
                <a:ahLst/>
                <a:cxnLst>
                  <a:cxn ang="0">
                    <a:pos x="0" y="0"/>
                  </a:cxn>
                  <a:cxn ang="0">
                    <a:pos x="1071" y="319"/>
                  </a:cxn>
                  <a:cxn ang="0">
                    <a:pos x="1095" y="319"/>
                  </a:cxn>
                  <a:cxn ang="0">
                    <a:pos x="33" y="0"/>
                  </a:cxn>
                  <a:cxn ang="0">
                    <a:pos x="0" y="0"/>
                  </a:cxn>
                </a:cxnLst>
                <a:rect l="0" t="0" r="r" b="b"/>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prstTxWarp prst="textNoShape">
                  <a:avLst/>
                </a:prstTxWarp>
              </a:bodyPr>
              <a:lstStyle/>
              <a:p>
                <a:endParaRPr lang="en-US"/>
              </a:p>
            </p:txBody>
          </p:sp>
          <p:sp>
            <p:nvSpPr>
              <p:cNvPr id="358456" name="Freeform 56"/>
              <p:cNvSpPr>
                <a:spLocks/>
              </p:cNvSpPr>
              <p:nvPr/>
            </p:nvSpPr>
            <p:spPr bwMode="auto">
              <a:xfrm>
                <a:off x="6181" y="14684"/>
                <a:ext cx="1082" cy="285"/>
              </a:xfrm>
              <a:custGeom>
                <a:avLst/>
                <a:gdLst/>
                <a:ahLst/>
                <a:cxnLst>
                  <a:cxn ang="0">
                    <a:pos x="0" y="1"/>
                  </a:cxn>
                  <a:cxn ang="0">
                    <a:pos x="1058" y="285"/>
                  </a:cxn>
                  <a:cxn ang="0">
                    <a:pos x="1082" y="284"/>
                  </a:cxn>
                  <a:cxn ang="0">
                    <a:pos x="33" y="0"/>
                  </a:cxn>
                  <a:cxn ang="0">
                    <a:pos x="0" y="1"/>
                  </a:cxn>
                </a:cxnLst>
                <a:rect l="0" t="0" r="r" b="b"/>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prstTxWarp prst="textNoShape">
                  <a:avLst/>
                </a:prstTxWarp>
              </a:bodyPr>
              <a:lstStyle/>
              <a:p>
                <a:endParaRPr lang="en-US"/>
              </a:p>
            </p:txBody>
          </p:sp>
          <p:sp>
            <p:nvSpPr>
              <p:cNvPr id="358457" name="Freeform 57"/>
              <p:cNvSpPr>
                <a:spLocks/>
              </p:cNvSpPr>
              <p:nvPr/>
            </p:nvSpPr>
            <p:spPr bwMode="auto">
              <a:xfrm>
                <a:off x="6093" y="14699"/>
                <a:ext cx="1087" cy="315"/>
              </a:xfrm>
              <a:custGeom>
                <a:avLst/>
                <a:gdLst/>
                <a:ahLst/>
                <a:cxnLst>
                  <a:cxn ang="0">
                    <a:pos x="0" y="0"/>
                  </a:cxn>
                  <a:cxn ang="0">
                    <a:pos x="1066" y="315"/>
                  </a:cxn>
                  <a:cxn ang="0">
                    <a:pos x="1087" y="308"/>
                  </a:cxn>
                  <a:cxn ang="0">
                    <a:pos x="31" y="0"/>
                  </a:cxn>
                  <a:cxn ang="0">
                    <a:pos x="0" y="0"/>
                  </a:cxn>
                </a:cxnLst>
                <a:rect l="0" t="0" r="r" b="b"/>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4" name="Group 58"/>
            <p:cNvGrpSpPr>
              <a:grpSpLocks/>
            </p:cNvGrpSpPr>
            <p:nvPr/>
          </p:nvGrpSpPr>
          <p:grpSpPr bwMode="auto">
            <a:xfrm>
              <a:off x="2586197" y="4257206"/>
              <a:ext cx="878363" cy="1322387"/>
              <a:chOff x="12762" y="10336"/>
              <a:chExt cx="1027" cy="1700"/>
            </a:xfrm>
          </p:grpSpPr>
          <p:sp>
            <p:nvSpPr>
              <p:cNvPr id="358459" name="Rectangle 59"/>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prstTxWarp prst="textNoShape">
                  <a:avLst/>
                </a:prstTxWarp>
              </a:bodyPr>
              <a:lstStyle/>
              <a:p>
                <a:endParaRPr lang="en-US"/>
              </a:p>
            </p:txBody>
          </p:sp>
          <p:sp>
            <p:nvSpPr>
              <p:cNvPr id="358460" name="Rectangle 60"/>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358461" name="Line 61"/>
              <p:cNvSpPr>
                <a:spLocks noChangeShapeType="1"/>
              </p:cNvSpPr>
              <p:nvPr/>
            </p:nvSpPr>
            <p:spPr bwMode="auto">
              <a:xfrm>
                <a:off x="12766" y="10682"/>
                <a:ext cx="965" cy="2"/>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8462" name="Line 62"/>
              <p:cNvSpPr>
                <a:spLocks noChangeShapeType="1"/>
              </p:cNvSpPr>
              <p:nvPr/>
            </p:nvSpPr>
            <p:spPr bwMode="auto">
              <a:xfrm>
                <a:off x="12780" y="11042"/>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8463" name="Line 63"/>
              <p:cNvSpPr>
                <a:spLocks noChangeShapeType="1"/>
              </p:cNvSpPr>
              <p:nvPr/>
            </p:nvSpPr>
            <p:spPr bwMode="auto">
              <a:xfrm>
                <a:off x="12764" y="11374"/>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8464" name="Line 64"/>
              <p:cNvSpPr>
                <a:spLocks noChangeShapeType="1"/>
              </p:cNvSpPr>
              <p:nvPr/>
            </p:nvSpPr>
            <p:spPr bwMode="auto">
              <a:xfrm>
                <a:off x="12762" y="11675"/>
                <a:ext cx="967" cy="2"/>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358465" name="Text Box 65"/>
            <p:cNvSpPr txBox="1">
              <a:spLocks noChangeArrowheads="1"/>
            </p:cNvSpPr>
            <p:nvPr/>
          </p:nvSpPr>
          <p:spPr bwMode="auto">
            <a:xfrm>
              <a:off x="2528570" y="5908841"/>
              <a:ext cx="937737" cy="354435"/>
            </a:xfrm>
            <a:prstGeom prst="rect">
              <a:avLst/>
            </a:prstGeom>
            <a:noFill/>
            <a:ln w="9525">
              <a:noFill/>
              <a:miter lim="800000"/>
              <a:headEnd/>
              <a:tailEnd/>
            </a:ln>
          </p:spPr>
          <p:txBody>
            <a:bodyPr lIns="101882" tIns="50941" rIns="101882" bIns="50941">
              <a:prstTxWarp prst="textNoShape">
                <a:avLst/>
              </a:prstTxWarp>
            </a:bodyPr>
            <a:lstStyle/>
            <a:p>
              <a:pPr algn="l" eaLnBrk="1" hangingPunct="1"/>
              <a:r>
                <a:rPr lang="en-US">
                  <a:solidFill>
                    <a:schemeClr val="tx2"/>
                  </a:solidFill>
                  <a:latin typeface="Arial" charset="0"/>
                </a:rPr>
                <a:t>Host A</a:t>
              </a:r>
              <a:endParaRPr lang="en-US">
                <a:solidFill>
                  <a:schemeClr val="tx2"/>
                </a:solidFill>
              </a:endParaRPr>
            </a:p>
          </p:txBody>
        </p:sp>
        <p:sp>
          <p:nvSpPr>
            <p:cNvPr id="358466" name="Text Box 66"/>
            <p:cNvSpPr txBox="1">
              <a:spLocks noChangeArrowheads="1"/>
            </p:cNvSpPr>
            <p:nvPr/>
          </p:nvSpPr>
          <p:spPr bwMode="auto">
            <a:xfrm>
              <a:off x="3705542" y="4127666"/>
              <a:ext cx="2069307" cy="536152"/>
            </a:xfrm>
            <a:prstGeom prst="rect">
              <a:avLst/>
            </a:prstGeom>
            <a:noFill/>
            <a:ln w="9525">
              <a:noFill/>
              <a:miter lim="800000"/>
              <a:headEnd/>
              <a:tailEnd/>
            </a:ln>
          </p:spPr>
          <p:txBody>
            <a:bodyPr lIns="101882" tIns="50941" rIns="101882" bIns="50941">
              <a:prstTxWarp prst="textNoShape">
                <a:avLst/>
              </a:prstTxWarp>
            </a:bodyPr>
            <a:lstStyle/>
            <a:p>
              <a:pPr algn="l" eaLnBrk="1" hangingPunct="1"/>
              <a:r>
                <a:rPr lang="en-US" sz="2200" dirty="0" err="1">
                  <a:solidFill>
                    <a:srgbClr val="FF0000"/>
                  </a:solidFill>
                  <a:latin typeface="Symbol" charset="2"/>
                </a:rPr>
                <a:t>l</a:t>
              </a:r>
              <a:r>
                <a:rPr lang="en-US" sz="2200" baseline="-25000" dirty="0" err="1">
                  <a:solidFill>
                    <a:srgbClr val="FF0000"/>
                  </a:solidFill>
                  <a:latin typeface="Arial" charset="0"/>
                </a:rPr>
                <a:t>in</a:t>
              </a:r>
              <a:endParaRPr lang="en-US" dirty="0">
                <a:solidFill>
                  <a:schemeClr val="tx2"/>
                </a:solidFill>
              </a:endParaRPr>
            </a:p>
          </p:txBody>
        </p:sp>
        <p:sp>
          <p:nvSpPr>
            <p:cNvPr id="358467" name="Line 67"/>
            <p:cNvSpPr>
              <a:spLocks noChangeShapeType="1"/>
            </p:cNvSpPr>
            <p:nvPr/>
          </p:nvSpPr>
          <p:spPr bwMode="auto">
            <a:xfrm flipH="1">
              <a:off x="2074546" y="6999136"/>
              <a:ext cx="591979" cy="1799"/>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grpSp>
          <p:nvGrpSpPr>
            <p:cNvPr id="5" name="Group 68"/>
            <p:cNvGrpSpPr>
              <a:grpSpLocks/>
            </p:cNvGrpSpPr>
            <p:nvPr/>
          </p:nvGrpSpPr>
          <p:grpSpPr bwMode="auto">
            <a:xfrm>
              <a:off x="1122840" y="5986204"/>
              <a:ext cx="1323658" cy="1316990"/>
              <a:chOff x="5850" y="13487"/>
              <a:chExt cx="2023" cy="1840"/>
            </a:xfrm>
          </p:grpSpPr>
          <p:sp>
            <p:nvSpPr>
              <p:cNvPr id="358469" name="Freeform 69"/>
              <p:cNvSpPr>
                <a:spLocks/>
              </p:cNvSpPr>
              <p:nvPr/>
            </p:nvSpPr>
            <p:spPr bwMode="auto">
              <a:xfrm>
                <a:off x="5850" y="13632"/>
                <a:ext cx="2023" cy="1695"/>
              </a:xfrm>
              <a:custGeom>
                <a:avLst/>
                <a:gdLst/>
                <a:ahLst/>
                <a:cxnLst>
                  <a:cxn ang="0">
                    <a:pos x="570" y="121"/>
                  </a:cxn>
                  <a:cxn ang="0">
                    <a:pos x="575" y="120"/>
                  </a:cxn>
                  <a:cxn ang="0">
                    <a:pos x="586" y="116"/>
                  </a:cxn>
                  <a:cxn ang="0">
                    <a:pos x="607" y="108"/>
                  </a:cxn>
                  <a:cxn ang="0">
                    <a:pos x="636" y="101"/>
                  </a:cxn>
                  <a:cxn ang="0">
                    <a:pos x="672" y="90"/>
                  </a:cxn>
                  <a:cxn ang="0">
                    <a:pos x="718" y="79"/>
                  </a:cxn>
                  <a:cxn ang="0">
                    <a:pos x="771" y="67"/>
                  </a:cxn>
                  <a:cxn ang="0">
                    <a:pos x="834" y="55"/>
                  </a:cxn>
                  <a:cxn ang="0">
                    <a:pos x="904" y="43"/>
                  </a:cxn>
                  <a:cxn ang="0">
                    <a:pos x="982" y="33"/>
                  </a:cxn>
                  <a:cxn ang="0">
                    <a:pos x="1071" y="22"/>
                  </a:cxn>
                  <a:cxn ang="0">
                    <a:pos x="1166" y="13"/>
                  </a:cxn>
                  <a:cxn ang="0">
                    <a:pos x="1271" y="7"/>
                  </a:cxn>
                  <a:cxn ang="0">
                    <a:pos x="1384" y="1"/>
                  </a:cxn>
                  <a:cxn ang="0">
                    <a:pos x="1506" y="0"/>
                  </a:cxn>
                  <a:cxn ang="0">
                    <a:pos x="1636" y="1"/>
                  </a:cxn>
                  <a:cxn ang="0">
                    <a:pos x="1692" y="233"/>
                  </a:cxn>
                  <a:cxn ang="0">
                    <a:pos x="1713" y="243"/>
                  </a:cxn>
                  <a:cxn ang="0">
                    <a:pos x="1758" y="274"/>
                  </a:cxn>
                  <a:cxn ang="0">
                    <a:pos x="1806" y="329"/>
                  </a:cxn>
                  <a:cxn ang="0">
                    <a:pos x="1836" y="409"/>
                  </a:cxn>
                  <a:cxn ang="0">
                    <a:pos x="1955" y="948"/>
                  </a:cxn>
                  <a:cxn ang="0">
                    <a:pos x="2003" y="1171"/>
                  </a:cxn>
                  <a:cxn ang="0">
                    <a:pos x="2011" y="1188"/>
                  </a:cxn>
                  <a:cxn ang="0">
                    <a:pos x="2022" y="1231"/>
                  </a:cxn>
                  <a:cxn ang="0">
                    <a:pos x="2021" y="1297"/>
                  </a:cxn>
                  <a:cxn ang="0">
                    <a:pos x="1992" y="1380"/>
                  </a:cxn>
                  <a:cxn ang="0">
                    <a:pos x="0" y="1328"/>
                  </a:cxn>
                  <a:cxn ang="0">
                    <a:pos x="199" y="1223"/>
                  </a:cxn>
                  <a:cxn ang="0">
                    <a:pos x="200" y="232"/>
                  </a:cxn>
                  <a:cxn ang="0">
                    <a:pos x="210" y="226"/>
                  </a:cxn>
                  <a:cxn ang="0">
                    <a:pos x="230" y="214"/>
                  </a:cxn>
                  <a:cxn ang="0">
                    <a:pos x="259" y="201"/>
                  </a:cxn>
                  <a:cxn ang="0">
                    <a:pos x="297" y="189"/>
                  </a:cxn>
                  <a:cxn ang="0">
                    <a:pos x="344" y="183"/>
                  </a:cxn>
                  <a:cxn ang="0">
                    <a:pos x="399" y="181"/>
                  </a:cxn>
                  <a:cxn ang="0">
                    <a:pos x="464" y="191"/>
                  </a:cxn>
                  <a:cxn ang="0">
                    <a:pos x="548" y="225"/>
                  </a:cxn>
                </a:cxnLst>
                <a:rect l="0" t="0" r="r" b="b"/>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prstTxWarp prst="textNoShape">
                  <a:avLst/>
                </a:prstTxWarp>
              </a:bodyPr>
              <a:lstStyle/>
              <a:p>
                <a:endParaRPr lang="en-US"/>
              </a:p>
            </p:txBody>
          </p:sp>
          <p:sp>
            <p:nvSpPr>
              <p:cNvPr id="358470" name="Freeform 70"/>
              <p:cNvSpPr>
                <a:spLocks/>
              </p:cNvSpPr>
              <p:nvPr/>
            </p:nvSpPr>
            <p:spPr bwMode="auto">
              <a:xfrm>
                <a:off x="6551" y="13597"/>
                <a:ext cx="650" cy="735"/>
              </a:xfrm>
              <a:custGeom>
                <a:avLst/>
                <a:gdLst/>
                <a:ahLst/>
                <a:cxnLst>
                  <a:cxn ang="0">
                    <a:pos x="645" y="27"/>
                  </a:cxn>
                  <a:cxn ang="0">
                    <a:pos x="642" y="26"/>
                  </a:cxn>
                  <a:cxn ang="0">
                    <a:pos x="631" y="23"/>
                  </a:cxn>
                  <a:cxn ang="0">
                    <a:pos x="615" y="19"/>
                  </a:cxn>
                  <a:cxn ang="0">
                    <a:pos x="592" y="15"/>
                  </a:cxn>
                  <a:cxn ang="0">
                    <a:pos x="565" y="10"/>
                  </a:cxn>
                  <a:cxn ang="0">
                    <a:pos x="533" y="6"/>
                  </a:cxn>
                  <a:cxn ang="0">
                    <a:pos x="496" y="3"/>
                  </a:cxn>
                  <a:cxn ang="0">
                    <a:pos x="456" y="1"/>
                  </a:cxn>
                  <a:cxn ang="0">
                    <a:pos x="411" y="0"/>
                  </a:cxn>
                  <a:cxn ang="0">
                    <a:pos x="364" y="2"/>
                  </a:cxn>
                  <a:cxn ang="0">
                    <a:pos x="315" y="6"/>
                  </a:cxn>
                  <a:cxn ang="0">
                    <a:pos x="262" y="15"/>
                  </a:cxn>
                  <a:cxn ang="0">
                    <a:pos x="209" y="26"/>
                  </a:cxn>
                  <a:cxn ang="0">
                    <a:pos x="154" y="42"/>
                  </a:cxn>
                  <a:cxn ang="0">
                    <a:pos x="98" y="61"/>
                  </a:cxn>
                  <a:cxn ang="0">
                    <a:pos x="42" y="87"/>
                  </a:cxn>
                  <a:cxn ang="0">
                    <a:pos x="38" y="101"/>
                  </a:cxn>
                  <a:cxn ang="0">
                    <a:pos x="28" y="141"/>
                  </a:cxn>
                  <a:cxn ang="0">
                    <a:pos x="17" y="203"/>
                  </a:cxn>
                  <a:cxn ang="0">
                    <a:pos x="6" y="283"/>
                  </a:cxn>
                  <a:cxn ang="0">
                    <a:pos x="0" y="378"/>
                  </a:cxn>
                  <a:cxn ang="0">
                    <a:pos x="5" y="484"/>
                  </a:cxn>
                  <a:cxn ang="0">
                    <a:pos x="21" y="599"/>
                  </a:cxn>
                  <a:cxn ang="0">
                    <a:pos x="54" y="716"/>
                  </a:cxn>
                  <a:cxn ang="0">
                    <a:pos x="58" y="716"/>
                  </a:cxn>
                  <a:cxn ang="0">
                    <a:pos x="66" y="715"/>
                  </a:cxn>
                  <a:cxn ang="0">
                    <a:pos x="80" y="713"/>
                  </a:cxn>
                  <a:cxn ang="0">
                    <a:pos x="99" y="712"/>
                  </a:cxn>
                  <a:cxn ang="0">
                    <a:pos x="124" y="710"/>
                  </a:cxn>
                  <a:cxn ang="0">
                    <a:pos x="153" y="708"/>
                  </a:cxn>
                  <a:cxn ang="0">
                    <a:pos x="188" y="707"/>
                  </a:cxn>
                  <a:cxn ang="0">
                    <a:pos x="225" y="706"/>
                  </a:cxn>
                  <a:cxn ang="0">
                    <a:pos x="267" y="705"/>
                  </a:cxn>
                  <a:cxn ang="0">
                    <a:pos x="313" y="706"/>
                  </a:cxn>
                  <a:cxn ang="0">
                    <a:pos x="362" y="707"/>
                  </a:cxn>
                  <a:cxn ang="0">
                    <a:pos x="415" y="709"/>
                  </a:cxn>
                  <a:cxn ang="0">
                    <a:pos x="470" y="713"/>
                  </a:cxn>
                  <a:cxn ang="0">
                    <a:pos x="528" y="719"/>
                  </a:cxn>
                  <a:cxn ang="0">
                    <a:pos x="588" y="726"/>
                  </a:cxn>
                  <a:cxn ang="0">
                    <a:pos x="650" y="735"/>
                  </a:cxn>
                  <a:cxn ang="0">
                    <a:pos x="647" y="713"/>
                  </a:cxn>
                  <a:cxn ang="0">
                    <a:pos x="641" y="655"/>
                  </a:cxn>
                  <a:cxn ang="0">
                    <a:pos x="631" y="568"/>
                  </a:cxn>
                  <a:cxn ang="0">
                    <a:pos x="623" y="462"/>
                  </a:cxn>
                  <a:cxn ang="0">
                    <a:pos x="618" y="345"/>
                  </a:cxn>
                  <a:cxn ang="0">
                    <a:pos x="618" y="229"/>
                  </a:cxn>
                  <a:cxn ang="0">
                    <a:pos x="627" y="119"/>
                  </a:cxn>
                  <a:cxn ang="0">
                    <a:pos x="645" y="27"/>
                  </a:cxn>
                </a:cxnLst>
                <a:rect l="0" t="0" r="r" b="b"/>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prstTxWarp prst="textNoShape">
                  <a:avLst/>
                </a:prstTxWarp>
              </a:bodyPr>
              <a:lstStyle/>
              <a:p>
                <a:endParaRPr lang="en-US"/>
              </a:p>
            </p:txBody>
          </p:sp>
          <p:sp>
            <p:nvSpPr>
              <p:cNvPr id="358471" name="Freeform 71"/>
              <p:cNvSpPr>
                <a:spLocks/>
              </p:cNvSpPr>
              <p:nvPr/>
            </p:nvSpPr>
            <p:spPr bwMode="auto">
              <a:xfrm>
                <a:off x="6623" y="13797"/>
                <a:ext cx="1071" cy="731"/>
              </a:xfrm>
              <a:custGeom>
                <a:avLst/>
                <a:gdLst/>
                <a:ahLst/>
                <a:cxnLst>
                  <a:cxn ang="0">
                    <a:pos x="6" y="552"/>
                  </a:cxn>
                  <a:cxn ang="0">
                    <a:pos x="0" y="642"/>
                  </a:cxn>
                  <a:cxn ang="0">
                    <a:pos x="698" y="731"/>
                  </a:cxn>
                  <a:cxn ang="0">
                    <a:pos x="703" y="729"/>
                  </a:cxn>
                  <a:cxn ang="0">
                    <a:pos x="717" y="722"/>
                  </a:cxn>
                  <a:cxn ang="0">
                    <a:pos x="740" y="710"/>
                  </a:cxn>
                  <a:cxn ang="0">
                    <a:pos x="768" y="694"/>
                  </a:cxn>
                  <a:cxn ang="0">
                    <a:pos x="801" y="672"/>
                  </a:cxn>
                  <a:cxn ang="0">
                    <a:pos x="838" y="645"/>
                  </a:cxn>
                  <a:cxn ang="0">
                    <a:pos x="876" y="614"/>
                  </a:cxn>
                  <a:cxn ang="0">
                    <a:pos x="915" y="577"/>
                  </a:cxn>
                  <a:cxn ang="0">
                    <a:pos x="953" y="536"/>
                  </a:cxn>
                  <a:cxn ang="0">
                    <a:pos x="988" y="491"/>
                  </a:cxn>
                  <a:cxn ang="0">
                    <a:pos x="1018" y="439"/>
                  </a:cxn>
                  <a:cxn ang="0">
                    <a:pos x="1043" y="383"/>
                  </a:cxn>
                  <a:cxn ang="0">
                    <a:pos x="1061" y="322"/>
                  </a:cxn>
                  <a:cxn ang="0">
                    <a:pos x="1071" y="255"/>
                  </a:cxn>
                  <a:cxn ang="0">
                    <a:pos x="1070" y="185"/>
                  </a:cxn>
                  <a:cxn ang="0">
                    <a:pos x="1057" y="108"/>
                  </a:cxn>
                  <a:cxn ang="0">
                    <a:pos x="1055" y="104"/>
                  </a:cxn>
                  <a:cxn ang="0">
                    <a:pos x="1049" y="92"/>
                  </a:cxn>
                  <a:cxn ang="0">
                    <a:pos x="1037" y="76"/>
                  </a:cxn>
                  <a:cxn ang="0">
                    <a:pos x="1022" y="57"/>
                  </a:cxn>
                  <a:cxn ang="0">
                    <a:pos x="1002" y="37"/>
                  </a:cxn>
                  <a:cxn ang="0">
                    <a:pos x="979" y="20"/>
                  </a:cxn>
                  <a:cxn ang="0">
                    <a:pos x="951" y="7"/>
                  </a:cxn>
                  <a:cxn ang="0">
                    <a:pos x="919" y="0"/>
                  </a:cxn>
                  <a:cxn ang="0">
                    <a:pos x="924" y="12"/>
                  </a:cxn>
                  <a:cxn ang="0">
                    <a:pos x="934" y="44"/>
                  </a:cxn>
                  <a:cxn ang="0">
                    <a:pos x="947" y="94"/>
                  </a:cxn>
                  <a:cxn ang="0">
                    <a:pos x="958" y="159"/>
                  </a:cxn>
                  <a:cxn ang="0">
                    <a:pos x="961" y="238"/>
                  </a:cxn>
                  <a:cxn ang="0">
                    <a:pos x="953" y="324"/>
                  </a:cxn>
                  <a:cxn ang="0">
                    <a:pos x="928" y="418"/>
                  </a:cxn>
                  <a:cxn ang="0">
                    <a:pos x="884" y="516"/>
                  </a:cxn>
                  <a:cxn ang="0">
                    <a:pos x="883" y="518"/>
                  </a:cxn>
                  <a:cxn ang="0">
                    <a:pos x="879" y="521"/>
                  </a:cxn>
                  <a:cxn ang="0">
                    <a:pos x="872" y="526"/>
                  </a:cxn>
                  <a:cxn ang="0">
                    <a:pos x="862" y="534"/>
                  </a:cxn>
                  <a:cxn ang="0">
                    <a:pos x="851" y="541"/>
                  </a:cxn>
                  <a:cxn ang="0">
                    <a:pos x="837" y="550"/>
                  </a:cxn>
                  <a:cxn ang="0">
                    <a:pos x="819" y="559"/>
                  </a:cxn>
                  <a:cxn ang="0">
                    <a:pos x="800" y="567"/>
                  </a:cxn>
                  <a:cxn ang="0">
                    <a:pos x="778" y="575"/>
                  </a:cxn>
                  <a:cxn ang="0">
                    <a:pos x="754" y="582"/>
                  </a:cxn>
                  <a:cxn ang="0">
                    <a:pos x="727" y="588"/>
                  </a:cxn>
                  <a:cxn ang="0">
                    <a:pos x="697" y="592"/>
                  </a:cxn>
                  <a:cxn ang="0">
                    <a:pos x="666" y="593"/>
                  </a:cxn>
                  <a:cxn ang="0">
                    <a:pos x="631" y="592"/>
                  </a:cxn>
                  <a:cxn ang="0">
                    <a:pos x="593" y="589"/>
                  </a:cxn>
                  <a:cxn ang="0">
                    <a:pos x="555" y="581"/>
                  </a:cxn>
                  <a:cxn ang="0">
                    <a:pos x="555" y="677"/>
                  </a:cxn>
                  <a:cxn ang="0">
                    <a:pos x="24" y="623"/>
                  </a:cxn>
                  <a:cxn ang="0">
                    <a:pos x="6" y="552"/>
                  </a:cxn>
                </a:cxnLst>
                <a:rect l="0" t="0" r="r" b="b"/>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prstTxWarp prst="textNoShape">
                  <a:avLst/>
                </a:prstTxWarp>
              </a:bodyPr>
              <a:lstStyle/>
              <a:p>
                <a:endParaRPr lang="en-US"/>
              </a:p>
            </p:txBody>
          </p:sp>
          <p:sp>
            <p:nvSpPr>
              <p:cNvPr id="358472" name="Freeform 72"/>
              <p:cNvSpPr>
                <a:spLocks/>
              </p:cNvSpPr>
              <p:nvPr/>
            </p:nvSpPr>
            <p:spPr bwMode="auto">
              <a:xfrm>
                <a:off x="6486" y="14516"/>
                <a:ext cx="787" cy="253"/>
              </a:xfrm>
              <a:custGeom>
                <a:avLst/>
                <a:gdLst/>
                <a:ahLst/>
                <a:cxnLst>
                  <a:cxn ang="0">
                    <a:pos x="787" y="91"/>
                  </a:cxn>
                  <a:cxn ang="0">
                    <a:pos x="12" y="0"/>
                  </a:cxn>
                  <a:cxn ang="0">
                    <a:pos x="0" y="91"/>
                  </a:cxn>
                  <a:cxn ang="0">
                    <a:pos x="764" y="253"/>
                  </a:cxn>
                  <a:cxn ang="0">
                    <a:pos x="787" y="91"/>
                  </a:cxn>
                </a:cxnLst>
                <a:rect l="0" t="0" r="r" b="b"/>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prstTxWarp prst="textNoShape">
                  <a:avLst/>
                </a:prstTxWarp>
              </a:bodyPr>
              <a:lstStyle/>
              <a:p>
                <a:endParaRPr lang="en-US"/>
              </a:p>
            </p:txBody>
          </p:sp>
          <p:sp>
            <p:nvSpPr>
              <p:cNvPr id="358473" name="Freeform 73"/>
              <p:cNvSpPr>
                <a:spLocks/>
              </p:cNvSpPr>
              <p:nvPr/>
            </p:nvSpPr>
            <p:spPr bwMode="auto">
              <a:xfrm>
                <a:off x="6879" y="14597"/>
                <a:ext cx="336" cy="115"/>
              </a:xfrm>
              <a:custGeom>
                <a:avLst/>
                <a:gdLst/>
                <a:ahLst/>
                <a:cxnLst>
                  <a:cxn ang="0">
                    <a:pos x="336" y="50"/>
                  </a:cxn>
                  <a:cxn ang="0">
                    <a:pos x="4" y="0"/>
                  </a:cxn>
                  <a:cxn ang="0">
                    <a:pos x="0" y="48"/>
                  </a:cxn>
                  <a:cxn ang="0">
                    <a:pos x="327" y="115"/>
                  </a:cxn>
                  <a:cxn ang="0">
                    <a:pos x="336" y="50"/>
                  </a:cxn>
                </a:cxnLst>
                <a:rect l="0" t="0" r="r" b="b"/>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prstTxWarp prst="textNoShape">
                  <a:avLst/>
                </a:prstTxWarp>
              </a:bodyPr>
              <a:lstStyle/>
              <a:p>
                <a:endParaRPr lang="en-US"/>
              </a:p>
            </p:txBody>
          </p:sp>
          <p:sp>
            <p:nvSpPr>
              <p:cNvPr id="358474" name="Freeform 74"/>
              <p:cNvSpPr>
                <a:spLocks/>
              </p:cNvSpPr>
              <p:nvPr/>
            </p:nvSpPr>
            <p:spPr bwMode="auto">
              <a:xfrm>
                <a:off x="6536" y="14540"/>
                <a:ext cx="225" cy="85"/>
              </a:xfrm>
              <a:custGeom>
                <a:avLst/>
                <a:gdLst/>
                <a:ahLst/>
                <a:cxnLst>
                  <a:cxn ang="0">
                    <a:pos x="225" y="39"/>
                  </a:cxn>
                  <a:cxn ang="0">
                    <a:pos x="0" y="0"/>
                  </a:cxn>
                  <a:cxn ang="0">
                    <a:pos x="3" y="41"/>
                  </a:cxn>
                  <a:cxn ang="0">
                    <a:pos x="218" y="85"/>
                  </a:cxn>
                  <a:cxn ang="0">
                    <a:pos x="225" y="39"/>
                  </a:cxn>
                </a:cxnLst>
                <a:rect l="0" t="0" r="r" b="b"/>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prstTxWarp prst="textNoShape">
                  <a:avLst/>
                </a:prstTxWarp>
              </a:bodyPr>
              <a:lstStyle/>
              <a:p>
                <a:endParaRPr lang="en-US"/>
              </a:p>
            </p:txBody>
          </p:sp>
          <p:sp>
            <p:nvSpPr>
              <p:cNvPr id="358475" name="Freeform 75"/>
              <p:cNvSpPr>
                <a:spLocks/>
              </p:cNvSpPr>
              <p:nvPr/>
            </p:nvSpPr>
            <p:spPr bwMode="auto">
              <a:xfrm>
                <a:off x="5972" y="14624"/>
                <a:ext cx="1325" cy="439"/>
              </a:xfrm>
              <a:custGeom>
                <a:avLst/>
                <a:gdLst/>
                <a:ahLst/>
                <a:cxnLst>
                  <a:cxn ang="0">
                    <a:pos x="0" y="132"/>
                  </a:cxn>
                  <a:cxn ang="0">
                    <a:pos x="3" y="132"/>
                  </a:cxn>
                  <a:cxn ang="0">
                    <a:pos x="10" y="130"/>
                  </a:cxn>
                  <a:cxn ang="0">
                    <a:pos x="24" y="128"/>
                  </a:cxn>
                  <a:cxn ang="0">
                    <a:pos x="42" y="125"/>
                  </a:cxn>
                  <a:cxn ang="0">
                    <a:pos x="62" y="121"/>
                  </a:cxn>
                  <a:cxn ang="0">
                    <a:pos x="86" y="116"/>
                  </a:cxn>
                  <a:cxn ang="0">
                    <a:pos x="113" y="109"/>
                  </a:cxn>
                  <a:cxn ang="0">
                    <a:pos x="141" y="102"/>
                  </a:cxn>
                  <a:cxn ang="0">
                    <a:pos x="170" y="94"/>
                  </a:cxn>
                  <a:cxn ang="0">
                    <a:pos x="199" y="85"/>
                  </a:cxn>
                  <a:cxn ang="0">
                    <a:pos x="228" y="74"/>
                  </a:cxn>
                  <a:cxn ang="0">
                    <a:pos x="257" y="62"/>
                  </a:cxn>
                  <a:cxn ang="0">
                    <a:pos x="285" y="48"/>
                  </a:cxn>
                  <a:cxn ang="0">
                    <a:pos x="309" y="34"/>
                  </a:cxn>
                  <a:cxn ang="0">
                    <a:pos x="333" y="18"/>
                  </a:cxn>
                  <a:cxn ang="0">
                    <a:pos x="352" y="0"/>
                  </a:cxn>
                  <a:cxn ang="0">
                    <a:pos x="1325" y="223"/>
                  </a:cxn>
                  <a:cxn ang="0">
                    <a:pos x="1323" y="225"/>
                  </a:cxn>
                  <a:cxn ang="0">
                    <a:pos x="1318" y="230"/>
                  </a:cxn>
                  <a:cxn ang="0">
                    <a:pos x="1309" y="239"/>
                  </a:cxn>
                  <a:cxn ang="0">
                    <a:pos x="1297" y="250"/>
                  </a:cxn>
                  <a:cxn ang="0">
                    <a:pos x="1282" y="263"/>
                  </a:cxn>
                  <a:cxn ang="0">
                    <a:pos x="1265" y="278"/>
                  </a:cxn>
                  <a:cxn ang="0">
                    <a:pos x="1247" y="295"/>
                  </a:cxn>
                  <a:cxn ang="0">
                    <a:pos x="1225" y="312"/>
                  </a:cxn>
                  <a:cxn ang="0">
                    <a:pos x="1202" y="331"/>
                  </a:cxn>
                  <a:cxn ang="0">
                    <a:pos x="1179" y="349"/>
                  </a:cxn>
                  <a:cxn ang="0">
                    <a:pos x="1154" y="367"/>
                  </a:cxn>
                  <a:cxn ang="0">
                    <a:pos x="1128" y="385"/>
                  </a:cxn>
                  <a:cxn ang="0">
                    <a:pos x="1102" y="401"/>
                  </a:cxn>
                  <a:cxn ang="0">
                    <a:pos x="1077" y="415"/>
                  </a:cxn>
                  <a:cxn ang="0">
                    <a:pos x="1051" y="428"/>
                  </a:cxn>
                  <a:cxn ang="0">
                    <a:pos x="1026" y="439"/>
                  </a:cxn>
                  <a:cxn ang="0">
                    <a:pos x="0" y="132"/>
                  </a:cxn>
                </a:cxnLst>
                <a:rect l="0" t="0" r="r" b="b"/>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prstTxWarp prst="textNoShape">
                  <a:avLst/>
                </a:prstTxWarp>
              </a:bodyPr>
              <a:lstStyle/>
              <a:p>
                <a:endParaRPr lang="en-US"/>
              </a:p>
            </p:txBody>
          </p:sp>
          <p:sp>
            <p:nvSpPr>
              <p:cNvPr id="358476" name="Freeform 76"/>
              <p:cNvSpPr>
                <a:spLocks/>
              </p:cNvSpPr>
              <p:nvPr/>
            </p:nvSpPr>
            <p:spPr bwMode="auto">
              <a:xfrm>
                <a:off x="7292" y="14577"/>
                <a:ext cx="472" cy="209"/>
              </a:xfrm>
              <a:custGeom>
                <a:avLst/>
                <a:gdLst/>
                <a:ahLst/>
                <a:cxnLst>
                  <a:cxn ang="0">
                    <a:pos x="47" y="209"/>
                  </a:cxn>
                  <a:cxn ang="0">
                    <a:pos x="472" y="84"/>
                  </a:cxn>
                  <a:cxn ang="0">
                    <a:pos x="215" y="0"/>
                  </a:cxn>
                  <a:cxn ang="0">
                    <a:pos x="5" y="24"/>
                  </a:cxn>
                  <a:cxn ang="0">
                    <a:pos x="0" y="197"/>
                  </a:cxn>
                  <a:cxn ang="0">
                    <a:pos x="47" y="209"/>
                  </a:cxn>
                </a:cxnLst>
                <a:rect l="0" t="0" r="r" b="b"/>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prstTxWarp prst="textNoShape">
                  <a:avLst/>
                </a:prstTxWarp>
              </a:bodyPr>
              <a:lstStyle/>
              <a:p>
                <a:endParaRPr lang="en-US"/>
              </a:p>
            </p:txBody>
          </p:sp>
          <p:sp>
            <p:nvSpPr>
              <p:cNvPr id="358477" name="Freeform 77"/>
              <p:cNvSpPr>
                <a:spLocks/>
              </p:cNvSpPr>
              <p:nvPr/>
            </p:nvSpPr>
            <p:spPr bwMode="auto">
              <a:xfrm>
                <a:off x="6073" y="13679"/>
                <a:ext cx="251" cy="999"/>
              </a:xfrm>
              <a:custGeom>
                <a:avLst/>
                <a:gdLst/>
                <a:ahLst/>
                <a:cxnLst>
                  <a:cxn ang="0">
                    <a:pos x="251" y="23"/>
                  </a:cxn>
                  <a:cxn ang="0">
                    <a:pos x="250" y="22"/>
                  </a:cxn>
                  <a:cxn ang="0">
                    <a:pos x="246" y="20"/>
                  </a:cxn>
                  <a:cxn ang="0">
                    <a:pos x="239" y="18"/>
                  </a:cxn>
                  <a:cxn ang="0">
                    <a:pos x="230" y="15"/>
                  </a:cxn>
                  <a:cxn ang="0">
                    <a:pos x="218" y="11"/>
                  </a:cxn>
                  <a:cxn ang="0">
                    <a:pos x="205" y="7"/>
                  </a:cxn>
                  <a:cxn ang="0">
                    <a:pos x="190" y="4"/>
                  </a:cxn>
                  <a:cxn ang="0">
                    <a:pos x="173" y="1"/>
                  </a:cxn>
                  <a:cxn ang="0">
                    <a:pos x="155" y="0"/>
                  </a:cxn>
                  <a:cxn ang="0">
                    <a:pos x="134" y="0"/>
                  </a:cxn>
                  <a:cxn ang="0">
                    <a:pos x="114" y="2"/>
                  </a:cxn>
                  <a:cxn ang="0">
                    <a:pos x="92" y="5"/>
                  </a:cxn>
                  <a:cxn ang="0">
                    <a:pos x="70" y="12"/>
                  </a:cxn>
                  <a:cxn ang="0">
                    <a:pos x="47" y="20"/>
                  </a:cxn>
                  <a:cxn ang="0">
                    <a:pos x="23" y="32"/>
                  </a:cxn>
                  <a:cxn ang="0">
                    <a:pos x="0" y="47"/>
                  </a:cxn>
                  <a:cxn ang="0">
                    <a:pos x="0" y="999"/>
                  </a:cxn>
                  <a:cxn ang="0">
                    <a:pos x="1" y="999"/>
                  </a:cxn>
                  <a:cxn ang="0">
                    <a:pos x="6" y="999"/>
                  </a:cxn>
                  <a:cxn ang="0">
                    <a:pos x="14" y="998"/>
                  </a:cxn>
                  <a:cxn ang="0">
                    <a:pos x="23" y="997"/>
                  </a:cxn>
                  <a:cxn ang="0">
                    <a:pos x="35" y="995"/>
                  </a:cxn>
                  <a:cxn ang="0">
                    <a:pos x="49" y="993"/>
                  </a:cxn>
                  <a:cxn ang="0">
                    <a:pos x="65" y="990"/>
                  </a:cxn>
                  <a:cxn ang="0">
                    <a:pos x="83" y="985"/>
                  </a:cxn>
                  <a:cxn ang="0">
                    <a:pos x="102" y="980"/>
                  </a:cxn>
                  <a:cxn ang="0">
                    <a:pos x="121" y="973"/>
                  </a:cxn>
                  <a:cxn ang="0">
                    <a:pos x="143" y="966"/>
                  </a:cxn>
                  <a:cxn ang="0">
                    <a:pos x="164" y="956"/>
                  </a:cxn>
                  <a:cxn ang="0">
                    <a:pos x="186" y="945"/>
                  </a:cxn>
                  <a:cxn ang="0">
                    <a:pos x="208" y="934"/>
                  </a:cxn>
                  <a:cxn ang="0">
                    <a:pos x="230" y="919"/>
                  </a:cxn>
                  <a:cxn ang="0">
                    <a:pos x="251" y="903"/>
                  </a:cxn>
                  <a:cxn ang="0">
                    <a:pos x="251" y="23"/>
                  </a:cxn>
                </a:cxnLst>
                <a:rect l="0" t="0" r="r" b="b"/>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prstTxWarp prst="textNoShape">
                  <a:avLst/>
                </a:prstTxWarp>
              </a:bodyPr>
              <a:lstStyle/>
              <a:p>
                <a:endParaRPr lang="en-US"/>
              </a:p>
            </p:txBody>
          </p:sp>
          <p:sp>
            <p:nvSpPr>
              <p:cNvPr id="358478" name="Freeform 78"/>
              <p:cNvSpPr>
                <a:spLocks/>
              </p:cNvSpPr>
              <p:nvPr/>
            </p:nvSpPr>
            <p:spPr bwMode="auto">
              <a:xfrm>
                <a:off x="6080" y="13687"/>
                <a:ext cx="215" cy="843"/>
              </a:xfrm>
              <a:custGeom>
                <a:avLst/>
                <a:gdLst/>
                <a:ahLst/>
                <a:cxnLst>
                  <a:cxn ang="0">
                    <a:pos x="215" y="20"/>
                  </a:cxn>
                  <a:cxn ang="0">
                    <a:pos x="214" y="19"/>
                  </a:cxn>
                  <a:cxn ang="0">
                    <a:pos x="211" y="18"/>
                  </a:cxn>
                  <a:cxn ang="0">
                    <a:pos x="205" y="15"/>
                  </a:cxn>
                  <a:cxn ang="0">
                    <a:pos x="197" y="12"/>
                  </a:cxn>
                  <a:cxn ang="0">
                    <a:pos x="187" y="9"/>
                  </a:cxn>
                  <a:cxn ang="0">
                    <a:pos x="176" y="6"/>
                  </a:cxn>
                  <a:cxn ang="0">
                    <a:pos x="163" y="4"/>
                  </a:cxn>
                  <a:cxn ang="0">
                    <a:pos x="149" y="1"/>
                  </a:cxn>
                  <a:cxn ang="0">
                    <a:pos x="133" y="0"/>
                  </a:cxn>
                  <a:cxn ang="0">
                    <a:pos x="115" y="0"/>
                  </a:cxn>
                  <a:cxn ang="0">
                    <a:pos x="98" y="1"/>
                  </a:cxn>
                  <a:cxn ang="0">
                    <a:pos x="79" y="5"/>
                  </a:cxn>
                  <a:cxn ang="0">
                    <a:pos x="60" y="10"/>
                  </a:cxn>
                  <a:cxn ang="0">
                    <a:pos x="40" y="18"/>
                  </a:cxn>
                  <a:cxn ang="0">
                    <a:pos x="21" y="27"/>
                  </a:cxn>
                  <a:cxn ang="0">
                    <a:pos x="0" y="40"/>
                  </a:cxn>
                  <a:cxn ang="0">
                    <a:pos x="0" y="843"/>
                  </a:cxn>
                  <a:cxn ang="0">
                    <a:pos x="1" y="843"/>
                  </a:cxn>
                  <a:cxn ang="0">
                    <a:pos x="6" y="843"/>
                  </a:cxn>
                  <a:cxn ang="0">
                    <a:pos x="12" y="842"/>
                  </a:cxn>
                  <a:cxn ang="0">
                    <a:pos x="21" y="841"/>
                  </a:cxn>
                  <a:cxn ang="0">
                    <a:pos x="30" y="840"/>
                  </a:cxn>
                  <a:cxn ang="0">
                    <a:pos x="43" y="838"/>
                  </a:cxn>
                  <a:cxn ang="0">
                    <a:pos x="56" y="835"/>
                  </a:cxn>
                  <a:cxn ang="0">
                    <a:pos x="71" y="831"/>
                  </a:cxn>
                  <a:cxn ang="0">
                    <a:pos x="87" y="826"/>
                  </a:cxn>
                  <a:cxn ang="0">
                    <a:pos x="105" y="821"/>
                  </a:cxn>
                  <a:cxn ang="0">
                    <a:pos x="123" y="814"/>
                  </a:cxn>
                  <a:cxn ang="0">
                    <a:pos x="141" y="806"/>
                  </a:cxn>
                  <a:cxn ang="0">
                    <a:pos x="159" y="797"/>
                  </a:cxn>
                  <a:cxn ang="0">
                    <a:pos x="179" y="786"/>
                  </a:cxn>
                  <a:cxn ang="0">
                    <a:pos x="197" y="774"/>
                  </a:cxn>
                  <a:cxn ang="0">
                    <a:pos x="215" y="760"/>
                  </a:cxn>
                  <a:cxn ang="0">
                    <a:pos x="215" y="20"/>
                  </a:cxn>
                </a:cxnLst>
                <a:rect l="0" t="0" r="r" b="b"/>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prstTxWarp prst="textNoShape">
                  <a:avLst/>
                </a:prstTxWarp>
              </a:bodyPr>
              <a:lstStyle/>
              <a:p>
                <a:endParaRPr lang="en-US"/>
              </a:p>
            </p:txBody>
          </p:sp>
          <p:sp>
            <p:nvSpPr>
              <p:cNvPr id="358479" name="Freeform 79"/>
              <p:cNvSpPr>
                <a:spLocks/>
              </p:cNvSpPr>
              <p:nvPr/>
            </p:nvSpPr>
            <p:spPr bwMode="auto">
              <a:xfrm>
                <a:off x="6087" y="13696"/>
                <a:ext cx="180" cy="685"/>
              </a:xfrm>
              <a:custGeom>
                <a:avLst/>
                <a:gdLst/>
                <a:ahLst/>
                <a:cxnLst>
                  <a:cxn ang="0">
                    <a:pos x="180" y="16"/>
                  </a:cxn>
                  <a:cxn ang="0">
                    <a:pos x="179" y="16"/>
                  </a:cxn>
                  <a:cxn ang="0">
                    <a:pos x="176" y="14"/>
                  </a:cxn>
                  <a:cxn ang="0">
                    <a:pos x="172" y="12"/>
                  </a:cxn>
                  <a:cxn ang="0">
                    <a:pos x="165" y="10"/>
                  </a:cxn>
                  <a:cxn ang="0">
                    <a:pos x="157" y="8"/>
                  </a:cxn>
                  <a:cxn ang="0">
                    <a:pos x="147" y="4"/>
                  </a:cxn>
                  <a:cxn ang="0">
                    <a:pos x="136" y="2"/>
                  </a:cxn>
                  <a:cxn ang="0">
                    <a:pos x="125" y="0"/>
                  </a:cxn>
                  <a:cxn ang="0">
                    <a:pos x="111" y="0"/>
                  </a:cxn>
                  <a:cxn ang="0">
                    <a:pos x="97" y="0"/>
                  </a:cxn>
                  <a:cxn ang="0">
                    <a:pos x="81" y="1"/>
                  </a:cxn>
                  <a:cxn ang="0">
                    <a:pos x="66" y="3"/>
                  </a:cxn>
                  <a:cxn ang="0">
                    <a:pos x="50" y="8"/>
                  </a:cxn>
                  <a:cxn ang="0">
                    <a:pos x="33" y="14"/>
                  </a:cxn>
                  <a:cxn ang="0">
                    <a:pos x="17" y="23"/>
                  </a:cxn>
                  <a:cxn ang="0">
                    <a:pos x="0" y="33"/>
                  </a:cxn>
                  <a:cxn ang="0">
                    <a:pos x="0" y="685"/>
                  </a:cxn>
                  <a:cxn ang="0">
                    <a:pos x="1" y="685"/>
                  </a:cxn>
                  <a:cxn ang="0">
                    <a:pos x="4" y="685"/>
                  </a:cxn>
                  <a:cxn ang="0">
                    <a:pos x="9" y="684"/>
                  </a:cxn>
                  <a:cxn ang="0">
                    <a:pos x="17" y="683"/>
                  </a:cxn>
                  <a:cxn ang="0">
                    <a:pos x="26" y="682"/>
                  </a:cxn>
                  <a:cxn ang="0">
                    <a:pos x="35" y="681"/>
                  </a:cxn>
                  <a:cxn ang="0">
                    <a:pos x="47" y="678"/>
                  </a:cxn>
                  <a:cxn ang="0">
                    <a:pos x="60" y="676"/>
                  </a:cxn>
                  <a:cxn ang="0">
                    <a:pos x="73" y="671"/>
                  </a:cxn>
                  <a:cxn ang="0">
                    <a:pos x="87" y="667"/>
                  </a:cxn>
                  <a:cxn ang="0">
                    <a:pos x="102" y="662"/>
                  </a:cxn>
                  <a:cxn ang="0">
                    <a:pos x="118" y="655"/>
                  </a:cxn>
                  <a:cxn ang="0">
                    <a:pos x="133" y="648"/>
                  </a:cxn>
                  <a:cxn ang="0">
                    <a:pos x="149" y="639"/>
                  </a:cxn>
                  <a:cxn ang="0">
                    <a:pos x="165" y="628"/>
                  </a:cxn>
                  <a:cxn ang="0">
                    <a:pos x="180" y="617"/>
                  </a:cxn>
                  <a:cxn ang="0">
                    <a:pos x="180" y="16"/>
                  </a:cxn>
                </a:cxnLst>
                <a:rect l="0" t="0" r="r" b="b"/>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prstTxWarp prst="textNoShape">
                  <a:avLst/>
                </a:prstTxWarp>
              </a:bodyPr>
              <a:lstStyle/>
              <a:p>
                <a:endParaRPr lang="en-US"/>
              </a:p>
            </p:txBody>
          </p:sp>
          <p:sp>
            <p:nvSpPr>
              <p:cNvPr id="358480" name="Freeform 80"/>
              <p:cNvSpPr>
                <a:spLocks/>
              </p:cNvSpPr>
              <p:nvPr/>
            </p:nvSpPr>
            <p:spPr bwMode="auto">
              <a:xfrm>
                <a:off x="6093" y="13704"/>
                <a:ext cx="146" cy="530"/>
              </a:xfrm>
              <a:custGeom>
                <a:avLst/>
                <a:gdLst/>
                <a:ahLst/>
                <a:cxnLst>
                  <a:cxn ang="0">
                    <a:pos x="146" y="14"/>
                  </a:cxn>
                  <a:cxn ang="0">
                    <a:pos x="143" y="12"/>
                  </a:cxn>
                  <a:cxn ang="0">
                    <a:pos x="134" y="8"/>
                  </a:cxn>
                  <a:cxn ang="0">
                    <a:pos x="120" y="4"/>
                  </a:cxn>
                  <a:cxn ang="0">
                    <a:pos x="101" y="1"/>
                  </a:cxn>
                  <a:cxn ang="0">
                    <a:pos x="79" y="0"/>
                  </a:cxn>
                  <a:cxn ang="0">
                    <a:pos x="54" y="3"/>
                  </a:cxn>
                  <a:cxn ang="0">
                    <a:pos x="27" y="11"/>
                  </a:cxn>
                  <a:cxn ang="0">
                    <a:pos x="0" y="27"/>
                  </a:cxn>
                  <a:cxn ang="0">
                    <a:pos x="0" y="530"/>
                  </a:cxn>
                  <a:cxn ang="0">
                    <a:pos x="3" y="530"/>
                  </a:cxn>
                  <a:cxn ang="0">
                    <a:pos x="14" y="529"/>
                  </a:cxn>
                  <a:cxn ang="0">
                    <a:pos x="29" y="526"/>
                  </a:cxn>
                  <a:cxn ang="0">
                    <a:pos x="49" y="521"/>
                  </a:cxn>
                  <a:cxn ang="0">
                    <a:pos x="71" y="514"/>
                  </a:cxn>
                  <a:cxn ang="0">
                    <a:pos x="96" y="505"/>
                  </a:cxn>
                  <a:cxn ang="0">
                    <a:pos x="121" y="492"/>
                  </a:cxn>
                  <a:cxn ang="0">
                    <a:pos x="146" y="475"/>
                  </a:cxn>
                  <a:cxn ang="0">
                    <a:pos x="146" y="14"/>
                  </a:cxn>
                </a:cxnLst>
                <a:rect l="0" t="0" r="r" b="b"/>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prstTxWarp prst="textNoShape">
                  <a:avLst/>
                </a:prstTxWarp>
              </a:bodyPr>
              <a:lstStyle/>
              <a:p>
                <a:endParaRPr lang="en-US"/>
              </a:p>
            </p:txBody>
          </p:sp>
          <p:sp>
            <p:nvSpPr>
              <p:cNvPr id="358481" name="Freeform 81"/>
              <p:cNvSpPr>
                <a:spLocks/>
              </p:cNvSpPr>
              <p:nvPr/>
            </p:nvSpPr>
            <p:spPr bwMode="auto">
              <a:xfrm>
                <a:off x="6101" y="13712"/>
                <a:ext cx="109" cy="373"/>
              </a:xfrm>
              <a:custGeom>
                <a:avLst/>
                <a:gdLst/>
                <a:ahLst/>
                <a:cxnLst>
                  <a:cxn ang="0">
                    <a:pos x="109" y="10"/>
                  </a:cxn>
                  <a:cxn ang="0">
                    <a:pos x="107" y="9"/>
                  </a:cxn>
                  <a:cxn ang="0">
                    <a:pos x="100" y="6"/>
                  </a:cxn>
                  <a:cxn ang="0">
                    <a:pos x="89" y="2"/>
                  </a:cxn>
                  <a:cxn ang="0">
                    <a:pos x="75" y="0"/>
                  </a:cxn>
                  <a:cxn ang="0">
                    <a:pos x="59" y="0"/>
                  </a:cxn>
                  <a:cxn ang="0">
                    <a:pos x="39" y="2"/>
                  </a:cxn>
                  <a:cxn ang="0">
                    <a:pos x="20" y="9"/>
                  </a:cxn>
                  <a:cxn ang="0">
                    <a:pos x="0" y="21"/>
                  </a:cxn>
                  <a:cxn ang="0">
                    <a:pos x="0" y="373"/>
                  </a:cxn>
                  <a:cxn ang="0">
                    <a:pos x="2" y="373"/>
                  </a:cxn>
                  <a:cxn ang="0">
                    <a:pos x="9" y="372"/>
                  </a:cxn>
                  <a:cxn ang="0">
                    <a:pos x="21" y="369"/>
                  </a:cxn>
                  <a:cxn ang="0">
                    <a:pos x="36" y="366"/>
                  </a:cxn>
                  <a:cxn ang="0">
                    <a:pos x="53" y="362"/>
                  </a:cxn>
                  <a:cxn ang="0">
                    <a:pos x="72" y="354"/>
                  </a:cxn>
                  <a:cxn ang="0">
                    <a:pos x="90" y="343"/>
                  </a:cxn>
                  <a:cxn ang="0">
                    <a:pos x="109" y="331"/>
                  </a:cxn>
                  <a:cxn ang="0">
                    <a:pos x="109" y="10"/>
                  </a:cxn>
                </a:cxnLst>
                <a:rect l="0" t="0" r="r" b="b"/>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prstTxWarp prst="textNoShape">
                  <a:avLst/>
                </a:prstTxWarp>
              </a:bodyPr>
              <a:lstStyle/>
              <a:p>
                <a:endParaRPr lang="en-US"/>
              </a:p>
            </p:txBody>
          </p:sp>
          <p:sp>
            <p:nvSpPr>
              <p:cNvPr id="358482" name="Freeform 82"/>
              <p:cNvSpPr>
                <a:spLocks/>
              </p:cNvSpPr>
              <p:nvPr/>
            </p:nvSpPr>
            <p:spPr bwMode="auto">
              <a:xfrm>
                <a:off x="6107" y="13721"/>
                <a:ext cx="75" cy="216"/>
              </a:xfrm>
              <a:custGeom>
                <a:avLst/>
                <a:gdLst/>
                <a:ahLst/>
                <a:cxnLst>
                  <a:cxn ang="0">
                    <a:pos x="75" y="6"/>
                  </a:cxn>
                  <a:cxn ang="0">
                    <a:pos x="73" y="5"/>
                  </a:cxn>
                  <a:cxn ang="0">
                    <a:pos x="69" y="4"/>
                  </a:cxn>
                  <a:cxn ang="0">
                    <a:pos x="61" y="2"/>
                  </a:cxn>
                  <a:cxn ang="0">
                    <a:pos x="52" y="0"/>
                  </a:cxn>
                  <a:cxn ang="0">
                    <a:pos x="41" y="0"/>
                  </a:cxn>
                  <a:cxn ang="0">
                    <a:pos x="28" y="1"/>
                  </a:cxn>
                  <a:cxn ang="0">
                    <a:pos x="14" y="6"/>
                  </a:cxn>
                  <a:cxn ang="0">
                    <a:pos x="0" y="14"/>
                  </a:cxn>
                  <a:cxn ang="0">
                    <a:pos x="0" y="216"/>
                  </a:cxn>
                  <a:cxn ang="0">
                    <a:pos x="2" y="216"/>
                  </a:cxn>
                  <a:cxn ang="0">
                    <a:pos x="7" y="215"/>
                  </a:cxn>
                  <a:cxn ang="0">
                    <a:pos x="15" y="214"/>
                  </a:cxn>
                  <a:cxn ang="0">
                    <a:pos x="25" y="211"/>
                  </a:cxn>
                  <a:cxn ang="0">
                    <a:pos x="37" y="208"/>
                  </a:cxn>
                  <a:cxn ang="0">
                    <a:pos x="50" y="203"/>
                  </a:cxn>
                  <a:cxn ang="0">
                    <a:pos x="63" y="195"/>
                  </a:cxn>
                  <a:cxn ang="0">
                    <a:pos x="75" y="187"/>
                  </a:cxn>
                  <a:cxn ang="0">
                    <a:pos x="75" y="6"/>
                  </a:cxn>
                </a:cxnLst>
                <a:rect l="0" t="0" r="r" b="b"/>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prstTxWarp prst="textNoShape">
                  <a:avLst/>
                </a:prstTxWarp>
              </a:bodyPr>
              <a:lstStyle/>
              <a:p>
                <a:endParaRPr lang="en-US"/>
              </a:p>
            </p:txBody>
          </p:sp>
          <p:sp>
            <p:nvSpPr>
              <p:cNvPr id="358483" name="Freeform 83"/>
              <p:cNvSpPr>
                <a:spLocks/>
              </p:cNvSpPr>
              <p:nvPr/>
            </p:nvSpPr>
            <p:spPr bwMode="auto">
              <a:xfrm>
                <a:off x="7013" y="14340"/>
                <a:ext cx="110" cy="111"/>
              </a:xfrm>
              <a:custGeom>
                <a:avLst/>
                <a:gdLst/>
                <a:ahLst/>
                <a:cxnLst>
                  <a:cxn ang="0">
                    <a:pos x="55" y="111"/>
                  </a:cxn>
                  <a:cxn ang="0">
                    <a:pos x="66" y="110"/>
                  </a:cxn>
                  <a:cxn ang="0">
                    <a:pos x="76" y="106"/>
                  </a:cxn>
                  <a:cxn ang="0">
                    <a:pos x="85" y="101"/>
                  </a:cxn>
                  <a:cxn ang="0">
                    <a:pos x="94" y="94"/>
                  </a:cxn>
                  <a:cxn ang="0">
                    <a:pos x="100" y="86"/>
                  </a:cxn>
                  <a:cxn ang="0">
                    <a:pos x="106" y="77"/>
                  </a:cxn>
                  <a:cxn ang="0">
                    <a:pos x="109" y="66"/>
                  </a:cxn>
                  <a:cxn ang="0">
                    <a:pos x="110" y="56"/>
                  </a:cxn>
                  <a:cxn ang="0">
                    <a:pos x="109" y="44"/>
                  </a:cxn>
                  <a:cxn ang="0">
                    <a:pos x="106" y="34"/>
                  </a:cxn>
                  <a:cxn ang="0">
                    <a:pos x="100" y="24"/>
                  </a:cxn>
                  <a:cxn ang="0">
                    <a:pos x="94" y="17"/>
                  </a:cxn>
                  <a:cxn ang="0">
                    <a:pos x="85" y="9"/>
                  </a:cxn>
                  <a:cxn ang="0">
                    <a:pos x="76" y="5"/>
                  </a:cxn>
                  <a:cxn ang="0">
                    <a:pos x="66" y="2"/>
                  </a:cxn>
                  <a:cxn ang="0">
                    <a:pos x="55" y="0"/>
                  </a:cxn>
                  <a:cxn ang="0">
                    <a:pos x="44" y="2"/>
                  </a:cxn>
                  <a:cxn ang="0">
                    <a:pos x="33" y="5"/>
                  </a:cxn>
                  <a:cxn ang="0">
                    <a:pos x="25" y="9"/>
                  </a:cxn>
                  <a:cxn ang="0">
                    <a:pos x="16" y="17"/>
                  </a:cxn>
                  <a:cxn ang="0">
                    <a:pos x="10" y="24"/>
                  </a:cxn>
                  <a:cxn ang="0">
                    <a:pos x="4" y="34"/>
                  </a:cxn>
                  <a:cxn ang="0">
                    <a:pos x="1" y="44"/>
                  </a:cxn>
                  <a:cxn ang="0">
                    <a:pos x="0" y="56"/>
                  </a:cxn>
                  <a:cxn ang="0">
                    <a:pos x="1" y="66"/>
                  </a:cxn>
                  <a:cxn ang="0">
                    <a:pos x="4" y="77"/>
                  </a:cxn>
                  <a:cxn ang="0">
                    <a:pos x="10" y="86"/>
                  </a:cxn>
                  <a:cxn ang="0">
                    <a:pos x="16" y="94"/>
                  </a:cxn>
                  <a:cxn ang="0">
                    <a:pos x="25" y="101"/>
                  </a:cxn>
                  <a:cxn ang="0">
                    <a:pos x="33" y="106"/>
                  </a:cxn>
                  <a:cxn ang="0">
                    <a:pos x="44" y="110"/>
                  </a:cxn>
                  <a:cxn ang="0">
                    <a:pos x="55" y="111"/>
                  </a:cxn>
                </a:cxnLst>
                <a:rect l="0" t="0" r="r" b="b"/>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prstTxWarp prst="textNoShape">
                  <a:avLst/>
                </a:prstTxWarp>
              </a:bodyPr>
              <a:lstStyle/>
              <a:p>
                <a:endParaRPr lang="en-US"/>
              </a:p>
            </p:txBody>
          </p:sp>
          <p:sp>
            <p:nvSpPr>
              <p:cNvPr id="358484" name="Freeform 84"/>
              <p:cNvSpPr>
                <a:spLocks/>
              </p:cNvSpPr>
              <p:nvPr/>
            </p:nvSpPr>
            <p:spPr bwMode="auto">
              <a:xfrm>
                <a:off x="6676" y="14343"/>
                <a:ext cx="55" cy="55"/>
              </a:xfrm>
              <a:custGeom>
                <a:avLst/>
                <a:gdLst/>
                <a:ahLst/>
                <a:cxnLst>
                  <a:cxn ang="0">
                    <a:pos x="27" y="55"/>
                  </a:cxn>
                  <a:cxn ang="0">
                    <a:pos x="38" y="53"/>
                  </a:cxn>
                  <a:cxn ang="0">
                    <a:pos x="48" y="46"/>
                  </a:cxn>
                  <a:cxn ang="0">
                    <a:pos x="53" y="37"/>
                  </a:cxn>
                  <a:cxn ang="0">
                    <a:pos x="55" y="27"/>
                  </a:cxn>
                  <a:cxn ang="0">
                    <a:pos x="53" y="16"/>
                  </a:cxn>
                  <a:cxn ang="0">
                    <a:pos x="48" y="7"/>
                  </a:cxn>
                  <a:cxn ang="0">
                    <a:pos x="38" y="2"/>
                  </a:cxn>
                  <a:cxn ang="0">
                    <a:pos x="27" y="0"/>
                  </a:cxn>
                  <a:cxn ang="0">
                    <a:pos x="16" y="2"/>
                  </a:cxn>
                  <a:cxn ang="0">
                    <a:pos x="8" y="7"/>
                  </a:cxn>
                  <a:cxn ang="0">
                    <a:pos x="2" y="16"/>
                  </a:cxn>
                  <a:cxn ang="0">
                    <a:pos x="0" y="27"/>
                  </a:cxn>
                  <a:cxn ang="0">
                    <a:pos x="2" y="37"/>
                  </a:cxn>
                  <a:cxn ang="0">
                    <a:pos x="8" y="46"/>
                  </a:cxn>
                  <a:cxn ang="0">
                    <a:pos x="16" y="53"/>
                  </a:cxn>
                  <a:cxn ang="0">
                    <a:pos x="27" y="55"/>
                  </a:cxn>
                </a:cxnLst>
                <a:rect l="0" t="0" r="r" b="b"/>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8485" name="Freeform 85"/>
              <p:cNvSpPr>
                <a:spLocks/>
              </p:cNvSpPr>
              <p:nvPr/>
            </p:nvSpPr>
            <p:spPr bwMode="auto">
              <a:xfrm>
                <a:off x="6770" y="14345"/>
                <a:ext cx="55" cy="55"/>
              </a:xfrm>
              <a:custGeom>
                <a:avLst/>
                <a:gdLst/>
                <a:ahLst/>
                <a:cxnLst>
                  <a:cxn ang="0">
                    <a:pos x="28" y="55"/>
                  </a:cxn>
                  <a:cxn ang="0">
                    <a:pos x="39" y="53"/>
                  </a:cxn>
                  <a:cxn ang="0">
                    <a:pos x="47" y="47"/>
                  </a:cxn>
                  <a:cxn ang="0">
                    <a:pos x="53" y="39"/>
                  </a:cxn>
                  <a:cxn ang="0">
                    <a:pos x="55" y="28"/>
                  </a:cxn>
                  <a:cxn ang="0">
                    <a:pos x="53" y="17"/>
                  </a:cxn>
                  <a:cxn ang="0">
                    <a:pos x="47" y="8"/>
                  </a:cxn>
                  <a:cxn ang="0">
                    <a:pos x="39" y="2"/>
                  </a:cxn>
                  <a:cxn ang="0">
                    <a:pos x="28" y="0"/>
                  </a:cxn>
                  <a:cxn ang="0">
                    <a:pos x="17" y="2"/>
                  </a:cxn>
                  <a:cxn ang="0">
                    <a:pos x="9" y="8"/>
                  </a:cxn>
                  <a:cxn ang="0">
                    <a:pos x="2" y="17"/>
                  </a:cxn>
                  <a:cxn ang="0">
                    <a:pos x="0" y="28"/>
                  </a:cxn>
                  <a:cxn ang="0">
                    <a:pos x="2" y="39"/>
                  </a:cxn>
                  <a:cxn ang="0">
                    <a:pos x="9" y="47"/>
                  </a:cxn>
                  <a:cxn ang="0">
                    <a:pos x="17" y="53"/>
                  </a:cxn>
                  <a:cxn ang="0">
                    <a:pos x="28" y="55"/>
                  </a:cxn>
                </a:cxnLst>
                <a:rect l="0" t="0" r="r" b="b"/>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8486" name="Freeform 86"/>
              <p:cNvSpPr>
                <a:spLocks/>
              </p:cNvSpPr>
              <p:nvPr/>
            </p:nvSpPr>
            <p:spPr bwMode="auto">
              <a:xfrm>
                <a:off x="6401" y="13591"/>
                <a:ext cx="156" cy="752"/>
              </a:xfrm>
              <a:custGeom>
                <a:avLst/>
                <a:gdLst/>
                <a:ahLst/>
                <a:cxnLst>
                  <a:cxn ang="0">
                    <a:pos x="48" y="15"/>
                  </a:cxn>
                  <a:cxn ang="0">
                    <a:pos x="44" y="30"/>
                  </a:cxn>
                  <a:cxn ang="0">
                    <a:pos x="33" y="73"/>
                  </a:cxn>
                  <a:cxn ang="0">
                    <a:pos x="19" y="140"/>
                  </a:cxn>
                  <a:cxn ang="0">
                    <a:pos x="7" y="229"/>
                  </a:cxn>
                  <a:cxn ang="0">
                    <a:pos x="0" y="337"/>
                  </a:cxn>
                  <a:cxn ang="0">
                    <a:pos x="1" y="462"/>
                  </a:cxn>
                  <a:cxn ang="0">
                    <a:pos x="14" y="602"/>
                  </a:cxn>
                  <a:cxn ang="0">
                    <a:pos x="43" y="752"/>
                  </a:cxn>
                  <a:cxn ang="0">
                    <a:pos x="150" y="746"/>
                  </a:cxn>
                  <a:cxn ang="0">
                    <a:pos x="146" y="724"/>
                  </a:cxn>
                  <a:cxn ang="0">
                    <a:pos x="135" y="663"/>
                  </a:cxn>
                  <a:cxn ang="0">
                    <a:pos x="123" y="574"/>
                  </a:cxn>
                  <a:cxn ang="0">
                    <a:pos x="111" y="463"/>
                  </a:cxn>
                  <a:cxn ang="0">
                    <a:pos x="104" y="342"/>
                  </a:cxn>
                  <a:cxn ang="0">
                    <a:pos x="107" y="220"/>
                  </a:cxn>
                  <a:cxn ang="0">
                    <a:pos x="124" y="106"/>
                  </a:cxn>
                  <a:cxn ang="0">
                    <a:pos x="156" y="9"/>
                  </a:cxn>
                  <a:cxn ang="0">
                    <a:pos x="156" y="8"/>
                  </a:cxn>
                  <a:cxn ang="0">
                    <a:pos x="156" y="6"/>
                  </a:cxn>
                  <a:cxn ang="0">
                    <a:pos x="154" y="4"/>
                  </a:cxn>
                  <a:cxn ang="0">
                    <a:pos x="147" y="0"/>
                  </a:cxn>
                  <a:cxn ang="0">
                    <a:pos x="134" y="0"/>
                  </a:cxn>
                  <a:cxn ang="0">
                    <a:pos x="115" y="1"/>
                  </a:cxn>
                  <a:cxn ang="0">
                    <a:pos x="87" y="7"/>
                  </a:cxn>
                  <a:cxn ang="0">
                    <a:pos x="48" y="15"/>
                  </a:cxn>
                </a:cxnLst>
                <a:rect l="0" t="0" r="r" b="b"/>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prstTxWarp prst="textNoShape">
                  <a:avLst/>
                </a:prstTxWarp>
              </a:bodyPr>
              <a:lstStyle/>
              <a:p>
                <a:endParaRPr lang="en-US"/>
              </a:p>
            </p:txBody>
          </p:sp>
          <p:sp>
            <p:nvSpPr>
              <p:cNvPr id="358487" name="Freeform 87"/>
              <p:cNvSpPr>
                <a:spLocks/>
              </p:cNvSpPr>
              <p:nvPr/>
            </p:nvSpPr>
            <p:spPr bwMode="auto">
              <a:xfrm>
                <a:off x="7205" y="13498"/>
                <a:ext cx="212" cy="839"/>
              </a:xfrm>
              <a:custGeom>
                <a:avLst/>
                <a:gdLst/>
                <a:ahLst/>
                <a:cxnLst>
                  <a:cxn ang="0">
                    <a:pos x="212" y="6"/>
                  </a:cxn>
                  <a:cxn ang="0">
                    <a:pos x="206" y="11"/>
                  </a:cxn>
                  <a:cxn ang="0">
                    <a:pos x="192" y="33"/>
                  </a:cxn>
                  <a:cxn ang="0">
                    <a:pos x="174" y="77"/>
                  </a:cxn>
                  <a:cxn ang="0">
                    <a:pos x="156" y="148"/>
                  </a:cxn>
                  <a:cxn ang="0">
                    <a:pos x="141" y="254"/>
                  </a:cxn>
                  <a:cxn ang="0">
                    <a:pos x="133" y="401"/>
                  </a:cxn>
                  <a:cxn ang="0">
                    <a:pos x="137" y="593"/>
                  </a:cxn>
                  <a:cxn ang="0">
                    <a:pos x="158" y="839"/>
                  </a:cxn>
                  <a:cxn ang="0">
                    <a:pos x="38" y="839"/>
                  </a:cxn>
                  <a:cxn ang="0">
                    <a:pos x="34" y="814"/>
                  </a:cxn>
                  <a:cxn ang="0">
                    <a:pos x="24" y="746"/>
                  </a:cxn>
                  <a:cxn ang="0">
                    <a:pos x="12" y="645"/>
                  </a:cxn>
                  <a:cxn ang="0">
                    <a:pos x="3" y="521"/>
                  </a:cxn>
                  <a:cxn ang="0">
                    <a:pos x="0" y="384"/>
                  </a:cxn>
                  <a:cxn ang="0">
                    <a:pos x="6" y="244"/>
                  </a:cxn>
                  <a:cxn ang="0">
                    <a:pos x="29" y="114"/>
                  </a:cxn>
                  <a:cxn ang="0">
                    <a:pos x="68" y="0"/>
                  </a:cxn>
                  <a:cxn ang="0">
                    <a:pos x="212" y="6"/>
                  </a:cxn>
                </a:cxnLst>
                <a:rect l="0" t="0" r="r" b="b"/>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prstTxWarp prst="textNoShape">
                  <a:avLst/>
                </a:prstTxWarp>
              </a:bodyPr>
              <a:lstStyle/>
              <a:p>
                <a:endParaRPr lang="en-US"/>
              </a:p>
            </p:txBody>
          </p:sp>
          <p:sp>
            <p:nvSpPr>
              <p:cNvPr id="358488" name="Freeform 88"/>
              <p:cNvSpPr>
                <a:spLocks/>
              </p:cNvSpPr>
              <p:nvPr/>
            </p:nvSpPr>
            <p:spPr bwMode="auto">
              <a:xfrm>
                <a:off x="6406" y="13636"/>
                <a:ext cx="137" cy="656"/>
              </a:xfrm>
              <a:custGeom>
                <a:avLst/>
                <a:gdLst/>
                <a:ahLst/>
                <a:cxnLst>
                  <a:cxn ang="0">
                    <a:pos x="43" y="12"/>
                  </a:cxn>
                  <a:cxn ang="0">
                    <a:pos x="39" y="25"/>
                  </a:cxn>
                  <a:cxn ang="0">
                    <a:pos x="30" y="62"/>
                  </a:cxn>
                  <a:cxn ang="0">
                    <a:pos x="19" y="122"/>
                  </a:cxn>
                  <a:cxn ang="0">
                    <a:pos x="7" y="199"/>
                  </a:cxn>
                  <a:cxn ang="0">
                    <a:pos x="0" y="294"/>
                  </a:cxn>
                  <a:cxn ang="0">
                    <a:pos x="1" y="403"/>
                  </a:cxn>
                  <a:cxn ang="0">
                    <a:pos x="12" y="524"/>
                  </a:cxn>
                  <a:cxn ang="0">
                    <a:pos x="38" y="656"/>
                  </a:cxn>
                  <a:cxn ang="0">
                    <a:pos x="132" y="650"/>
                  </a:cxn>
                  <a:cxn ang="0">
                    <a:pos x="127" y="631"/>
                  </a:cxn>
                  <a:cxn ang="0">
                    <a:pos x="119" y="578"/>
                  </a:cxn>
                  <a:cxn ang="0">
                    <a:pos x="107" y="499"/>
                  </a:cxn>
                  <a:cxn ang="0">
                    <a:pos x="97" y="403"/>
                  </a:cxn>
                  <a:cxn ang="0">
                    <a:pos x="92" y="297"/>
                  </a:cxn>
                  <a:cxn ang="0">
                    <a:pos x="94" y="192"/>
                  </a:cxn>
                  <a:cxn ang="0">
                    <a:pos x="108" y="91"/>
                  </a:cxn>
                  <a:cxn ang="0">
                    <a:pos x="137" y="7"/>
                  </a:cxn>
                  <a:cxn ang="0">
                    <a:pos x="137" y="6"/>
                  </a:cxn>
                  <a:cxn ang="0">
                    <a:pos x="137" y="4"/>
                  </a:cxn>
                  <a:cxn ang="0">
                    <a:pos x="135" y="2"/>
                  </a:cxn>
                  <a:cxn ang="0">
                    <a:pos x="129" y="0"/>
                  </a:cxn>
                  <a:cxn ang="0">
                    <a:pos x="119" y="0"/>
                  </a:cxn>
                  <a:cxn ang="0">
                    <a:pos x="101" y="1"/>
                  </a:cxn>
                  <a:cxn ang="0">
                    <a:pos x="77" y="5"/>
                  </a:cxn>
                  <a:cxn ang="0">
                    <a:pos x="43" y="12"/>
                  </a:cxn>
                </a:cxnLst>
                <a:rect l="0" t="0" r="r" b="b"/>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prstTxWarp prst="textNoShape">
                  <a:avLst/>
                </a:prstTxWarp>
              </a:bodyPr>
              <a:lstStyle/>
              <a:p>
                <a:endParaRPr lang="en-US"/>
              </a:p>
            </p:txBody>
          </p:sp>
          <p:sp>
            <p:nvSpPr>
              <p:cNvPr id="358489" name="Freeform 89"/>
              <p:cNvSpPr>
                <a:spLocks/>
              </p:cNvSpPr>
              <p:nvPr/>
            </p:nvSpPr>
            <p:spPr bwMode="auto">
              <a:xfrm>
                <a:off x="6412" y="13680"/>
                <a:ext cx="116" cy="560"/>
              </a:xfrm>
              <a:custGeom>
                <a:avLst/>
                <a:gdLst/>
                <a:ahLst/>
                <a:cxnLst>
                  <a:cxn ang="0">
                    <a:pos x="36" y="11"/>
                  </a:cxn>
                  <a:cxn ang="0">
                    <a:pos x="33" y="21"/>
                  </a:cxn>
                  <a:cxn ang="0">
                    <a:pos x="24" y="53"/>
                  </a:cxn>
                  <a:cxn ang="0">
                    <a:pos x="15" y="103"/>
                  </a:cxn>
                  <a:cxn ang="0">
                    <a:pos x="5" y="169"/>
                  </a:cxn>
                  <a:cxn ang="0">
                    <a:pos x="0" y="250"/>
                  </a:cxn>
                  <a:cxn ang="0">
                    <a:pos x="1" y="344"/>
                  </a:cxn>
                  <a:cxn ang="0">
                    <a:pos x="10" y="448"/>
                  </a:cxn>
                  <a:cxn ang="0">
                    <a:pos x="32" y="560"/>
                  </a:cxn>
                  <a:cxn ang="0">
                    <a:pos x="112" y="555"/>
                  </a:cxn>
                  <a:cxn ang="0">
                    <a:pos x="108" y="538"/>
                  </a:cxn>
                  <a:cxn ang="0">
                    <a:pos x="101" y="493"/>
                  </a:cxn>
                  <a:cxn ang="0">
                    <a:pos x="91" y="426"/>
                  </a:cxn>
                  <a:cxn ang="0">
                    <a:pos x="82" y="344"/>
                  </a:cxn>
                  <a:cxn ang="0">
                    <a:pos x="77" y="255"/>
                  </a:cxn>
                  <a:cxn ang="0">
                    <a:pos x="79" y="164"/>
                  </a:cxn>
                  <a:cxn ang="0">
                    <a:pos x="91" y="79"/>
                  </a:cxn>
                  <a:cxn ang="0">
                    <a:pos x="116" y="6"/>
                  </a:cxn>
                  <a:cxn ang="0">
                    <a:pos x="116" y="5"/>
                  </a:cxn>
                  <a:cxn ang="0">
                    <a:pos x="116" y="4"/>
                  </a:cxn>
                  <a:cxn ang="0">
                    <a:pos x="114" y="2"/>
                  </a:cxn>
                  <a:cxn ang="0">
                    <a:pos x="109" y="0"/>
                  </a:cxn>
                  <a:cxn ang="0">
                    <a:pos x="100" y="0"/>
                  </a:cxn>
                  <a:cxn ang="0">
                    <a:pos x="86" y="1"/>
                  </a:cxn>
                  <a:cxn ang="0">
                    <a:pos x="65" y="4"/>
                  </a:cxn>
                  <a:cxn ang="0">
                    <a:pos x="36" y="11"/>
                  </a:cxn>
                </a:cxnLst>
                <a:rect l="0" t="0" r="r" b="b"/>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prstTxWarp prst="textNoShape">
                  <a:avLst/>
                </a:prstTxWarp>
              </a:bodyPr>
              <a:lstStyle/>
              <a:p>
                <a:endParaRPr lang="en-US"/>
              </a:p>
            </p:txBody>
          </p:sp>
          <p:sp>
            <p:nvSpPr>
              <p:cNvPr id="358490" name="Freeform 90"/>
              <p:cNvSpPr>
                <a:spLocks/>
              </p:cNvSpPr>
              <p:nvPr/>
            </p:nvSpPr>
            <p:spPr bwMode="auto">
              <a:xfrm>
                <a:off x="6417" y="13724"/>
                <a:ext cx="97" cy="463"/>
              </a:xfrm>
              <a:custGeom>
                <a:avLst/>
                <a:gdLst/>
                <a:ahLst/>
                <a:cxnLst>
                  <a:cxn ang="0">
                    <a:pos x="30" y="9"/>
                  </a:cxn>
                  <a:cxn ang="0">
                    <a:pos x="27" y="17"/>
                  </a:cxn>
                  <a:cxn ang="0">
                    <a:pos x="20" y="44"/>
                  </a:cxn>
                  <a:cxn ang="0">
                    <a:pos x="12" y="85"/>
                  </a:cxn>
                  <a:cxn ang="0">
                    <a:pos x="4" y="140"/>
                  </a:cxn>
                  <a:cxn ang="0">
                    <a:pos x="0" y="207"/>
                  </a:cxn>
                  <a:cxn ang="0">
                    <a:pos x="0" y="285"/>
                  </a:cxn>
                  <a:cxn ang="0">
                    <a:pos x="9" y="370"/>
                  </a:cxn>
                  <a:cxn ang="0">
                    <a:pos x="26" y="463"/>
                  </a:cxn>
                  <a:cxn ang="0">
                    <a:pos x="93" y="460"/>
                  </a:cxn>
                  <a:cxn ang="0">
                    <a:pos x="89" y="446"/>
                  </a:cxn>
                  <a:cxn ang="0">
                    <a:pos x="83" y="408"/>
                  </a:cxn>
                  <a:cxn ang="0">
                    <a:pos x="75" y="353"/>
                  </a:cxn>
                  <a:cxn ang="0">
                    <a:pos x="68" y="285"/>
                  </a:cxn>
                  <a:cxn ang="0">
                    <a:pos x="65" y="211"/>
                  </a:cxn>
                  <a:cxn ang="0">
                    <a:pos x="67" y="136"/>
                  </a:cxn>
                  <a:cxn ang="0">
                    <a:pos x="76" y="65"/>
                  </a:cxn>
                  <a:cxn ang="0">
                    <a:pos x="97" y="5"/>
                  </a:cxn>
                  <a:cxn ang="0">
                    <a:pos x="97" y="4"/>
                  </a:cxn>
                  <a:cxn ang="0">
                    <a:pos x="97" y="3"/>
                  </a:cxn>
                  <a:cxn ang="0">
                    <a:pos x="95" y="1"/>
                  </a:cxn>
                  <a:cxn ang="0">
                    <a:pos x="91" y="0"/>
                  </a:cxn>
                  <a:cxn ang="0">
                    <a:pos x="84" y="0"/>
                  </a:cxn>
                  <a:cxn ang="0">
                    <a:pos x="71" y="0"/>
                  </a:cxn>
                  <a:cxn ang="0">
                    <a:pos x="54" y="3"/>
                  </a:cxn>
                  <a:cxn ang="0">
                    <a:pos x="30" y="9"/>
                  </a:cxn>
                </a:cxnLst>
                <a:rect l="0" t="0" r="r" b="b"/>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prstTxWarp prst="textNoShape">
                  <a:avLst/>
                </a:prstTxWarp>
              </a:bodyPr>
              <a:lstStyle/>
              <a:p>
                <a:endParaRPr lang="en-US"/>
              </a:p>
            </p:txBody>
          </p:sp>
          <p:sp>
            <p:nvSpPr>
              <p:cNvPr id="358491" name="Freeform 91"/>
              <p:cNvSpPr>
                <a:spLocks/>
              </p:cNvSpPr>
              <p:nvPr/>
            </p:nvSpPr>
            <p:spPr bwMode="auto">
              <a:xfrm>
                <a:off x="6422" y="13768"/>
                <a:ext cx="77" cy="367"/>
              </a:xfrm>
              <a:custGeom>
                <a:avLst/>
                <a:gdLst/>
                <a:ahLst/>
                <a:cxnLst>
                  <a:cxn ang="0">
                    <a:pos x="24" y="8"/>
                  </a:cxn>
                  <a:cxn ang="0">
                    <a:pos x="22" y="15"/>
                  </a:cxn>
                  <a:cxn ang="0">
                    <a:pos x="17" y="36"/>
                  </a:cxn>
                  <a:cxn ang="0">
                    <a:pos x="10" y="68"/>
                  </a:cxn>
                  <a:cxn ang="0">
                    <a:pos x="4" y="112"/>
                  </a:cxn>
                  <a:cxn ang="0">
                    <a:pos x="0" y="164"/>
                  </a:cxn>
                  <a:cxn ang="0">
                    <a:pos x="0" y="226"/>
                  </a:cxn>
                  <a:cxn ang="0">
                    <a:pos x="7" y="294"/>
                  </a:cxn>
                  <a:cxn ang="0">
                    <a:pos x="21" y="367"/>
                  </a:cxn>
                  <a:cxn ang="0">
                    <a:pos x="74" y="364"/>
                  </a:cxn>
                  <a:cxn ang="0">
                    <a:pos x="71" y="353"/>
                  </a:cxn>
                  <a:cxn ang="0">
                    <a:pos x="66" y="323"/>
                  </a:cxn>
                  <a:cxn ang="0">
                    <a:pos x="60" y="280"/>
                  </a:cxn>
                  <a:cxn ang="0">
                    <a:pos x="54" y="226"/>
                  </a:cxn>
                  <a:cxn ang="0">
                    <a:pos x="51" y="168"/>
                  </a:cxn>
                  <a:cxn ang="0">
                    <a:pos x="53" y="107"/>
                  </a:cxn>
                  <a:cxn ang="0">
                    <a:pos x="61" y="52"/>
                  </a:cxn>
                  <a:cxn ang="0">
                    <a:pos x="77" y="5"/>
                  </a:cxn>
                  <a:cxn ang="0">
                    <a:pos x="77" y="5"/>
                  </a:cxn>
                  <a:cxn ang="0">
                    <a:pos x="77" y="2"/>
                  </a:cxn>
                  <a:cxn ang="0">
                    <a:pos x="76" y="1"/>
                  </a:cxn>
                  <a:cxn ang="0">
                    <a:pos x="72" y="0"/>
                  </a:cxn>
                  <a:cxn ang="0">
                    <a:pos x="66" y="0"/>
                  </a:cxn>
                  <a:cxn ang="0">
                    <a:pos x="56" y="1"/>
                  </a:cxn>
                  <a:cxn ang="0">
                    <a:pos x="43" y="4"/>
                  </a:cxn>
                  <a:cxn ang="0">
                    <a:pos x="24" y="8"/>
                  </a:cxn>
                </a:cxnLst>
                <a:rect l="0" t="0" r="r" b="b"/>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prstTxWarp prst="textNoShape">
                  <a:avLst/>
                </a:prstTxWarp>
              </a:bodyPr>
              <a:lstStyle/>
              <a:p>
                <a:endParaRPr lang="en-US"/>
              </a:p>
            </p:txBody>
          </p:sp>
          <p:sp>
            <p:nvSpPr>
              <p:cNvPr id="358492" name="Freeform 92"/>
              <p:cNvSpPr>
                <a:spLocks/>
              </p:cNvSpPr>
              <p:nvPr/>
            </p:nvSpPr>
            <p:spPr bwMode="auto">
              <a:xfrm>
                <a:off x="6428" y="13813"/>
                <a:ext cx="56" cy="271"/>
              </a:xfrm>
              <a:custGeom>
                <a:avLst/>
                <a:gdLst/>
                <a:ahLst/>
                <a:cxnLst>
                  <a:cxn ang="0">
                    <a:pos x="17" y="5"/>
                  </a:cxn>
                  <a:cxn ang="0">
                    <a:pos x="16" y="10"/>
                  </a:cxn>
                  <a:cxn ang="0">
                    <a:pos x="12" y="25"/>
                  </a:cxn>
                  <a:cxn ang="0">
                    <a:pos x="6" y="49"/>
                  </a:cxn>
                  <a:cxn ang="0">
                    <a:pos x="2" y="82"/>
                  </a:cxn>
                  <a:cxn ang="0">
                    <a:pos x="0" y="122"/>
                  </a:cxn>
                  <a:cxn ang="0">
                    <a:pos x="0" y="166"/>
                  </a:cxn>
                  <a:cxn ang="0">
                    <a:pos x="4" y="217"/>
                  </a:cxn>
                  <a:cxn ang="0">
                    <a:pos x="15" y="271"/>
                  </a:cxn>
                  <a:cxn ang="0">
                    <a:pos x="54" y="268"/>
                  </a:cxn>
                  <a:cxn ang="0">
                    <a:pos x="52" y="261"/>
                  </a:cxn>
                  <a:cxn ang="0">
                    <a:pos x="48" y="238"/>
                  </a:cxn>
                  <a:cxn ang="0">
                    <a:pos x="44" y="206"/>
                  </a:cxn>
                  <a:cxn ang="0">
                    <a:pos x="40" y="166"/>
                  </a:cxn>
                  <a:cxn ang="0">
                    <a:pos x="37" y="123"/>
                  </a:cxn>
                  <a:cxn ang="0">
                    <a:pos x="39" y="78"/>
                  </a:cxn>
                  <a:cxn ang="0">
                    <a:pos x="44" y="37"/>
                  </a:cxn>
                  <a:cxn ang="0">
                    <a:pos x="56" y="3"/>
                  </a:cxn>
                  <a:cxn ang="0">
                    <a:pos x="56" y="3"/>
                  </a:cxn>
                  <a:cxn ang="0">
                    <a:pos x="56" y="2"/>
                  </a:cxn>
                  <a:cxn ang="0">
                    <a:pos x="55" y="1"/>
                  </a:cxn>
                  <a:cxn ang="0">
                    <a:pos x="52" y="0"/>
                  </a:cxn>
                  <a:cxn ang="0">
                    <a:pos x="48" y="0"/>
                  </a:cxn>
                  <a:cxn ang="0">
                    <a:pos x="42" y="0"/>
                  </a:cxn>
                  <a:cxn ang="0">
                    <a:pos x="31" y="2"/>
                  </a:cxn>
                  <a:cxn ang="0">
                    <a:pos x="17" y="5"/>
                  </a:cxn>
                </a:cxnLst>
                <a:rect l="0" t="0" r="r" b="b"/>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prstTxWarp prst="textNoShape">
                  <a:avLst/>
                </a:prstTxWarp>
              </a:bodyPr>
              <a:lstStyle/>
              <a:p>
                <a:endParaRPr lang="en-US"/>
              </a:p>
            </p:txBody>
          </p:sp>
          <p:sp>
            <p:nvSpPr>
              <p:cNvPr id="358493" name="Freeform 93"/>
              <p:cNvSpPr>
                <a:spLocks/>
              </p:cNvSpPr>
              <p:nvPr/>
            </p:nvSpPr>
            <p:spPr bwMode="auto">
              <a:xfrm>
                <a:off x="7211" y="13549"/>
                <a:ext cx="186" cy="732"/>
              </a:xfrm>
              <a:custGeom>
                <a:avLst/>
                <a:gdLst/>
                <a:ahLst/>
                <a:cxnLst>
                  <a:cxn ang="0">
                    <a:pos x="186" y="6"/>
                  </a:cxn>
                  <a:cxn ang="0">
                    <a:pos x="182" y="11"/>
                  </a:cxn>
                  <a:cxn ang="0">
                    <a:pos x="169" y="29"/>
                  </a:cxn>
                  <a:cxn ang="0">
                    <a:pos x="153" y="67"/>
                  </a:cxn>
                  <a:cxn ang="0">
                    <a:pos x="137" y="130"/>
                  </a:cxn>
                  <a:cxn ang="0">
                    <a:pos x="124" y="221"/>
                  </a:cxn>
                  <a:cxn ang="0">
                    <a:pos x="117" y="350"/>
                  </a:cxn>
                  <a:cxn ang="0">
                    <a:pos x="122" y="517"/>
                  </a:cxn>
                  <a:cxn ang="0">
                    <a:pos x="139" y="732"/>
                  </a:cxn>
                  <a:cxn ang="0">
                    <a:pos x="34" y="732"/>
                  </a:cxn>
                  <a:cxn ang="0">
                    <a:pos x="31" y="711"/>
                  </a:cxn>
                  <a:cxn ang="0">
                    <a:pos x="22" y="651"/>
                  </a:cxn>
                  <a:cxn ang="0">
                    <a:pos x="12" y="563"/>
                  </a:cxn>
                  <a:cxn ang="0">
                    <a:pos x="3" y="454"/>
                  </a:cxn>
                  <a:cxn ang="0">
                    <a:pos x="0" y="335"/>
                  </a:cxn>
                  <a:cxn ang="0">
                    <a:pos x="6" y="213"/>
                  </a:cxn>
                  <a:cxn ang="0">
                    <a:pos x="25" y="98"/>
                  </a:cxn>
                  <a:cxn ang="0">
                    <a:pos x="60" y="0"/>
                  </a:cxn>
                  <a:cxn ang="0">
                    <a:pos x="186" y="6"/>
                  </a:cxn>
                </a:cxnLst>
                <a:rect l="0" t="0" r="r" b="b"/>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prstTxWarp prst="textNoShape">
                  <a:avLst/>
                </a:prstTxWarp>
              </a:bodyPr>
              <a:lstStyle/>
              <a:p>
                <a:endParaRPr lang="en-US"/>
              </a:p>
            </p:txBody>
          </p:sp>
          <p:sp>
            <p:nvSpPr>
              <p:cNvPr id="358494" name="Freeform 94"/>
              <p:cNvSpPr>
                <a:spLocks/>
              </p:cNvSpPr>
              <p:nvPr/>
            </p:nvSpPr>
            <p:spPr bwMode="auto">
              <a:xfrm>
                <a:off x="7219" y="13600"/>
                <a:ext cx="158" cy="625"/>
              </a:xfrm>
              <a:custGeom>
                <a:avLst/>
                <a:gdLst/>
                <a:ahLst/>
                <a:cxnLst>
                  <a:cxn ang="0">
                    <a:pos x="158" y="4"/>
                  </a:cxn>
                  <a:cxn ang="0">
                    <a:pos x="153" y="9"/>
                  </a:cxn>
                  <a:cxn ang="0">
                    <a:pos x="144" y="25"/>
                  </a:cxn>
                  <a:cxn ang="0">
                    <a:pos x="130" y="57"/>
                  </a:cxn>
                  <a:cxn ang="0">
                    <a:pos x="116" y="110"/>
                  </a:cxn>
                  <a:cxn ang="0">
                    <a:pos x="105" y="189"/>
                  </a:cxn>
                  <a:cxn ang="0">
                    <a:pos x="100" y="298"/>
                  </a:cxn>
                  <a:cxn ang="0">
                    <a:pos x="103" y="441"/>
                  </a:cxn>
                  <a:cxn ang="0">
                    <a:pos x="118" y="625"/>
                  </a:cxn>
                  <a:cxn ang="0">
                    <a:pos x="29" y="625"/>
                  </a:cxn>
                  <a:cxn ang="0">
                    <a:pos x="25" y="607"/>
                  </a:cxn>
                  <a:cxn ang="0">
                    <a:pos x="18" y="556"/>
                  </a:cxn>
                  <a:cxn ang="0">
                    <a:pos x="9" y="480"/>
                  </a:cxn>
                  <a:cxn ang="0">
                    <a:pos x="2" y="387"/>
                  </a:cxn>
                  <a:cxn ang="0">
                    <a:pos x="0" y="286"/>
                  </a:cxn>
                  <a:cxn ang="0">
                    <a:pos x="5" y="182"/>
                  </a:cxn>
                  <a:cxn ang="0">
                    <a:pos x="21" y="84"/>
                  </a:cxn>
                  <a:cxn ang="0">
                    <a:pos x="51" y="0"/>
                  </a:cxn>
                  <a:cxn ang="0">
                    <a:pos x="158" y="4"/>
                  </a:cxn>
                </a:cxnLst>
                <a:rect l="0" t="0" r="r" b="b"/>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prstTxWarp prst="textNoShape">
                  <a:avLst/>
                </a:prstTxWarp>
              </a:bodyPr>
              <a:lstStyle/>
              <a:p>
                <a:endParaRPr lang="en-US"/>
              </a:p>
            </p:txBody>
          </p:sp>
          <p:sp>
            <p:nvSpPr>
              <p:cNvPr id="358495" name="Freeform 95"/>
              <p:cNvSpPr>
                <a:spLocks/>
              </p:cNvSpPr>
              <p:nvPr/>
            </p:nvSpPr>
            <p:spPr bwMode="auto">
              <a:xfrm>
                <a:off x="7225" y="13651"/>
                <a:ext cx="131" cy="517"/>
              </a:xfrm>
              <a:custGeom>
                <a:avLst/>
                <a:gdLst/>
                <a:ahLst/>
                <a:cxnLst>
                  <a:cxn ang="0">
                    <a:pos x="131" y="4"/>
                  </a:cxn>
                  <a:cxn ang="0">
                    <a:pos x="128" y="7"/>
                  </a:cxn>
                  <a:cxn ang="0">
                    <a:pos x="119" y="21"/>
                  </a:cxn>
                  <a:cxn ang="0">
                    <a:pos x="109" y="47"/>
                  </a:cxn>
                  <a:cxn ang="0">
                    <a:pos x="97" y="91"/>
                  </a:cxn>
                  <a:cxn ang="0">
                    <a:pos x="88" y="156"/>
                  </a:cxn>
                  <a:cxn ang="0">
                    <a:pos x="84" y="247"/>
                  </a:cxn>
                  <a:cxn ang="0">
                    <a:pos x="86" y="366"/>
                  </a:cxn>
                  <a:cxn ang="0">
                    <a:pos x="99" y="517"/>
                  </a:cxn>
                  <a:cxn ang="0">
                    <a:pos x="25" y="517"/>
                  </a:cxn>
                  <a:cxn ang="0">
                    <a:pos x="23" y="502"/>
                  </a:cxn>
                  <a:cxn ang="0">
                    <a:pos x="16" y="460"/>
                  </a:cxn>
                  <a:cxn ang="0">
                    <a:pos x="9" y="397"/>
                  </a:cxn>
                  <a:cxn ang="0">
                    <a:pos x="2" y="320"/>
                  </a:cxn>
                  <a:cxn ang="0">
                    <a:pos x="0" y="236"/>
                  </a:cxn>
                  <a:cxn ang="0">
                    <a:pos x="4" y="151"/>
                  </a:cxn>
                  <a:cxn ang="0">
                    <a:pos x="18" y="70"/>
                  </a:cxn>
                  <a:cxn ang="0">
                    <a:pos x="43" y="0"/>
                  </a:cxn>
                  <a:cxn ang="0">
                    <a:pos x="131" y="4"/>
                  </a:cxn>
                </a:cxnLst>
                <a:rect l="0" t="0" r="r" b="b"/>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prstTxWarp prst="textNoShape">
                  <a:avLst/>
                </a:prstTxWarp>
              </a:bodyPr>
              <a:lstStyle/>
              <a:p>
                <a:endParaRPr lang="en-US"/>
              </a:p>
            </p:txBody>
          </p:sp>
          <p:sp>
            <p:nvSpPr>
              <p:cNvPr id="358496" name="Freeform 96"/>
              <p:cNvSpPr>
                <a:spLocks/>
              </p:cNvSpPr>
              <p:nvPr/>
            </p:nvSpPr>
            <p:spPr bwMode="auto">
              <a:xfrm>
                <a:off x="7233" y="13701"/>
                <a:ext cx="104" cy="411"/>
              </a:xfrm>
              <a:custGeom>
                <a:avLst/>
                <a:gdLst/>
                <a:ahLst/>
                <a:cxnLst>
                  <a:cxn ang="0">
                    <a:pos x="104" y="4"/>
                  </a:cxn>
                  <a:cxn ang="0">
                    <a:pos x="101" y="7"/>
                  </a:cxn>
                  <a:cxn ang="0">
                    <a:pos x="94" y="17"/>
                  </a:cxn>
                  <a:cxn ang="0">
                    <a:pos x="86" y="38"/>
                  </a:cxn>
                  <a:cxn ang="0">
                    <a:pos x="76" y="73"/>
                  </a:cxn>
                  <a:cxn ang="0">
                    <a:pos x="69" y="125"/>
                  </a:cxn>
                  <a:cxn ang="0">
                    <a:pos x="65" y="196"/>
                  </a:cxn>
                  <a:cxn ang="0">
                    <a:pos x="67" y="291"/>
                  </a:cxn>
                  <a:cxn ang="0">
                    <a:pos x="77" y="411"/>
                  </a:cxn>
                  <a:cxn ang="0">
                    <a:pos x="19" y="411"/>
                  </a:cxn>
                  <a:cxn ang="0">
                    <a:pos x="17" y="399"/>
                  </a:cxn>
                  <a:cxn ang="0">
                    <a:pos x="11" y="365"/>
                  </a:cxn>
                  <a:cxn ang="0">
                    <a:pos x="6" y="316"/>
                  </a:cxn>
                  <a:cxn ang="0">
                    <a:pos x="2" y="255"/>
                  </a:cxn>
                  <a:cxn ang="0">
                    <a:pos x="0" y="188"/>
                  </a:cxn>
                  <a:cxn ang="0">
                    <a:pos x="4" y="120"/>
                  </a:cxn>
                  <a:cxn ang="0">
                    <a:pos x="15" y="55"/>
                  </a:cxn>
                  <a:cxn ang="0">
                    <a:pos x="34" y="0"/>
                  </a:cxn>
                  <a:cxn ang="0">
                    <a:pos x="104" y="4"/>
                  </a:cxn>
                </a:cxnLst>
                <a:rect l="0" t="0" r="r" b="b"/>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prstTxWarp prst="textNoShape">
                  <a:avLst/>
                </a:prstTxWarp>
              </a:bodyPr>
              <a:lstStyle/>
              <a:p>
                <a:endParaRPr lang="en-US"/>
              </a:p>
            </p:txBody>
          </p:sp>
          <p:sp>
            <p:nvSpPr>
              <p:cNvPr id="358497" name="Freeform 97"/>
              <p:cNvSpPr>
                <a:spLocks/>
              </p:cNvSpPr>
              <p:nvPr/>
            </p:nvSpPr>
            <p:spPr bwMode="auto">
              <a:xfrm>
                <a:off x="7240" y="13752"/>
                <a:ext cx="76" cy="302"/>
              </a:xfrm>
              <a:custGeom>
                <a:avLst/>
                <a:gdLst/>
                <a:ahLst/>
                <a:cxnLst>
                  <a:cxn ang="0">
                    <a:pos x="76" y="2"/>
                  </a:cxn>
                  <a:cxn ang="0">
                    <a:pos x="74" y="4"/>
                  </a:cxn>
                  <a:cxn ang="0">
                    <a:pos x="70" y="12"/>
                  </a:cxn>
                  <a:cxn ang="0">
                    <a:pos x="62" y="28"/>
                  </a:cxn>
                  <a:cxn ang="0">
                    <a:pos x="56" y="53"/>
                  </a:cxn>
                  <a:cxn ang="0">
                    <a:pos x="51" y="92"/>
                  </a:cxn>
                  <a:cxn ang="0">
                    <a:pos x="49" y="145"/>
                  </a:cxn>
                  <a:cxn ang="0">
                    <a:pos x="50" y="214"/>
                  </a:cxn>
                  <a:cxn ang="0">
                    <a:pos x="57" y="302"/>
                  </a:cxn>
                  <a:cxn ang="0">
                    <a:pos x="14" y="302"/>
                  </a:cxn>
                  <a:cxn ang="0">
                    <a:pos x="13" y="294"/>
                  </a:cxn>
                  <a:cxn ang="0">
                    <a:pos x="9" y="269"/>
                  </a:cxn>
                  <a:cxn ang="0">
                    <a:pos x="4" y="232"/>
                  </a:cxn>
                  <a:cxn ang="0">
                    <a:pos x="1" y="188"/>
                  </a:cxn>
                  <a:cxn ang="0">
                    <a:pos x="0" y="138"/>
                  </a:cxn>
                  <a:cxn ang="0">
                    <a:pos x="2" y="89"/>
                  </a:cxn>
                  <a:cxn ang="0">
                    <a:pos x="10" y="41"/>
                  </a:cxn>
                  <a:cxn ang="0">
                    <a:pos x="25" y="0"/>
                  </a:cxn>
                  <a:cxn ang="0">
                    <a:pos x="76" y="2"/>
                  </a:cxn>
                </a:cxnLst>
                <a:rect l="0" t="0" r="r" b="b"/>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prstTxWarp prst="textNoShape">
                  <a:avLst/>
                </a:prstTxWarp>
              </a:bodyPr>
              <a:lstStyle/>
              <a:p>
                <a:endParaRPr lang="en-US"/>
              </a:p>
            </p:txBody>
          </p:sp>
          <p:sp>
            <p:nvSpPr>
              <p:cNvPr id="358498" name="Rectangle 98"/>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prstTxWarp prst="textNoShape">
                  <a:avLst/>
                </a:prstTxWarp>
              </a:bodyPr>
              <a:lstStyle/>
              <a:p>
                <a:endParaRPr lang="en-US"/>
              </a:p>
            </p:txBody>
          </p:sp>
          <p:sp>
            <p:nvSpPr>
              <p:cNvPr id="358499" name="Freeform 99"/>
              <p:cNvSpPr>
                <a:spLocks/>
              </p:cNvSpPr>
              <p:nvPr/>
            </p:nvSpPr>
            <p:spPr bwMode="auto">
              <a:xfrm>
                <a:off x="6579" y="13664"/>
                <a:ext cx="375" cy="440"/>
              </a:xfrm>
              <a:custGeom>
                <a:avLst/>
                <a:gdLst/>
                <a:ahLst/>
                <a:cxnLst>
                  <a:cxn ang="0">
                    <a:pos x="35" y="41"/>
                  </a:cxn>
                  <a:cxn ang="0">
                    <a:pos x="32" y="49"/>
                  </a:cxn>
                  <a:cxn ang="0">
                    <a:pos x="25" y="74"/>
                  </a:cxn>
                  <a:cxn ang="0">
                    <a:pos x="17" y="112"/>
                  </a:cxn>
                  <a:cxn ang="0">
                    <a:pos x="8" y="163"/>
                  </a:cxn>
                  <a:cxn ang="0">
                    <a:pos x="2" y="223"/>
                  </a:cxn>
                  <a:cxn ang="0">
                    <a:pos x="0" y="290"/>
                  </a:cxn>
                  <a:cxn ang="0">
                    <a:pos x="7" y="363"/>
                  </a:cxn>
                  <a:cxn ang="0">
                    <a:pos x="23" y="440"/>
                  </a:cxn>
                  <a:cxn ang="0">
                    <a:pos x="23" y="437"/>
                  </a:cxn>
                  <a:cxn ang="0">
                    <a:pos x="23" y="427"/>
                  </a:cxn>
                  <a:cxn ang="0">
                    <a:pos x="23" y="411"/>
                  </a:cxn>
                  <a:cxn ang="0">
                    <a:pos x="23" y="391"/>
                  </a:cxn>
                  <a:cxn ang="0">
                    <a:pos x="25" y="367"/>
                  </a:cxn>
                  <a:cxn ang="0">
                    <a:pos x="28" y="341"/>
                  </a:cxn>
                  <a:cxn ang="0">
                    <a:pos x="33" y="312"/>
                  </a:cxn>
                  <a:cxn ang="0">
                    <a:pos x="39" y="281"/>
                  </a:cxn>
                  <a:cxn ang="0">
                    <a:pos x="49" y="251"/>
                  </a:cxn>
                  <a:cxn ang="0">
                    <a:pos x="61" y="222"/>
                  </a:cxn>
                  <a:cxn ang="0">
                    <a:pos x="75" y="194"/>
                  </a:cxn>
                  <a:cxn ang="0">
                    <a:pos x="93" y="168"/>
                  </a:cxn>
                  <a:cxn ang="0">
                    <a:pos x="116" y="145"/>
                  </a:cxn>
                  <a:cxn ang="0">
                    <a:pos x="141" y="127"/>
                  </a:cxn>
                  <a:cxn ang="0">
                    <a:pos x="173" y="114"/>
                  </a:cxn>
                  <a:cxn ang="0">
                    <a:pos x="208" y="106"/>
                  </a:cxn>
                  <a:cxn ang="0">
                    <a:pos x="210" y="104"/>
                  </a:cxn>
                  <a:cxn ang="0">
                    <a:pos x="217" y="100"/>
                  </a:cxn>
                  <a:cxn ang="0">
                    <a:pos x="227" y="92"/>
                  </a:cxn>
                  <a:cxn ang="0">
                    <a:pos x="245" y="82"/>
                  </a:cxn>
                  <a:cxn ang="0">
                    <a:pos x="267" y="69"/>
                  </a:cxn>
                  <a:cxn ang="0">
                    <a:pos x="296" y="54"/>
                  </a:cxn>
                  <a:cxn ang="0">
                    <a:pos x="332" y="36"/>
                  </a:cxn>
                  <a:cxn ang="0">
                    <a:pos x="375" y="17"/>
                  </a:cxn>
                  <a:cxn ang="0">
                    <a:pos x="373" y="16"/>
                  </a:cxn>
                  <a:cxn ang="0">
                    <a:pos x="366" y="15"/>
                  </a:cxn>
                  <a:cxn ang="0">
                    <a:pos x="357" y="13"/>
                  </a:cxn>
                  <a:cxn ang="0">
                    <a:pos x="343" y="10"/>
                  </a:cxn>
                  <a:cxn ang="0">
                    <a:pos x="326" y="7"/>
                  </a:cxn>
                  <a:cxn ang="0">
                    <a:pos x="307" y="5"/>
                  </a:cxn>
                  <a:cxn ang="0">
                    <a:pos x="285" y="3"/>
                  </a:cxn>
                  <a:cxn ang="0">
                    <a:pos x="261" y="1"/>
                  </a:cxn>
                  <a:cxn ang="0">
                    <a:pos x="235" y="0"/>
                  </a:cxn>
                  <a:cxn ang="0">
                    <a:pos x="208" y="1"/>
                  </a:cxn>
                  <a:cxn ang="0">
                    <a:pos x="180" y="2"/>
                  </a:cxn>
                  <a:cxn ang="0">
                    <a:pos x="151" y="5"/>
                  </a:cxn>
                  <a:cxn ang="0">
                    <a:pos x="122" y="10"/>
                  </a:cxn>
                  <a:cxn ang="0">
                    <a:pos x="92" y="18"/>
                  </a:cxn>
                  <a:cxn ang="0">
                    <a:pos x="63" y="28"/>
                  </a:cxn>
                  <a:cxn ang="0">
                    <a:pos x="35" y="41"/>
                  </a:cxn>
                </a:cxnLst>
                <a:rect l="0" t="0" r="r" b="b"/>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prstTxWarp prst="textNoShape">
                  <a:avLst/>
                </a:prstTxWarp>
              </a:bodyPr>
              <a:lstStyle/>
              <a:p>
                <a:endParaRPr lang="en-US"/>
              </a:p>
            </p:txBody>
          </p:sp>
          <p:sp>
            <p:nvSpPr>
              <p:cNvPr id="358500" name="Freeform 100"/>
              <p:cNvSpPr>
                <a:spLocks/>
              </p:cNvSpPr>
              <p:nvPr/>
            </p:nvSpPr>
            <p:spPr bwMode="auto">
              <a:xfrm>
                <a:off x="6061" y="13991"/>
                <a:ext cx="305" cy="83"/>
              </a:xfrm>
              <a:custGeom>
                <a:avLst/>
                <a:gdLst/>
                <a:ahLst/>
                <a:cxnLst>
                  <a:cxn ang="0">
                    <a:pos x="0" y="53"/>
                  </a:cxn>
                  <a:cxn ang="0">
                    <a:pos x="0" y="52"/>
                  </a:cxn>
                  <a:cxn ang="0">
                    <a:pos x="2" y="48"/>
                  </a:cxn>
                  <a:cxn ang="0">
                    <a:pos x="5" y="44"/>
                  </a:cxn>
                  <a:cxn ang="0">
                    <a:pos x="11" y="37"/>
                  </a:cxn>
                  <a:cxn ang="0">
                    <a:pos x="18" y="31"/>
                  </a:cxn>
                  <a:cxn ang="0">
                    <a:pos x="27" y="25"/>
                  </a:cxn>
                  <a:cxn ang="0">
                    <a:pos x="39" y="18"/>
                  </a:cxn>
                  <a:cxn ang="0">
                    <a:pos x="54" y="12"/>
                  </a:cxn>
                  <a:cxn ang="0">
                    <a:pos x="72" y="6"/>
                  </a:cxn>
                  <a:cxn ang="0">
                    <a:pos x="92" y="2"/>
                  </a:cxn>
                  <a:cxn ang="0">
                    <a:pos x="118" y="0"/>
                  </a:cxn>
                  <a:cxn ang="0">
                    <a:pos x="146" y="0"/>
                  </a:cxn>
                  <a:cxn ang="0">
                    <a:pos x="180" y="2"/>
                  </a:cxn>
                  <a:cxn ang="0">
                    <a:pos x="216" y="7"/>
                  </a:cxn>
                  <a:cxn ang="0">
                    <a:pos x="258" y="16"/>
                  </a:cxn>
                  <a:cxn ang="0">
                    <a:pos x="305" y="29"/>
                  </a:cxn>
                  <a:cxn ang="0">
                    <a:pos x="299" y="47"/>
                  </a:cxn>
                  <a:cxn ang="0">
                    <a:pos x="297" y="46"/>
                  </a:cxn>
                  <a:cxn ang="0">
                    <a:pos x="289" y="44"/>
                  </a:cxn>
                  <a:cxn ang="0">
                    <a:pos x="277" y="41"/>
                  </a:cxn>
                  <a:cxn ang="0">
                    <a:pos x="262" y="36"/>
                  </a:cxn>
                  <a:cxn ang="0">
                    <a:pos x="244" y="32"/>
                  </a:cxn>
                  <a:cxn ang="0">
                    <a:pos x="224" y="28"/>
                  </a:cxn>
                  <a:cxn ang="0">
                    <a:pos x="201" y="25"/>
                  </a:cxn>
                  <a:cxn ang="0">
                    <a:pos x="176" y="22"/>
                  </a:cxn>
                  <a:cxn ang="0">
                    <a:pos x="152" y="21"/>
                  </a:cxn>
                  <a:cxn ang="0">
                    <a:pos x="126" y="21"/>
                  </a:cxn>
                  <a:cxn ang="0">
                    <a:pos x="101" y="23"/>
                  </a:cxn>
                  <a:cxn ang="0">
                    <a:pos x="77" y="29"/>
                  </a:cxn>
                  <a:cxn ang="0">
                    <a:pos x="55" y="37"/>
                  </a:cxn>
                  <a:cxn ang="0">
                    <a:pos x="33" y="48"/>
                  </a:cxn>
                  <a:cxn ang="0">
                    <a:pos x="15" y="63"/>
                  </a:cxn>
                  <a:cxn ang="0">
                    <a:pos x="0" y="83"/>
                  </a:cxn>
                  <a:cxn ang="0">
                    <a:pos x="0" y="53"/>
                  </a:cxn>
                </a:cxnLst>
                <a:rect l="0" t="0" r="r" b="b"/>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8501" name="Freeform 101"/>
              <p:cNvSpPr>
                <a:spLocks/>
              </p:cNvSpPr>
              <p:nvPr/>
            </p:nvSpPr>
            <p:spPr bwMode="auto">
              <a:xfrm>
                <a:off x="6061" y="13793"/>
                <a:ext cx="305" cy="83"/>
              </a:xfrm>
              <a:custGeom>
                <a:avLst/>
                <a:gdLst/>
                <a:ahLst/>
                <a:cxnLst>
                  <a:cxn ang="0">
                    <a:pos x="0" y="53"/>
                  </a:cxn>
                  <a:cxn ang="0">
                    <a:pos x="0" y="52"/>
                  </a:cxn>
                  <a:cxn ang="0">
                    <a:pos x="2" y="49"/>
                  </a:cxn>
                  <a:cxn ang="0">
                    <a:pos x="5" y="44"/>
                  </a:cxn>
                  <a:cxn ang="0">
                    <a:pos x="11" y="38"/>
                  </a:cxn>
                  <a:cxn ang="0">
                    <a:pos x="18" y="31"/>
                  </a:cxn>
                  <a:cxn ang="0">
                    <a:pos x="27" y="25"/>
                  </a:cxn>
                  <a:cxn ang="0">
                    <a:pos x="39" y="17"/>
                  </a:cxn>
                  <a:cxn ang="0">
                    <a:pos x="54" y="12"/>
                  </a:cxn>
                  <a:cxn ang="0">
                    <a:pos x="72" y="7"/>
                  </a:cxn>
                  <a:cxn ang="0">
                    <a:pos x="92" y="2"/>
                  </a:cxn>
                  <a:cxn ang="0">
                    <a:pos x="118" y="0"/>
                  </a:cxn>
                  <a:cxn ang="0">
                    <a:pos x="146" y="0"/>
                  </a:cxn>
                  <a:cxn ang="0">
                    <a:pos x="180" y="2"/>
                  </a:cxn>
                  <a:cxn ang="0">
                    <a:pos x="216" y="8"/>
                  </a:cxn>
                  <a:cxn ang="0">
                    <a:pos x="258" y="16"/>
                  </a:cxn>
                  <a:cxn ang="0">
                    <a:pos x="305" y="29"/>
                  </a:cxn>
                  <a:cxn ang="0">
                    <a:pos x="299" y="47"/>
                  </a:cxn>
                  <a:cxn ang="0">
                    <a:pos x="297" y="45"/>
                  </a:cxn>
                  <a:cxn ang="0">
                    <a:pos x="289" y="43"/>
                  </a:cxn>
                  <a:cxn ang="0">
                    <a:pos x="277" y="40"/>
                  </a:cxn>
                  <a:cxn ang="0">
                    <a:pos x="262" y="36"/>
                  </a:cxn>
                  <a:cxn ang="0">
                    <a:pos x="244" y="33"/>
                  </a:cxn>
                  <a:cxn ang="0">
                    <a:pos x="224" y="28"/>
                  </a:cxn>
                  <a:cxn ang="0">
                    <a:pos x="201" y="25"/>
                  </a:cxn>
                  <a:cxn ang="0">
                    <a:pos x="176" y="22"/>
                  </a:cxn>
                  <a:cxn ang="0">
                    <a:pos x="152" y="21"/>
                  </a:cxn>
                  <a:cxn ang="0">
                    <a:pos x="126" y="22"/>
                  </a:cxn>
                  <a:cxn ang="0">
                    <a:pos x="101" y="24"/>
                  </a:cxn>
                  <a:cxn ang="0">
                    <a:pos x="77" y="29"/>
                  </a:cxn>
                  <a:cxn ang="0">
                    <a:pos x="55" y="38"/>
                  </a:cxn>
                  <a:cxn ang="0">
                    <a:pos x="33" y="49"/>
                  </a:cxn>
                  <a:cxn ang="0">
                    <a:pos x="15" y="64"/>
                  </a:cxn>
                  <a:cxn ang="0">
                    <a:pos x="0" y="83"/>
                  </a:cxn>
                  <a:cxn ang="0">
                    <a:pos x="0" y="53"/>
                  </a:cxn>
                </a:cxnLst>
                <a:rect l="0" t="0" r="r" b="b"/>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8502" name="Freeform 102"/>
              <p:cNvSpPr>
                <a:spLocks/>
              </p:cNvSpPr>
              <p:nvPr/>
            </p:nvSpPr>
            <p:spPr bwMode="auto">
              <a:xfrm>
                <a:off x="6348" y="13696"/>
                <a:ext cx="496" cy="917"/>
              </a:xfrm>
              <a:custGeom>
                <a:avLst/>
                <a:gdLst/>
                <a:ahLst/>
                <a:cxnLst>
                  <a:cxn ang="0">
                    <a:pos x="0" y="0"/>
                  </a:cxn>
                  <a:cxn ang="0">
                    <a:pos x="0" y="886"/>
                  </a:cxn>
                  <a:cxn ang="0">
                    <a:pos x="150" y="917"/>
                  </a:cxn>
                  <a:cxn ang="0">
                    <a:pos x="143" y="797"/>
                  </a:cxn>
                  <a:cxn ang="0">
                    <a:pos x="496" y="851"/>
                  </a:cxn>
                  <a:cxn ang="0">
                    <a:pos x="490" y="803"/>
                  </a:cxn>
                  <a:cxn ang="0">
                    <a:pos x="245" y="773"/>
                  </a:cxn>
                  <a:cxn ang="0">
                    <a:pos x="239" y="670"/>
                  </a:cxn>
                  <a:cxn ang="0">
                    <a:pos x="72" y="670"/>
                  </a:cxn>
                  <a:cxn ang="0">
                    <a:pos x="68" y="657"/>
                  </a:cxn>
                  <a:cxn ang="0">
                    <a:pos x="56" y="620"/>
                  </a:cxn>
                  <a:cxn ang="0">
                    <a:pos x="41" y="559"/>
                  </a:cxn>
                  <a:cxn ang="0">
                    <a:pos x="26" y="480"/>
                  </a:cxn>
                  <a:cxn ang="0">
                    <a:pos x="15" y="385"/>
                  </a:cxn>
                  <a:cxn ang="0">
                    <a:pos x="11" y="276"/>
                  </a:cxn>
                  <a:cxn ang="0">
                    <a:pos x="20" y="158"/>
                  </a:cxn>
                  <a:cxn ang="0">
                    <a:pos x="42" y="30"/>
                  </a:cxn>
                  <a:cxn ang="0">
                    <a:pos x="0" y="0"/>
                  </a:cxn>
                </a:cxnLst>
                <a:rect l="0" t="0" r="r" b="b"/>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prstTxWarp prst="textNoShape">
                  <a:avLst/>
                </a:prstTxWarp>
              </a:bodyPr>
              <a:lstStyle/>
              <a:p>
                <a:endParaRPr lang="en-US"/>
              </a:p>
            </p:txBody>
          </p:sp>
          <p:sp>
            <p:nvSpPr>
              <p:cNvPr id="358503" name="Freeform 103"/>
              <p:cNvSpPr>
                <a:spLocks/>
              </p:cNvSpPr>
              <p:nvPr/>
            </p:nvSpPr>
            <p:spPr bwMode="auto">
              <a:xfrm>
                <a:off x="6593" y="13487"/>
                <a:ext cx="638" cy="125"/>
              </a:xfrm>
              <a:custGeom>
                <a:avLst/>
                <a:gdLst/>
                <a:ahLst/>
                <a:cxnLst>
                  <a:cxn ang="0">
                    <a:pos x="0" y="125"/>
                  </a:cxn>
                  <a:cxn ang="0">
                    <a:pos x="4" y="124"/>
                  </a:cxn>
                  <a:cxn ang="0">
                    <a:pos x="14" y="119"/>
                  </a:cxn>
                  <a:cxn ang="0">
                    <a:pos x="31" y="114"/>
                  </a:cxn>
                  <a:cxn ang="0">
                    <a:pos x="53" y="106"/>
                  </a:cxn>
                  <a:cxn ang="0">
                    <a:pos x="81" y="98"/>
                  </a:cxn>
                  <a:cxn ang="0">
                    <a:pos x="113" y="89"/>
                  </a:cxn>
                  <a:cxn ang="0">
                    <a:pos x="151" y="81"/>
                  </a:cxn>
                  <a:cxn ang="0">
                    <a:pos x="192" y="73"/>
                  </a:cxn>
                  <a:cxn ang="0">
                    <a:pos x="237" y="65"/>
                  </a:cxn>
                  <a:cxn ang="0">
                    <a:pos x="286" y="60"/>
                  </a:cxn>
                  <a:cxn ang="0">
                    <a:pos x="337" y="56"/>
                  </a:cxn>
                  <a:cxn ang="0">
                    <a:pos x="390" y="55"/>
                  </a:cxn>
                  <a:cxn ang="0">
                    <a:pos x="446" y="56"/>
                  </a:cxn>
                  <a:cxn ang="0">
                    <a:pos x="503" y="61"/>
                  </a:cxn>
                  <a:cxn ang="0">
                    <a:pos x="561" y="70"/>
                  </a:cxn>
                  <a:cxn ang="0">
                    <a:pos x="620" y="83"/>
                  </a:cxn>
                  <a:cxn ang="0">
                    <a:pos x="638" y="0"/>
                  </a:cxn>
                  <a:cxn ang="0">
                    <a:pos x="634" y="0"/>
                  </a:cxn>
                  <a:cxn ang="0">
                    <a:pos x="620" y="0"/>
                  </a:cxn>
                  <a:cxn ang="0">
                    <a:pos x="599" y="0"/>
                  </a:cxn>
                  <a:cxn ang="0">
                    <a:pos x="571" y="1"/>
                  </a:cxn>
                  <a:cxn ang="0">
                    <a:pos x="536" y="2"/>
                  </a:cxn>
                  <a:cxn ang="0">
                    <a:pos x="496" y="3"/>
                  </a:cxn>
                  <a:cxn ang="0">
                    <a:pos x="452" y="6"/>
                  </a:cxn>
                  <a:cxn ang="0">
                    <a:pos x="405" y="8"/>
                  </a:cxn>
                  <a:cxn ang="0">
                    <a:pos x="354" y="13"/>
                  </a:cxn>
                  <a:cxn ang="0">
                    <a:pos x="302" y="17"/>
                  </a:cxn>
                  <a:cxn ang="0">
                    <a:pos x="249" y="22"/>
                  </a:cxn>
                  <a:cxn ang="0">
                    <a:pos x="196" y="30"/>
                  </a:cxn>
                  <a:cxn ang="0">
                    <a:pos x="144" y="37"/>
                  </a:cxn>
                  <a:cxn ang="0">
                    <a:pos x="93" y="47"/>
                  </a:cxn>
                  <a:cxn ang="0">
                    <a:pos x="45" y="58"/>
                  </a:cxn>
                  <a:cxn ang="0">
                    <a:pos x="0" y="71"/>
                  </a:cxn>
                  <a:cxn ang="0">
                    <a:pos x="0" y="125"/>
                  </a:cxn>
                </a:cxnLst>
                <a:rect l="0" t="0" r="r" b="b"/>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prstTxWarp prst="textNoShape">
                  <a:avLst/>
                </a:prstTxWarp>
              </a:bodyPr>
              <a:lstStyle/>
              <a:p>
                <a:endParaRPr lang="en-US"/>
              </a:p>
            </p:txBody>
          </p:sp>
          <p:sp>
            <p:nvSpPr>
              <p:cNvPr id="358504" name="Freeform 104"/>
              <p:cNvSpPr>
                <a:spLocks/>
              </p:cNvSpPr>
              <p:nvPr/>
            </p:nvSpPr>
            <p:spPr bwMode="auto">
              <a:xfrm>
                <a:off x="6217" y="14634"/>
                <a:ext cx="1075" cy="356"/>
              </a:xfrm>
              <a:custGeom>
                <a:avLst/>
                <a:gdLst/>
                <a:ahLst/>
                <a:cxnLst>
                  <a:cxn ang="0">
                    <a:pos x="454" y="344"/>
                  </a:cxn>
                  <a:cxn ang="0">
                    <a:pos x="456" y="343"/>
                  </a:cxn>
                  <a:cxn ang="0">
                    <a:pos x="463" y="341"/>
                  </a:cxn>
                  <a:cxn ang="0">
                    <a:pos x="472" y="337"/>
                  </a:cxn>
                  <a:cxn ang="0">
                    <a:pos x="485" y="332"/>
                  </a:cxn>
                  <a:cxn ang="0">
                    <a:pos x="501" y="325"/>
                  </a:cxn>
                  <a:cxn ang="0">
                    <a:pos x="518" y="317"/>
                  </a:cxn>
                  <a:cxn ang="0">
                    <a:pos x="538" y="308"/>
                  </a:cxn>
                  <a:cxn ang="0">
                    <a:pos x="558" y="298"/>
                  </a:cxn>
                  <a:cxn ang="0">
                    <a:pos x="580" y="287"/>
                  </a:cxn>
                  <a:cxn ang="0">
                    <a:pos x="600" y="274"/>
                  </a:cxn>
                  <a:cxn ang="0">
                    <a:pos x="621" y="262"/>
                  </a:cxn>
                  <a:cxn ang="0">
                    <a:pos x="640" y="248"/>
                  </a:cxn>
                  <a:cxn ang="0">
                    <a:pos x="658" y="234"/>
                  </a:cxn>
                  <a:cxn ang="0">
                    <a:pos x="674" y="219"/>
                  </a:cxn>
                  <a:cxn ang="0">
                    <a:pos x="688" y="204"/>
                  </a:cxn>
                  <a:cxn ang="0">
                    <a:pos x="699" y="189"/>
                  </a:cxn>
                  <a:cxn ang="0">
                    <a:pos x="0" y="18"/>
                  </a:cxn>
                  <a:cxn ang="0">
                    <a:pos x="54" y="0"/>
                  </a:cxn>
                  <a:cxn ang="0">
                    <a:pos x="1075" y="251"/>
                  </a:cxn>
                  <a:cxn ang="0">
                    <a:pos x="1033" y="274"/>
                  </a:cxn>
                  <a:cxn ang="0">
                    <a:pos x="738" y="199"/>
                  </a:cxn>
                  <a:cxn ang="0">
                    <a:pos x="737" y="200"/>
                  </a:cxn>
                  <a:cxn ang="0">
                    <a:pos x="735" y="203"/>
                  </a:cxn>
                  <a:cxn ang="0">
                    <a:pos x="730" y="207"/>
                  </a:cxn>
                  <a:cxn ang="0">
                    <a:pos x="724" y="214"/>
                  </a:cxn>
                  <a:cxn ang="0">
                    <a:pos x="716" y="222"/>
                  </a:cxn>
                  <a:cxn ang="0">
                    <a:pos x="706" y="231"/>
                  </a:cxn>
                  <a:cxn ang="0">
                    <a:pos x="694" y="242"/>
                  </a:cxn>
                  <a:cxn ang="0">
                    <a:pos x="679" y="253"/>
                  </a:cxn>
                  <a:cxn ang="0">
                    <a:pos x="662" y="265"/>
                  </a:cxn>
                  <a:cxn ang="0">
                    <a:pos x="643" y="278"/>
                  </a:cxn>
                  <a:cxn ang="0">
                    <a:pos x="621" y="291"/>
                  </a:cxn>
                  <a:cxn ang="0">
                    <a:pos x="597" y="303"/>
                  </a:cxn>
                  <a:cxn ang="0">
                    <a:pos x="570" y="317"/>
                  </a:cxn>
                  <a:cxn ang="0">
                    <a:pos x="540" y="330"/>
                  </a:cxn>
                  <a:cxn ang="0">
                    <a:pos x="508" y="343"/>
                  </a:cxn>
                  <a:cxn ang="0">
                    <a:pos x="472" y="356"/>
                  </a:cxn>
                  <a:cxn ang="0">
                    <a:pos x="454" y="344"/>
                  </a:cxn>
                </a:cxnLst>
                <a:rect l="0" t="0" r="r" b="b"/>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prstTxWarp prst="textNoShape">
                  <a:avLst/>
                </a:prstTxWarp>
              </a:bodyPr>
              <a:lstStyle/>
              <a:p>
                <a:endParaRPr lang="en-US"/>
              </a:p>
            </p:txBody>
          </p:sp>
          <p:sp>
            <p:nvSpPr>
              <p:cNvPr id="358505" name="Freeform 105"/>
              <p:cNvSpPr>
                <a:spLocks/>
              </p:cNvSpPr>
              <p:nvPr/>
            </p:nvSpPr>
            <p:spPr bwMode="auto">
              <a:xfrm>
                <a:off x="5997" y="14727"/>
                <a:ext cx="1095" cy="319"/>
              </a:xfrm>
              <a:custGeom>
                <a:avLst/>
                <a:gdLst/>
                <a:ahLst/>
                <a:cxnLst>
                  <a:cxn ang="0">
                    <a:pos x="0" y="0"/>
                  </a:cxn>
                  <a:cxn ang="0">
                    <a:pos x="1071" y="319"/>
                  </a:cxn>
                  <a:cxn ang="0">
                    <a:pos x="1095" y="319"/>
                  </a:cxn>
                  <a:cxn ang="0">
                    <a:pos x="33" y="0"/>
                  </a:cxn>
                  <a:cxn ang="0">
                    <a:pos x="0" y="0"/>
                  </a:cxn>
                </a:cxnLst>
                <a:rect l="0" t="0" r="r" b="b"/>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prstTxWarp prst="textNoShape">
                  <a:avLst/>
                </a:prstTxWarp>
              </a:bodyPr>
              <a:lstStyle/>
              <a:p>
                <a:endParaRPr lang="en-US"/>
              </a:p>
            </p:txBody>
          </p:sp>
          <p:sp>
            <p:nvSpPr>
              <p:cNvPr id="358506" name="Freeform 106"/>
              <p:cNvSpPr>
                <a:spLocks/>
              </p:cNvSpPr>
              <p:nvPr/>
            </p:nvSpPr>
            <p:spPr bwMode="auto">
              <a:xfrm>
                <a:off x="6181" y="14684"/>
                <a:ext cx="1082" cy="285"/>
              </a:xfrm>
              <a:custGeom>
                <a:avLst/>
                <a:gdLst/>
                <a:ahLst/>
                <a:cxnLst>
                  <a:cxn ang="0">
                    <a:pos x="0" y="1"/>
                  </a:cxn>
                  <a:cxn ang="0">
                    <a:pos x="1058" y="285"/>
                  </a:cxn>
                  <a:cxn ang="0">
                    <a:pos x="1082" y="284"/>
                  </a:cxn>
                  <a:cxn ang="0">
                    <a:pos x="33" y="0"/>
                  </a:cxn>
                  <a:cxn ang="0">
                    <a:pos x="0" y="1"/>
                  </a:cxn>
                </a:cxnLst>
                <a:rect l="0" t="0" r="r" b="b"/>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prstTxWarp prst="textNoShape">
                  <a:avLst/>
                </a:prstTxWarp>
              </a:bodyPr>
              <a:lstStyle/>
              <a:p>
                <a:endParaRPr lang="en-US"/>
              </a:p>
            </p:txBody>
          </p:sp>
          <p:sp>
            <p:nvSpPr>
              <p:cNvPr id="358507" name="Freeform 107"/>
              <p:cNvSpPr>
                <a:spLocks/>
              </p:cNvSpPr>
              <p:nvPr/>
            </p:nvSpPr>
            <p:spPr bwMode="auto">
              <a:xfrm>
                <a:off x="6093" y="14699"/>
                <a:ext cx="1087" cy="315"/>
              </a:xfrm>
              <a:custGeom>
                <a:avLst/>
                <a:gdLst/>
                <a:ahLst/>
                <a:cxnLst>
                  <a:cxn ang="0">
                    <a:pos x="0" y="0"/>
                  </a:cxn>
                  <a:cxn ang="0">
                    <a:pos x="1066" y="315"/>
                  </a:cxn>
                  <a:cxn ang="0">
                    <a:pos x="1087" y="308"/>
                  </a:cxn>
                  <a:cxn ang="0">
                    <a:pos x="31" y="0"/>
                  </a:cxn>
                  <a:cxn ang="0">
                    <a:pos x="0" y="0"/>
                  </a:cxn>
                </a:cxnLst>
                <a:rect l="0" t="0" r="r" b="b"/>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6" name="Group 108"/>
            <p:cNvGrpSpPr>
              <a:grpSpLocks/>
            </p:cNvGrpSpPr>
            <p:nvPr/>
          </p:nvGrpSpPr>
          <p:grpSpPr bwMode="auto">
            <a:xfrm>
              <a:off x="1428433" y="5565200"/>
              <a:ext cx="878364" cy="1322388"/>
              <a:chOff x="12762" y="10336"/>
              <a:chExt cx="1027" cy="1700"/>
            </a:xfrm>
          </p:grpSpPr>
          <p:sp>
            <p:nvSpPr>
              <p:cNvPr id="358509" name="Rectangle 109"/>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prstTxWarp prst="textNoShape">
                  <a:avLst/>
                </a:prstTxWarp>
              </a:bodyPr>
              <a:lstStyle/>
              <a:p>
                <a:endParaRPr lang="en-US"/>
              </a:p>
            </p:txBody>
          </p:sp>
          <p:sp>
            <p:nvSpPr>
              <p:cNvPr id="358510" name="Rectangle 110"/>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358511" name="Line 111"/>
              <p:cNvSpPr>
                <a:spLocks noChangeShapeType="1"/>
              </p:cNvSpPr>
              <p:nvPr/>
            </p:nvSpPr>
            <p:spPr bwMode="auto">
              <a:xfrm>
                <a:off x="12766" y="10682"/>
                <a:ext cx="965" cy="2"/>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8512" name="Line 112"/>
              <p:cNvSpPr>
                <a:spLocks noChangeShapeType="1"/>
              </p:cNvSpPr>
              <p:nvPr/>
            </p:nvSpPr>
            <p:spPr bwMode="auto">
              <a:xfrm>
                <a:off x="12780" y="11042"/>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8513" name="Line 113"/>
              <p:cNvSpPr>
                <a:spLocks noChangeShapeType="1"/>
              </p:cNvSpPr>
              <p:nvPr/>
            </p:nvSpPr>
            <p:spPr bwMode="auto">
              <a:xfrm>
                <a:off x="12764" y="11374"/>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8514" name="Line 114"/>
              <p:cNvSpPr>
                <a:spLocks noChangeShapeType="1"/>
              </p:cNvSpPr>
              <p:nvPr/>
            </p:nvSpPr>
            <p:spPr bwMode="auto">
              <a:xfrm>
                <a:off x="12762" y="11675"/>
                <a:ext cx="967" cy="2"/>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358515" name="Text Box 115"/>
            <p:cNvSpPr txBox="1">
              <a:spLocks noChangeArrowheads="1"/>
            </p:cNvSpPr>
            <p:nvPr/>
          </p:nvSpPr>
          <p:spPr bwMode="auto">
            <a:xfrm>
              <a:off x="1376045" y="5092020"/>
              <a:ext cx="965677" cy="354435"/>
            </a:xfrm>
            <a:prstGeom prst="rect">
              <a:avLst/>
            </a:prstGeom>
            <a:noFill/>
            <a:ln w="9525">
              <a:noFill/>
              <a:miter lim="800000"/>
              <a:headEnd/>
              <a:tailEnd/>
            </a:ln>
          </p:spPr>
          <p:txBody>
            <a:bodyPr lIns="101882" tIns="50941" rIns="101882" bIns="50941">
              <a:prstTxWarp prst="textNoShape">
                <a:avLst/>
              </a:prstTxWarp>
            </a:bodyPr>
            <a:lstStyle/>
            <a:p>
              <a:pPr algn="l" eaLnBrk="1" hangingPunct="1"/>
              <a:r>
                <a:rPr lang="en-US">
                  <a:solidFill>
                    <a:schemeClr val="tx2"/>
                  </a:solidFill>
                  <a:latin typeface="Arial" charset="0"/>
                </a:rPr>
                <a:t>Host B</a:t>
              </a:r>
              <a:endParaRPr lang="en-US">
                <a:solidFill>
                  <a:schemeClr val="tx2"/>
                </a:solidFill>
              </a:endParaRPr>
            </a:p>
          </p:txBody>
        </p:sp>
        <p:sp>
          <p:nvSpPr>
            <p:cNvPr id="358516" name="Line 116"/>
            <p:cNvSpPr>
              <a:spLocks noChangeShapeType="1"/>
            </p:cNvSpPr>
            <p:nvPr/>
          </p:nvSpPr>
          <p:spPr bwMode="auto">
            <a:xfrm flipH="1">
              <a:off x="3323114" y="6331644"/>
              <a:ext cx="824230" cy="0"/>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sp>
          <p:nvSpPr>
            <p:cNvPr id="358517" name="Line 117"/>
            <p:cNvSpPr>
              <a:spLocks noChangeShapeType="1"/>
            </p:cNvSpPr>
            <p:nvPr/>
          </p:nvSpPr>
          <p:spPr bwMode="auto">
            <a:xfrm flipH="1">
              <a:off x="5511166" y="6331644"/>
              <a:ext cx="822484" cy="0"/>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sp>
          <p:nvSpPr>
            <p:cNvPr id="358518" name="Line 118"/>
            <p:cNvSpPr>
              <a:spLocks noChangeShapeType="1"/>
            </p:cNvSpPr>
            <p:nvPr/>
          </p:nvSpPr>
          <p:spPr bwMode="auto">
            <a:xfrm flipH="1">
              <a:off x="5677059" y="5746916"/>
              <a:ext cx="1248568" cy="1266613"/>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sp>
          <p:nvSpPr>
            <p:cNvPr id="358519" name="Line 119"/>
            <p:cNvSpPr>
              <a:spLocks noChangeShapeType="1"/>
            </p:cNvSpPr>
            <p:nvPr/>
          </p:nvSpPr>
          <p:spPr bwMode="auto">
            <a:xfrm flipH="1">
              <a:off x="5664836" y="7013529"/>
              <a:ext cx="745649" cy="0"/>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sp>
          <p:nvSpPr>
            <p:cNvPr id="358520" name="Line 120"/>
            <p:cNvSpPr>
              <a:spLocks noChangeShapeType="1"/>
            </p:cNvSpPr>
            <p:nvPr/>
          </p:nvSpPr>
          <p:spPr bwMode="auto">
            <a:xfrm flipH="1">
              <a:off x="6885464" y="5761309"/>
              <a:ext cx="593725" cy="0"/>
            </a:xfrm>
            <a:prstGeom prst="line">
              <a:avLst/>
            </a:prstGeom>
            <a:noFill/>
            <a:ln w="9525">
              <a:solidFill>
                <a:srgbClr val="000000"/>
              </a:solidFill>
              <a:round/>
              <a:headEnd/>
              <a:tailEnd/>
            </a:ln>
          </p:spPr>
          <p:txBody>
            <a:bodyPr lIns="101882" tIns="50941" rIns="101882" bIns="50941">
              <a:prstTxWarp prst="textNoShape">
                <a:avLst/>
              </a:prstTxWarp>
            </a:bodyPr>
            <a:lstStyle/>
            <a:p>
              <a:endParaRPr lang="en-US"/>
            </a:p>
          </p:txBody>
        </p:sp>
        <p:grpSp>
          <p:nvGrpSpPr>
            <p:cNvPr id="7" name="Group 121"/>
            <p:cNvGrpSpPr>
              <a:grpSpLocks/>
            </p:cNvGrpSpPr>
            <p:nvPr/>
          </p:nvGrpSpPr>
          <p:grpSpPr bwMode="auto">
            <a:xfrm>
              <a:off x="7002463" y="4831139"/>
              <a:ext cx="1323658" cy="1316990"/>
              <a:chOff x="5850" y="13487"/>
              <a:chExt cx="2023" cy="1840"/>
            </a:xfrm>
          </p:grpSpPr>
          <p:sp>
            <p:nvSpPr>
              <p:cNvPr id="358522" name="Freeform 122"/>
              <p:cNvSpPr>
                <a:spLocks/>
              </p:cNvSpPr>
              <p:nvPr/>
            </p:nvSpPr>
            <p:spPr bwMode="auto">
              <a:xfrm>
                <a:off x="5850" y="13632"/>
                <a:ext cx="2023" cy="1695"/>
              </a:xfrm>
              <a:custGeom>
                <a:avLst/>
                <a:gdLst/>
                <a:ahLst/>
                <a:cxnLst>
                  <a:cxn ang="0">
                    <a:pos x="570" y="121"/>
                  </a:cxn>
                  <a:cxn ang="0">
                    <a:pos x="575" y="120"/>
                  </a:cxn>
                  <a:cxn ang="0">
                    <a:pos x="586" y="116"/>
                  </a:cxn>
                  <a:cxn ang="0">
                    <a:pos x="607" y="108"/>
                  </a:cxn>
                  <a:cxn ang="0">
                    <a:pos x="636" y="101"/>
                  </a:cxn>
                  <a:cxn ang="0">
                    <a:pos x="672" y="90"/>
                  </a:cxn>
                  <a:cxn ang="0">
                    <a:pos x="718" y="79"/>
                  </a:cxn>
                  <a:cxn ang="0">
                    <a:pos x="771" y="67"/>
                  </a:cxn>
                  <a:cxn ang="0">
                    <a:pos x="834" y="55"/>
                  </a:cxn>
                  <a:cxn ang="0">
                    <a:pos x="904" y="43"/>
                  </a:cxn>
                  <a:cxn ang="0">
                    <a:pos x="982" y="33"/>
                  </a:cxn>
                  <a:cxn ang="0">
                    <a:pos x="1071" y="22"/>
                  </a:cxn>
                  <a:cxn ang="0">
                    <a:pos x="1166" y="13"/>
                  </a:cxn>
                  <a:cxn ang="0">
                    <a:pos x="1271" y="7"/>
                  </a:cxn>
                  <a:cxn ang="0">
                    <a:pos x="1384" y="1"/>
                  </a:cxn>
                  <a:cxn ang="0">
                    <a:pos x="1506" y="0"/>
                  </a:cxn>
                  <a:cxn ang="0">
                    <a:pos x="1636" y="1"/>
                  </a:cxn>
                  <a:cxn ang="0">
                    <a:pos x="1692" y="233"/>
                  </a:cxn>
                  <a:cxn ang="0">
                    <a:pos x="1713" y="243"/>
                  </a:cxn>
                  <a:cxn ang="0">
                    <a:pos x="1758" y="274"/>
                  </a:cxn>
                  <a:cxn ang="0">
                    <a:pos x="1806" y="329"/>
                  </a:cxn>
                  <a:cxn ang="0">
                    <a:pos x="1836" y="409"/>
                  </a:cxn>
                  <a:cxn ang="0">
                    <a:pos x="1955" y="948"/>
                  </a:cxn>
                  <a:cxn ang="0">
                    <a:pos x="2003" y="1171"/>
                  </a:cxn>
                  <a:cxn ang="0">
                    <a:pos x="2011" y="1188"/>
                  </a:cxn>
                  <a:cxn ang="0">
                    <a:pos x="2022" y="1231"/>
                  </a:cxn>
                  <a:cxn ang="0">
                    <a:pos x="2021" y="1297"/>
                  </a:cxn>
                  <a:cxn ang="0">
                    <a:pos x="1992" y="1380"/>
                  </a:cxn>
                  <a:cxn ang="0">
                    <a:pos x="0" y="1328"/>
                  </a:cxn>
                  <a:cxn ang="0">
                    <a:pos x="199" y="1223"/>
                  </a:cxn>
                  <a:cxn ang="0">
                    <a:pos x="200" y="232"/>
                  </a:cxn>
                  <a:cxn ang="0">
                    <a:pos x="210" y="226"/>
                  </a:cxn>
                  <a:cxn ang="0">
                    <a:pos x="230" y="214"/>
                  </a:cxn>
                  <a:cxn ang="0">
                    <a:pos x="259" y="201"/>
                  </a:cxn>
                  <a:cxn ang="0">
                    <a:pos x="297" y="189"/>
                  </a:cxn>
                  <a:cxn ang="0">
                    <a:pos x="344" y="183"/>
                  </a:cxn>
                  <a:cxn ang="0">
                    <a:pos x="399" y="181"/>
                  </a:cxn>
                  <a:cxn ang="0">
                    <a:pos x="464" y="191"/>
                  </a:cxn>
                  <a:cxn ang="0">
                    <a:pos x="548" y="225"/>
                  </a:cxn>
                </a:cxnLst>
                <a:rect l="0" t="0" r="r" b="b"/>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prstTxWarp prst="textNoShape">
                  <a:avLst/>
                </a:prstTxWarp>
              </a:bodyPr>
              <a:lstStyle/>
              <a:p>
                <a:endParaRPr lang="en-US"/>
              </a:p>
            </p:txBody>
          </p:sp>
          <p:sp>
            <p:nvSpPr>
              <p:cNvPr id="358523" name="Freeform 123"/>
              <p:cNvSpPr>
                <a:spLocks/>
              </p:cNvSpPr>
              <p:nvPr/>
            </p:nvSpPr>
            <p:spPr bwMode="auto">
              <a:xfrm>
                <a:off x="6551" y="13597"/>
                <a:ext cx="650" cy="735"/>
              </a:xfrm>
              <a:custGeom>
                <a:avLst/>
                <a:gdLst/>
                <a:ahLst/>
                <a:cxnLst>
                  <a:cxn ang="0">
                    <a:pos x="645" y="27"/>
                  </a:cxn>
                  <a:cxn ang="0">
                    <a:pos x="642" y="26"/>
                  </a:cxn>
                  <a:cxn ang="0">
                    <a:pos x="631" y="23"/>
                  </a:cxn>
                  <a:cxn ang="0">
                    <a:pos x="615" y="19"/>
                  </a:cxn>
                  <a:cxn ang="0">
                    <a:pos x="592" y="15"/>
                  </a:cxn>
                  <a:cxn ang="0">
                    <a:pos x="565" y="10"/>
                  </a:cxn>
                  <a:cxn ang="0">
                    <a:pos x="533" y="6"/>
                  </a:cxn>
                  <a:cxn ang="0">
                    <a:pos x="496" y="3"/>
                  </a:cxn>
                  <a:cxn ang="0">
                    <a:pos x="456" y="1"/>
                  </a:cxn>
                  <a:cxn ang="0">
                    <a:pos x="411" y="0"/>
                  </a:cxn>
                  <a:cxn ang="0">
                    <a:pos x="364" y="2"/>
                  </a:cxn>
                  <a:cxn ang="0">
                    <a:pos x="315" y="6"/>
                  </a:cxn>
                  <a:cxn ang="0">
                    <a:pos x="262" y="15"/>
                  </a:cxn>
                  <a:cxn ang="0">
                    <a:pos x="209" y="26"/>
                  </a:cxn>
                  <a:cxn ang="0">
                    <a:pos x="154" y="42"/>
                  </a:cxn>
                  <a:cxn ang="0">
                    <a:pos x="98" y="61"/>
                  </a:cxn>
                  <a:cxn ang="0">
                    <a:pos x="42" y="87"/>
                  </a:cxn>
                  <a:cxn ang="0">
                    <a:pos x="38" y="101"/>
                  </a:cxn>
                  <a:cxn ang="0">
                    <a:pos x="28" y="141"/>
                  </a:cxn>
                  <a:cxn ang="0">
                    <a:pos x="17" y="203"/>
                  </a:cxn>
                  <a:cxn ang="0">
                    <a:pos x="6" y="283"/>
                  </a:cxn>
                  <a:cxn ang="0">
                    <a:pos x="0" y="378"/>
                  </a:cxn>
                  <a:cxn ang="0">
                    <a:pos x="5" y="484"/>
                  </a:cxn>
                  <a:cxn ang="0">
                    <a:pos x="21" y="599"/>
                  </a:cxn>
                  <a:cxn ang="0">
                    <a:pos x="54" y="716"/>
                  </a:cxn>
                  <a:cxn ang="0">
                    <a:pos x="58" y="716"/>
                  </a:cxn>
                  <a:cxn ang="0">
                    <a:pos x="66" y="715"/>
                  </a:cxn>
                  <a:cxn ang="0">
                    <a:pos x="80" y="713"/>
                  </a:cxn>
                  <a:cxn ang="0">
                    <a:pos x="99" y="712"/>
                  </a:cxn>
                  <a:cxn ang="0">
                    <a:pos x="124" y="710"/>
                  </a:cxn>
                  <a:cxn ang="0">
                    <a:pos x="153" y="708"/>
                  </a:cxn>
                  <a:cxn ang="0">
                    <a:pos x="188" y="707"/>
                  </a:cxn>
                  <a:cxn ang="0">
                    <a:pos x="225" y="706"/>
                  </a:cxn>
                  <a:cxn ang="0">
                    <a:pos x="267" y="705"/>
                  </a:cxn>
                  <a:cxn ang="0">
                    <a:pos x="313" y="706"/>
                  </a:cxn>
                  <a:cxn ang="0">
                    <a:pos x="362" y="707"/>
                  </a:cxn>
                  <a:cxn ang="0">
                    <a:pos x="415" y="709"/>
                  </a:cxn>
                  <a:cxn ang="0">
                    <a:pos x="470" y="713"/>
                  </a:cxn>
                  <a:cxn ang="0">
                    <a:pos x="528" y="719"/>
                  </a:cxn>
                  <a:cxn ang="0">
                    <a:pos x="588" y="726"/>
                  </a:cxn>
                  <a:cxn ang="0">
                    <a:pos x="650" y="735"/>
                  </a:cxn>
                  <a:cxn ang="0">
                    <a:pos x="647" y="713"/>
                  </a:cxn>
                  <a:cxn ang="0">
                    <a:pos x="641" y="655"/>
                  </a:cxn>
                  <a:cxn ang="0">
                    <a:pos x="631" y="568"/>
                  </a:cxn>
                  <a:cxn ang="0">
                    <a:pos x="623" y="462"/>
                  </a:cxn>
                  <a:cxn ang="0">
                    <a:pos x="618" y="345"/>
                  </a:cxn>
                  <a:cxn ang="0">
                    <a:pos x="618" y="229"/>
                  </a:cxn>
                  <a:cxn ang="0">
                    <a:pos x="627" y="119"/>
                  </a:cxn>
                  <a:cxn ang="0">
                    <a:pos x="645" y="27"/>
                  </a:cxn>
                </a:cxnLst>
                <a:rect l="0" t="0" r="r" b="b"/>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prstTxWarp prst="textNoShape">
                  <a:avLst/>
                </a:prstTxWarp>
              </a:bodyPr>
              <a:lstStyle/>
              <a:p>
                <a:endParaRPr lang="en-US"/>
              </a:p>
            </p:txBody>
          </p:sp>
          <p:sp>
            <p:nvSpPr>
              <p:cNvPr id="358524" name="Freeform 124"/>
              <p:cNvSpPr>
                <a:spLocks/>
              </p:cNvSpPr>
              <p:nvPr/>
            </p:nvSpPr>
            <p:spPr bwMode="auto">
              <a:xfrm>
                <a:off x="6623" y="13797"/>
                <a:ext cx="1071" cy="731"/>
              </a:xfrm>
              <a:custGeom>
                <a:avLst/>
                <a:gdLst/>
                <a:ahLst/>
                <a:cxnLst>
                  <a:cxn ang="0">
                    <a:pos x="6" y="552"/>
                  </a:cxn>
                  <a:cxn ang="0">
                    <a:pos x="0" y="642"/>
                  </a:cxn>
                  <a:cxn ang="0">
                    <a:pos x="698" y="731"/>
                  </a:cxn>
                  <a:cxn ang="0">
                    <a:pos x="703" y="729"/>
                  </a:cxn>
                  <a:cxn ang="0">
                    <a:pos x="717" y="722"/>
                  </a:cxn>
                  <a:cxn ang="0">
                    <a:pos x="740" y="710"/>
                  </a:cxn>
                  <a:cxn ang="0">
                    <a:pos x="768" y="694"/>
                  </a:cxn>
                  <a:cxn ang="0">
                    <a:pos x="801" y="672"/>
                  </a:cxn>
                  <a:cxn ang="0">
                    <a:pos x="838" y="645"/>
                  </a:cxn>
                  <a:cxn ang="0">
                    <a:pos x="876" y="614"/>
                  </a:cxn>
                  <a:cxn ang="0">
                    <a:pos x="915" y="577"/>
                  </a:cxn>
                  <a:cxn ang="0">
                    <a:pos x="953" y="536"/>
                  </a:cxn>
                  <a:cxn ang="0">
                    <a:pos x="988" y="491"/>
                  </a:cxn>
                  <a:cxn ang="0">
                    <a:pos x="1018" y="439"/>
                  </a:cxn>
                  <a:cxn ang="0">
                    <a:pos x="1043" y="383"/>
                  </a:cxn>
                  <a:cxn ang="0">
                    <a:pos x="1061" y="322"/>
                  </a:cxn>
                  <a:cxn ang="0">
                    <a:pos x="1071" y="255"/>
                  </a:cxn>
                  <a:cxn ang="0">
                    <a:pos x="1070" y="185"/>
                  </a:cxn>
                  <a:cxn ang="0">
                    <a:pos x="1057" y="108"/>
                  </a:cxn>
                  <a:cxn ang="0">
                    <a:pos x="1055" y="104"/>
                  </a:cxn>
                  <a:cxn ang="0">
                    <a:pos x="1049" y="92"/>
                  </a:cxn>
                  <a:cxn ang="0">
                    <a:pos x="1037" y="76"/>
                  </a:cxn>
                  <a:cxn ang="0">
                    <a:pos x="1022" y="57"/>
                  </a:cxn>
                  <a:cxn ang="0">
                    <a:pos x="1002" y="37"/>
                  </a:cxn>
                  <a:cxn ang="0">
                    <a:pos x="979" y="20"/>
                  </a:cxn>
                  <a:cxn ang="0">
                    <a:pos x="951" y="7"/>
                  </a:cxn>
                  <a:cxn ang="0">
                    <a:pos x="919" y="0"/>
                  </a:cxn>
                  <a:cxn ang="0">
                    <a:pos x="924" y="12"/>
                  </a:cxn>
                  <a:cxn ang="0">
                    <a:pos x="934" y="44"/>
                  </a:cxn>
                  <a:cxn ang="0">
                    <a:pos x="947" y="94"/>
                  </a:cxn>
                  <a:cxn ang="0">
                    <a:pos x="958" y="159"/>
                  </a:cxn>
                  <a:cxn ang="0">
                    <a:pos x="961" y="238"/>
                  </a:cxn>
                  <a:cxn ang="0">
                    <a:pos x="953" y="324"/>
                  </a:cxn>
                  <a:cxn ang="0">
                    <a:pos x="928" y="418"/>
                  </a:cxn>
                  <a:cxn ang="0">
                    <a:pos x="884" y="516"/>
                  </a:cxn>
                  <a:cxn ang="0">
                    <a:pos x="883" y="518"/>
                  </a:cxn>
                  <a:cxn ang="0">
                    <a:pos x="879" y="521"/>
                  </a:cxn>
                  <a:cxn ang="0">
                    <a:pos x="872" y="526"/>
                  </a:cxn>
                  <a:cxn ang="0">
                    <a:pos x="862" y="534"/>
                  </a:cxn>
                  <a:cxn ang="0">
                    <a:pos x="851" y="541"/>
                  </a:cxn>
                  <a:cxn ang="0">
                    <a:pos x="837" y="550"/>
                  </a:cxn>
                  <a:cxn ang="0">
                    <a:pos x="819" y="559"/>
                  </a:cxn>
                  <a:cxn ang="0">
                    <a:pos x="800" y="567"/>
                  </a:cxn>
                  <a:cxn ang="0">
                    <a:pos x="778" y="575"/>
                  </a:cxn>
                  <a:cxn ang="0">
                    <a:pos x="754" y="582"/>
                  </a:cxn>
                  <a:cxn ang="0">
                    <a:pos x="727" y="588"/>
                  </a:cxn>
                  <a:cxn ang="0">
                    <a:pos x="697" y="592"/>
                  </a:cxn>
                  <a:cxn ang="0">
                    <a:pos x="666" y="593"/>
                  </a:cxn>
                  <a:cxn ang="0">
                    <a:pos x="631" y="592"/>
                  </a:cxn>
                  <a:cxn ang="0">
                    <a:pos x="593" y="589"/>
                  </a:cxn>
                  <a:cxn ang="0">
                    <a:pos x="555" y="581"/>
                  </a:cxn>
                  <a:cxn ang="0">
                    <a:pos x="555" y="677"/>
                  </a:cxn>
                  <a:cxn ang="0">
                    <a:pos x="24" y="623"/>
                  </a:cxn>
                  <a:cxn ang="0">
                    <a:pos x="6" y="552"/>
                  </a:cxn>
                </a:cxnLst>
                <a:rect l="0" t="0" r="r" b="b"/>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prstTxWarp prst="textNoShape">
                  <a:avLst/>
                </a:prstTxWarp>
              </a:bodyPr>
              <a:lstStyle/>
              <a:p>
                <a:endParaRPr lang="en-US"/>
              </a:p>
            </p:txBody>
          </p:sp>
          <p:sp>
            <p:nvSpPr>
              <p:cNvPr id="358525" name="Freeform 125"/>
              <p:cNvSpPr>
                <a:spLocks/>
              </p:cNvSpPr>
              <p:nvPr/>
            </p:nvSpPr>
            <p:spPr bwMode="auto">
              <a:xfrm>
                <a:off x="6486" y="14516"/>
                <a:ext cx="787" cy="253"/>
              </a:xfrm>
              <a:custGeom>
                <a:avLst/>
                <a:gdLst/>
                <a:ahLst/>
                <a:cxnLst>
                  <a:cxn ang="0">
                    <a:pos x="787" y="91"/>
                  </a:cxn>
                  <a:cxn ang="0">
                    <a:pos x="12" y="0"/>
                  </a:cxn>
                  <a:cxn ang="0">
                    <a:pos x="0" y="91"/>
                  </a:cxn>
                  <a:cxn ang="0">
                    <a:pos x="764" y="253"/>
                  </a:cxn>
                  <a:cxn ang="0">
                    <a:pos x="787" y="91"/>
                  </a:cxn>
                </a:cxnLst>
                <a:rect l="0" t="0" r="r" b="b"/>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prstTxWarp prst="textNoShape">
                  <a:avLst/>
                </a:prstTxWarp>
              </a:bodyPr>
              <a:lstStyle/>
              <a:p>
                <a:endParaRPr lang="en-US"/>
              </a:p>
            </p:txBody>
          </p:sp>
          <p:sp>
            <p:nvSpPr>
              <p:cNvPr id="358526" name="Freeform 126"/>
              <p:cNvSpPr>
                <a:spLocks/>
              </p:cNvSpPr>
              <p:nvPr/>
            </p:nvSpPr>
            <p:spPr bwMode="auto">
              <a:xfrm>
                <a:off x="6879" y="14597"/>
                <a:ext cx="336" cy="115"/>
              </a:xfrm>
              <a:custGeom>
                <a:avLst/>
                <a:gdLst/>
                <a:ahLst/>
                <a:cxnLst>
                  <a:cxn ang="0">
                    <a:pos x="336" y="50"/>
                  </a:cxn>
                  <a:cxn ang="0">
                    <a:pos x="4" y="0"/>
                  </a:cxn>
                  <a:cxn ang="0">
                    <a:pos x="0" y="48"/>
                  </a:cxn>
                  <a:cxn ang="0">
                    <a:pos x="327" y="115"/>
                  </a:cxn>
                  <a:cxn ang="0">
                    <a:pos x="336" y="50"/>
                  </a:cxn>
                </a:cxnLst>
                <a:rect l="0" t="0" r="r" b="b"/>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prstTxWarp prst="textNoShape">
                  <a:avLst/>
                </a:prstTxWarp>
              </a:bodyPr>
              <a:lstStyle/>
              <a:p>
                <a:endParaRPr lang="en-US"/>
              </a:p>
            </p:txBody>
          </p:sp>
          <p:sp>
            <p:nvSpPr>
              <p:cNvPr id="358527" name="Freeform 127"/>
              <p:cNvSpPr>
                <a:spLocks/>
              </p:cNvSpPr>
              <p:nvPr/>
            </p:nvSpPr>
            <p:spPr bwMode="auto">
              <a:xfrm>
                <a:off x="6536" y="14540"/>
                <a:ext cx="225" cy="85"/>
              </a:xfrm>
              <a:custGeom>
                <a:avLst/>
                <a:gdLst/>
                <a:ahLst/>
                <a:cxnLst>
                  <a:cxn ang="0">
                    <a:pos x="225" y="39"/>
                  </a:cxn>
                  <a:cxn ang="0">
                    <a:pos x="0" y="0"/>
                  </a:cxn>
                  <a:cxn ang="0">
                    <a:pos x="3" y="41"/>
                  </a:cxn>
                  <a:cxn ang="0">
                    <a:pos x="218" y="85"/>
                  </a:cxn>
                  <a:cxn ang="0">
                    <a:pos x="225" y="39"/>
                  </a:cxn>
                </a:cxnLst>
                <a:rect l="0" t="0" r="r" b="b"/>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prstTxWarp prst="textNoShape">
                  <a:avLst/>
                </a:prstTxWarp>
              </a:bodyPr>
              <a:lstStyle/>
              <a:p>
                <a:endParaRPr lang="en-US"/>
              </a:p>
            </p:txBody>
          </p:sp>
          <p:sp>
            <p:nvSpPr>
              <p:cNvPr id="358528" name="Freeform 128"/>
              <p:cNvSpPr>
                <a:spLocks/>
              </p:cNvSpPr>
              <p:nvPr/>
            </p:nvSpPr>
            <p:spPr bwMode="auto">
              <a:xfrm>
                <a:off x="5972" y="14624"/>
                <a:ext cx="1325" cy="439"/>
              </a:xfrm>
              <a:custGeom>
                <a:avLst/>
                <a:gdLst/>
                <a:ahLst/>
                <a:cxnLst>
                  <a:cxn ang="0">
                    <a:pos x="0" y="132"/>
                  </a:cxn>
                  <a:cxn ang="0">
                    <a:pos x="3" y="132"/>
                  </a:cxn>
                  <a:cxn ang="0">
                    <a:pos x="10" y="130"/>
                  </a:cxn>
                  <a:cxn ang="0">
                    <a:pos x="24" y="128"/>
                  </a:cxn>
                  <a:cxn ang="0">
                    <a:pos x="42" y="125"/>
                  </a:cxn>
                  <a:cxn ang="0">
                    <a:pos x="62" y="121"/>
                  </a:cxn>
                  <a:cxn ang="0">
                    <a:pos x="86" y="116"/>
                  </a:cxn>
                  <a:cxn ang="0">
                    <a:pos x="113" y="109"/>
                  </a:cxn>
                  <a:cxn ang="0">
                    <a:pos x="141" y="102"/>
                  </a:cxn>
                  <a:cxn ang="0">
                    <a:pos x="170" y="94"/>
                  </a:cxn>
                  <a:cxn ang="0">
                    <a:pos x="199" y="85"/>
                  </a:cxn>
                  <a:cxn ang="0">
                    <a:pos x="228" y="74"/>
                  </a:cxn>
                  <a:cxn ang="0">
                    <a:pos x="257" y="62"/>
                  </a:cxn>
                  <a:cxn ang="0">
                    <a:pos x="285" y="48"/>
                  </a:cxn>
                  <a:cxn ang="0">
                    <a:pos x="309" y="34"/>
                  </a:cxn>
                  <a:cxn ang="0">
                    <a:pos x="333" y="18"/>
                  </a:cxn>
                  <a:cxn ang="0">
                    <a:pos x="352" y="0"/>
                  </a:cxn>
                  <a:cxn ang="0">
                    <a:pos x="1325" y="223"/>
                  </a:cxn>
                  <a:cxn ang="0">
                    <a:pos x="1323" y="225"/>
                  </a:cxn>
                  <a:cxn ang="0">
                    <a:pos x="1318" y="230"/>
                  </a:cxn>
                  <a:cxn ang="0">
                    <a:pos x="1309" y="239"/>
                  </a:cxn>
                  <a:cxn ang="0">
                    <a:pos x="1297" y="250"/>
                  </a:cxn>
                  <a:cxn ang="0">
                    <a:pos x="1282" y="263"/>
                  </a:cxn>
                  <a:cxn ang="0">
                    <a:pos x="1265" y="278"/>
                  </a:cxn>
                  <a:cxn ang="0">
                    <a:pos x="1247" y="295"/>
                  </a:cxn>
                  <a:cxn ang="0">
                    <a:pos x="1225" y="312"/>
                  </a:cxn>
                  <a:cxn ang="0">
                    <a:pos x="1202" y="331"/>
                  </a:cxn>
                  <a:cxn ang="0">
                    <a:pos x="1179" y="349"/>
                  </a:cxn>
                  <a:cxn ang="0">
                    <a:pos x="1154" y="367"/>
                  </a:cxn>
                  <a:cxn ang="0">
                    <a:pos x="1128" y="385"/>
                  </a:cxn>
                  <a:cxn ang="0">
                    <a:pos x="1102" y="401"/>
                  </a:cxn>
                  <a:cxn ang="0">
                    <a:pos x="1077" y="415"/>
                  </a:cxn>
                  <a:cxn ang="0">
                    <a:pos x="1051" y="428"/>
                  </a:cxn>
                  <a:cxn ang="0">
                    <a:pos x="1026" y="439"/>
                  </a:cxn>
                  <a:cxn ang="0">
                    <a:pos x="0" y="132"/>
                  </a:cxn>
                </a:cxnLst>
                <a:rect l="0" t="0" r="r" b="b"/>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prstTxWarp prst="textNoShape">
                  <a:avLst/>
                </a:prstTxWarp>
              </a:bodyPr>
              <a:lstStyle/>
              <a:p>
                <a:endParaRPr lang="en-US"/>
              </a:p>
            </p:txBody>
          </p:sp>
          <p:sp>
            <p:nvSpPr>
              <p:cNvPr id="358529" name="Freeform 129"/>
              <p:cNvSpPr>
                <a:spLocks/>
              </p:cNvSpPr>
              <p:nvPr/>
            </p:nvSpPr>
            <p:spPr bwMode="auto">
              <a:xfrm>
                <a:off x="7292" y="14577"/>
                <a:ext cx="472" cy="209"/>
              </a:xfrm>
              <a:custGeom>
                <a:avLst/>
                <a:gdLst/>
                <a:ahLst/>
                <a:cxnLst>
                  <a:cxn ang="0">
                    <a:pos x="47" y="209"/>
                  </a:cxn>
                  <a:cxn ang="0">
                    <a:pos x="472" y="84"/>
                  </a:cxn>
                  <a:cxn ang="0">
                    <a:pos x="215" y="0"/>
                  </a:cxn>
                  <a:cxn ang="0">
                    <a:pos x="5" y="24"/>
                  </a:cxn>
                  <a:cxn ang="0">
                    <a:pos x="0" y="197"/>
                  </a:cxn>
                  <a:cxn ang="0">
                    <a:pos x="47" y="209"/>
                  </a:cxn>
                </a:cxnLst>
                <a:rect l="0" t="0" r="r" b="b"/>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prstTxWarp prst="textNoShape">
                  <a:avLst/>
                </a:prstTxWarp>
              </a:bodyPr>
              <a:lstStyle/>
              <a:p>
                <a:endParaRPr lang="en-US"/>
              </a:p>
            </p:txBody>
          </p:sp>
          <p:sp>
            <p:nvSpPr>
              <p:cNvPr id="358530" name="Freeform 130"/>
              <p:cNvSpPr>
                <a:spLocks/>
              </p:cNvSpPr>
              <p:nvPr/>
            </p:nvSpPr>
            <p:spPr bwMode="auto">
              <a:xfrm>
                <a:off x="6073" y="13679"/>
                <a:ext cx="251" cy="999"/>
              </a:xfrm>
              <a:custGeom>
                <a:avLst/>
                <a:gdLst/>
                <a:ahLst/>
                <a:cxnLst>
                  <a:cxn ang="0">
                    <a:pos x="251" y="23"/>
                  </a:cxn>
                  <a:cxn ang="0">
                    <a:pos x="250" y="22"/>
                  </a:cxn>
                  <a:cxn ang="0">
                    <a:pos x="246" y="20"/>
                  </a:cxn>
                  <a:cxn ang="0">
                    <a:pos x="239" y="18"/>
                  </a:cxn>
                  <a:cxn ang="0">
                    <a:pos x="230" y="15"/>
                  </a:cxn>
                  <a:cxn ang="0">
                    <a:pos x="218" y="11"/>
                  </a:cxn>
                  <a:cxn ang="0">
                    <a:pos x="205" y="7"/>
                  </a:cxn>
                  <a:cxn ang="0">
                    <a:pos x="190" y="4"/>
                  </a:cxn>
                  <a:cxn ang="0">
                    <a:pos x="173" y="1"/>
                  </a:cxn>
                  <a:cxn ang="0">
                    <a:pos x="155" y="0"/>
                  </a:cxn>
                  <a:cxn ang="0">
                    <a:pos x="134" y="0"/>
                  </a:cxn>
                  <a:cxn ang="0">
                    <a:pos x="114" y="2"/>
                  </a:cxn>
                  <a:cxn ang="0">
                    <a:pos x="92" y="5"/>
                  </a:cxn>
                  <a:cxn ang="0">
                    <a:pos x="70" y="12"/>
                  </a:cxn>
                  <a:cxn ang="0">
                    <a:pos x="47" y="20"/>
                  </a:cxn>
                  <a:cxn ang="0">
                    <a:pos x="23" y="32"/>
                  </a:cxn>
                  <a:cxn ang="0">
                    <a:pos x="0" y="47"/>
                  </a:cxn>
                  <a:cxn ang="0">
                    <a:pos x="0" y="999"/>
                  </a:cxn>
                  <a:cxn ang="0">
                    <a:pos x="1" y="999"/>
                  </a:cxn>
                  <a:cxn ang="0">
                    <a:pos x="6" y="999"/>
                  </a:cxn>
                  <a:cxn ang="0">
                    <a:pos x="14" y="998"/>
                  </a:cxn>
                  <a:cxn ang="0">
                    <a:pos x="23" y="997"/>
                  </a:cxn>
                  <a:cxn ang="0">
                    <a:pos x="35" y="995"/>
                  </a:cxn>
                  <a:cxn ang="0">
                    <a:pos x="49" y="993"/>
                  </a:cxn>
                  <a:cxn ang="0">
                    <a:pos x="65" y="990"/>
                  </a:cxn>
                  <a:cxn ang="0">
                    <a:pos x="83" y="985"/>
                  </a:cxn>
                  <a:cxn ang="0">
                    <a:pos x="102" y="980"/>
                  </a:cxn>
                  <a:cxn ang="0">
                    <a:pos x="121" y="973"/>
                  </a:cxn>
                  <a:cxn ang="0">
                    <a:pos x="143" y="966"/>
                  </a:cxn>
                  <a:cxn ang="0">
                    <a:pos x="164" y="956"/>
                  </a:cxn>
                  <a:cxn ang="0">
                    <a:pos x="186" y="945"/>
                  </a:cxn>
                  <a:cxn ang="0">
                    <a:pos x="208" y="934"/>
                  </a:cxn>
                  <a:cxn ang="0">
                    <a:pos x="230" y="919"/>
                  </a:cxn>
                  <a:cxn ang="0">
                    <a:pos x="251" y="903"/>
                  </a:cxn>
                  <a:cxn ang="0">
                    <a:pos x="251" y="23"/>
                  </a:cxn>
                </a:cxnLst>
                <a:rect l="0" t="0" r="r" b="b"/>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prstTxWarp prst="textNoShape">
                  <a:avLst/>
                </a:prstTxWarp>
              </a:bodyPr>
              <a:lstStyle/>
              <a:p>
                <a:endParaRPr lang="en-US"/>
              </a:p>
            </p:txBody>
          </p:sp>
          <p:sp>
            <p:nvSpPr>
              <p:cNvPr id="358531" name="Freeform 131"/>
              <p:cNvSpPr>
                <a:spLocks/>
              </p:cNvSpPr>
              <p:nvPr/>
            </p:nvSpPr>
            <p:spPr bwMode="auto">
              <a:xfrm>
                <a:off x="6080" y="13687"/>
                <a:ext cx="215" cy="843"/>
              </a:xfrm>
              <a:custGeom>
                <a:avLst/>
                <a:gdLst/>
                <a:ahLst/>
                <a:cxnLst>
                  <a:cxn ang="0">
                    <a:pos x="215" y="20"/>
                  </a:cxn>
                  <a:cxn ang="0">
                    <a:pos x="214" y="19"/>
                  </a:cxn>
                  <a:cxn ang="0">
                    <a:pos x="211" y="18"/>
                  </a:cxn>
                  <a:cxn ang="0">
                    <a:pos x="205" y="15"/>
                  </a:cxn>
                  <a:cxn ang="0">
                    <a:pos x="197" y="12"/>
                  </a:cxn>
                  <a:cxn ang="0">
                    <a:pos x="187" y="9"/>
                  </a:cxn>
                  <a:cxn ang="0">
                    <a:pos x="176" y="6"/>
                  </a:cxn>
                  <a:cxn ang="0">
                    <a:pos x="163" y="4"/>
                  </a:cxn>
                  <a:cxn ang="0">
                    <a:pos x="149" y="1"/>
                  </a:cxn>
                  <a:cxn ang="0">
                    <a:pos x="133" y="0"/>
                  </a:cxn>
                  <a:cxn ang="0">
                    <a:pos x="115" y="0"/>
                  </a:cxn>
                  <a:cxn ang="0">
                    <a:pos x="98" y="1"/>
                  </a:cxn>
                  <a:cxn ang="0">
                    <a:pos x="79" y="5"/>
                  </a:cxn>
                  <a:cxn ang="0">
                    <a:pos x="60" y="10"/>
                  </a:cxn>
                  <a:cxn ang="0">
                    <a:pos x="40" y="18"/>
                  </a:cxn>
                  <a:cxn ang="0">
                    <a:pos x="21" y="27"/>
                  </a:cxn>
                  <a:cxn ang="0">
                    <a:pos x="0" y="40"/>
                  </a:cxn>
                  <a:cxn ang="0">
                    <a:pos x="0" y="843"/>
                  </a:cxn>
                  <a:cxn ang="0">
                    <a:pos x="1" y="843"/>
                  </a:cxn>
                  <a:cxn ang="0">
                    <a:pos x="6" y="843"/>
                  </a:cxn>
                  <a:cxn ang="0">
                    <a:pos x="12" y="842"/>
                  </a:cxn>
                  <a:cxn ang="0">
                    <a:pos x="21" y="841"/>
                  </a:cxn>
                  <a:cxn ang="0">
                    <a:pos x="30" y="840"/>
                  </a:cxn>
                  <a:cxn ang="0">
                    <a:pos x="43" y="838"/>
                  </a:cxn>
                  <a:cxn ang="0">
                    <a:pos x="56" y="835"/>
                  </a:cxn>
                  <a:cxn ang="0">
                    <a:pos x="71" y="831"/>
                  </a:cxn>
                  <a:cxn ang="0">
                    <a:pos x="87" y="826"/>
                  </a:cxn>
                  <a:cxn ang="0">
                    <a:pos x="105" y="821"/>
                  </a:cxn>
                  <a:cxn ang="0">
                    <a:pos x="123" y="814"/>
                  </a:cxn>
                  <a:cxn ang="0">
                    <a:pos x="141" y="806"/>
                  </a:cxn>
                  <a:cxn ang="0">
                    <a:pos x="159" y="797"/>
                  </a:cxn>
                  <a:cxn ang="0">
                    <a:pos x="179" y="786"/>
                  </a:cxn>
                  <a:cxn ang="0">
                    <a:pos x="197" y="774"/>
                  </a:cxn>
                  <a:cxn ang="0">
                    <a:pos x="215" y="760"/>
                  </a:cxn>
                  <a:cxn ang="0">
                    <a:pos x="215" y="20"/>
                  </a:cxn>
                </a:cxnLst>
                <a:rect l="0" t="0" r="r" b="b"/>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prstTxWarp prst="textNoShape">
                  <a:avLst/>
                </a:prstTxWarp>
              </a:bodyPr>
              <a:lstStyle/>
              <a:p>
                <a:endParaRPr lang="en-US"/>
              </a:p>
            </p:txBody>
          </p:sp>
          <p:sp>
            <p:nvSpPr>
              <p:cNvPr id="358532" name="Freeform 132"/>
              <p:cNvSpPr>
                <a:spLocks/>
              </p:cNvSpPr>
              <p:nvPr/>
            </p:nvSpPr>
            <p:spPr bwMode="auto">
              <a:xfrm>
                <a:off x="6087" y="13696"/>
                <a:ext cx="180" cy="685"/>
              </a:xfrm>
              <a:custGeom>
                <a:avLst/>
                <a:gdLst/>
                <a:ahLst/>
                <a:cxnLst>
                  <a:cxn ang="0">
                    <a:pos x="180" y="16"/>
                  </a:cxn>
                  <a:cxn ang="0">
                    <a:pos x="179" y="16"/>
                  </a:cxn>
                  <a:cxn ang="0">
                    <a:pos x="176" y="14"/>
                  </a:cxn>
                  <a:cxn ang="0">
                    <a:pos x="172" y="12"/>
                  </a:cxn>
                  <a:cxn ang="0">
                    <a:pos x="165" y="10"/>
                  </a:cxn>
                  <a:cxn ang="0">
                    <a:pos x="157" y="8"/>
                  </a:cxn>
                  <a:cxn ang="0">
                    <a:pos x="147" y="4"/>
                  </a:cxn>
                  <a:cxn ang="0">
                    <a:pos x="136" y="2"/>
                  </a:cxn>
                  <a:cxn ang="0">
                    <a:pos x="125" y="0"/>
                  </a:cxn>
                  <a:cxn ang="0">
                    <a:pos x="111" y="0"/>
                  </a:cxn>
                  <a:cxn ang="0">
                    <a:pos x="97" y="0"/>
                  </a:cxn>
                  <a:cxn ang="0">
                    <a:pos x="81" y="1"/>
                  </a:cxn>
                  <a:cxn ang="0">
                    <a:pos x="66" y="3"/>
                  </a:cxn>
                  <a:cxn ang="0">
                    <a:pos x="50" y="8"/>
                  </a:cxn>
                  <a:cxn ang="0">
                    <a:pos x="33" y="14"/>
                  </a:cxn>
                  <a:cxn ang="0">
                    <a:pos x="17" y="23"/>
                  </a:cxn>
                  <a:cxn ang="0">
                    <a:pos x="0" y="33"/>
                  </a:cxn>
                  <a:cxn ang="0">
                    <a:pos x="0" y="685"/>
                  </a:cxn>
                  <a:cxn ang="0">
                    <a:pos x="1" y="685"/>
                  </a:cxn>
                  <a:cxn ang="0">
                    <a:pos x="4" y="685"/>
                  </a:cxn>
                  <a:cxn ang="0">
                    <a:pos x="9" y="684"/>
                  </a:cxn>
                  <a:cxn ang="0">
                    <a:pos x="17" y="683"/>
                  </a:cxn>
                  <a:cxn ang="0">
                    <a:pos x="26" y="682"/>
                  </a:cxn>
                  <a:cxn ang="0">
                    <a:pos x="35" y="681"/>
                  </a:cxn>
                  <a:cxn ang="0">
                    <a:pos x="47" y="678"/>
                  </a:cxn>
                  <a:cxn ang="0">
                    <a:pos x="60" y="676"/>
                  </a:cxn>
                  <a:cxn ang="0">
                    <a:pos x="73" y="671"/>
                  </a:cxn>
                  <a:cxn ang="0">
                    <a:pos x="87" y="667"/>
                  </a:cxn>
                  <a:cxn ang="0">
                    <a:pos x="102" y="662"/>
                  </a:cxn>
                  <a:cxn ang="0">
                    <a:pos x="118" y="655"/>
                  </a:cxn>
                  <a:cxn ang="0">
                    <a:pos x="133" y="648"/>
                  </a:cxn>
                  <a:cxn ang="0">
                    <a:pos x="149" y="639"/>
                  </a:cxn>
                  <a:cxn ang="0">
                    <a:pos x="165" y="628"/>
                  </a:cxn>
                  <a:cxn ang="0">
                    <a:pos x="180" y="617"/>
                  </a:cxn>
                  <a:cxn ang="0">
                    <a:pos x="180" y="16"/>
                  </a:cxn>
                </a:cxnLst>
                <a:rect l="0" t="0" r="r" b="b"/>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prstTxWarp prst="textNoShape">
                  <a:avLst/>
                </a:prstTxWarp>
              </a:bodyPr>
              <a:lstStyle/>
              <a:p>
                <a:endParaRPr lang="en-US"/>
              </a:p>
            </p:txBody>
          </p:sp>
          <p:sp>
            <p:nvSpPr>
              <p:cNvPr id="358533" name="Freeform 133"/>
              <p:cNvSpPr>
                <a:spLocks/>
              </p:cNvSpPr>
              <p:nvPr/>
            </p:nvSpPr>
            <p:spPr bwMode="auto">
              <a:xfrm>
                <a:off x="6093" y="13704"/>
                <a:ext cx="146" cy="530"/>
              </a:xfrm>
              <a:custGeom>
                <a:avLst/>
                <a:gdLst/>
                <a:ahLst/>
                <a:cxnLst>
                  <a:cxn ang="0">
                    <a:pos x="146" y="14"/>
                  </a:cxn>
                  <a:cxn ang="0">
                    <a:pos x="143" y="12"/>
                  </a:cxn>
                  <a:cxn ang="0">
                    <a:pos x="134" y="8"/>
                  </a:cxn>
                  <a:cxn ang="0">
                    <a:pos x="120" y="4"/>
                  </a:cxn>
                  <a:cxn ang="0">
                    <a:pos x="101" y="1"/>
                  </a:cxn>
                  <a:cxn ang="0">
                    <a:pos x="79" y="0"/>
                  </a:cxn>
                  <a:cxn ang="0">
                    <a:pos x="54" y="3"/>
                  </a:cxn>
                  <a:cxn ang="0">
                    <a:pos x="27" y="11"/>
                  </a:cxn>
                  <a:cxn ang="0">
                    <a:pos x="0" y="27"/>
                  </a:cxn>
                  <a:cxn ang="0">
                    <a:pos x="0" y="530"/>
                  </a:cxn>
                  <a:cxn ang="0">
                    <a:pos x="3" y="530"/>
                  </a:cxn>
                  <a:cxn ang="0">
                    <a:pos x="14" y="529"/>
                  </a:cxn>
                  <a:cxn ang="0">
                    <a:pos x="29" y="526"/>
                  </a:cxn>
                  <a:cxn ang="0">
                    <a:pos x="49" y="521"/>
                  </a:cxn>
                  <a:cxn ang="0">
                    <a:pos x="71" y="514"/>
                  </a:cxn>
                  <a:cxn ang="0">
                    <a:pos x="96" y="505"/>
                  </a:cxn>
                  <a:cxn ang="0">
                    <a:pos x="121" y="492"/>
                  </a:cxn>
                  <a:cxn ang="0">
                    <a:pos x="146" y="475"/>
                  </a:cxn>
                  <a:cxn ang="0">
                    <a:pos x="146" y="14"/>
                  </a:cxn>
                </a:cxnLst>
                <a:rect l="0" t="0" r="r" b="b"/>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prstTxWarp prst="textNoShape">
                  <a:avLst/>
                </a:prstTxWarp>
              </a:bodyPr>
              <a:lstStyle/>
              <a:p>
                <a:endParaRPr lang="en-US"/>
              </a:p>
            </p:txBody>
          </p:sp>
          <p:sp>
            <p:nvSpPr>
              <p:cNvPr id="358534" name="Freeform 134"/>
              <p:cNvSpPr>
                <a:spLocks/>
              </p:cNvSpPr>
              <p:nvPr/>
            </p:nvSpPr>
            <p:spPr bwMode="auto">
              <a:xfrm>
                <a:off x="6101" y="13712"/>
                <a:ext cx="109" cy="373"/>
              </a:xfrm>
              <a:custGeom>
                <a:avLst/>
                <a:gdLst/>
                <a:ahLst/>
                <a:cxnLst>
                  <a:cxn ang="0">
                    <a:pos x="109" y="10"/>
                  </a:cxn>
                  <a:cxn ang="0">
                    <a:pos x="107" y="9"/>
                  </a:cxn>
                  <a:cxn ang="0">
                    <a:pos x="100" y="6"/>
                  </a:cxn>
                  <a:cxn ang="0">
                    <a:pos x="89" y="2"/>
                  </a:cxn>
                  <a:cxn ang="0">
                    <a:pos x="75" y="0"/>
                  </a:cxn>
                  <a:cxn ang="0">
                    <a:pos x="59" y="0"/>
                  </a:cxn>
                  <a:cxn ang="0">
                    <a:pos x="39" y="2"/>
                  </a:cxn>
                  <a:cxn ang="0">
                    <a:pos x="20" y="9"/>
                  </a:cxn>
                  <a:cxn ang="0">
                    <a:pos x="0" y="21"/>
                  </a:cxn>
                  <a:cxn ang="0">
                    <a:pos x="0" y="373"/>
                  </a:cxn>
                  <a:cxn ang="0">
                    <a:pos x="2" y="373"/>
                  </a:cxn>
                  <a:cxn ang="0">
                    <a:pos x="9" y="372"/>
                  </a:cxn>
                  <a:cxn ang="0">
                    <a:pos x="21" y="369"/>
                  </a:cxn>
                  <a:cxn ang="0">
                    <a:pos x="36" y="366"/>
                  </a:cxn>
                  <a:cxn ang="0">
                    <a:pos x="53" y="362"/>
                  </a:cxn>
                  <a:cxn ang="0">
                    <a:pos x="72" y="354"/>
                  </a:cxn>
                  <a:cxn ang="0">
                    <a:pos x="90" y="343"/>
                  </a:cxn>
                  <a:cxn ang="0">
                    <a:pos x="109" y="331"/>
                  </a:cxn>
                  <a:cxn ang="0">
                    <a:pos x="109" y="10"/>
                  </a:cxn>
                </a:cxnLst>
                <a:rect l="0" t="0" r="r" b="b"/>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prstTxWarp prst="textNoShape">
                  <a:avLst/>
                </a:prstTxWarp>
              </a:bodyPr>
              <a:lstStyle/>
              <a:p>
                <a:endParaRPr lang="en-US"/>
              </a:p>
            </p:txBody>
          </p:sp>
          <p:sp>
            <p:nvSpPr>
              <p:cNvPr id="358535" name="Freeform 135"/>
              <p:cNvSpPr>
                <a:spLocks/>
              </p:cNvSpPr>
              <p:nvPr/>
            </p:nvSpPr>
            <p:spPr bwMode="auto">
              <a:xfrm>
                <a:off x="6107" y="13721"/>
                <a:ext cx="75" cy="216"/>
              </a:xfrm>
              <a:custGeom>
                <a:avLst/>
                <a:gdLst/>
                <a:ahLst/>
                <a:cxnLst>
                  <a:cxn ang="0">
                    <a:pos x="75" y="6"/>
                  </a:cxn>
                  <a:cxn ang="0">
                    <a:pos x="73" y="5"/>
                  </a:cxn>
                  <a:cxn ang="0">
                    <a:pos x="69" y="4"/>
                  </a:cxn>
                  <a:cxn ang="0">
                    <a:pos x="61" y="2"/>
                  </a:cxn>
                  <a:cxn ang="0">
                    <a:pos x="52" y="0"/>
                  </a:cxn>
                  <a:cxn ang="0">
                    <a:pos x="41" y="0"/>
                  </a:cxn>
                  <a:cxn ang="0">
                    <a:pos x="28" y="1"/>
                  </a:cxn>
                  <a:cxn ang="0">
                    <a:pos x="14" y="6"/>
                  </a:cxn>
                  <a:cxn ang="0">
                    <a:pos x="0" y="14"/>
                  </a:cxn>
                  <a:cxn ang="0">
                    <a:pos x="0" y="216"/>
                  </a:cxn>
                  <a:cxn ang="0">
                    <a:pos x="2" y="216"/>
                  </a:cxn>
                  <a:cxn ang="0">
                    <a:pos x="7" y="215"/>
                  </a:cxn>
                  <a:cxn ang="0">
                    <a:pos x="15" y="214"/>
                  </a:cxn>
                  <a:cxn ang="0">
                    <a:pos x="25" y="211"/>
                  </a:cxn>
                  <a:cxn ang="0">
                    <a:pos x="37" y="208"/>
                  </a:cxn>
                  <a:cxn ang="0">
                    <a:pos x="50" y="203"/>
                  </a:cxn>
                  <a:cxn ang="0">
                    <a:pos x="63" y="195"/>
                  </a:cxn>
                  <a:cxn ang="0">
                    <a:pos x="75" y="187"/>
                  </a:cxn>
                  <a:cxn ang="0">
                    <a:pos x="75" y="6"/>
                  </a:cxn>
                </a:cxnLst>
                <a:rect l="0" t="0" r="r" b="b"/>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prstTxWarp prst="textNoShape">
                  <a:avLst/>
                </a:prstTxWarp>
              </a:bodyPr>
              <a:lstStyle/>
              <a:p>
                <a:endParaRPr lang="en-US"/>
              </a:p>
            </p:txBody>
          </p:sp>
          <p:sp>
            <p:nvSpPr>
              <p:cNvPr id="358536" name="Freeform 136"/>
              <p:cNvSpPr>
                <a:spLocks/>
              </p:cNvSpPr>
              <p:nvPr/>
            </p:nvSpPr>
            <p:spPr bwMode="auto">
              <a:xfrm>
                <a:off x="7013" y="14340"/>
                <a:ext cx="110" cy="111"/>
              </a:xfrm>
              <a:custGeom>
                <a:avLst/>
                <a:gdLst/>
                <a:ahLst/>
                <a:cxnLst>
                  <a:cxn ang="0">
                    <a:pos x="55" y="111"/>
                  </a:cxn>
                  <a:cxn ang="0">
                    <a:pos x="66" y="110"/>
                  </a:cxn>
                  <a:cxn ang="0">
                    <a:pos x="76" y="106"/>
                  </a:cxn>
                  <a:cxn ang="0">
                    <a:pos x="85" y="101"/>
                  </a:cxn>
                  <a:cxn ang="0">
                    <a:pos x="94" y="94"/>
                  </a:cxn>
                  <a:cxn ang="0">
                    <a:pos x="100" y="86"/>
                  </a:cxn>
                  <a:cxn ang="0">
                    <a:pos x="106" y="77"/>
                  </a:cxn>
                  <a:cxn ang="0">
                    <a:pos x="109" y="66"/>
                  </a:cxn>
                  <a:cxn ang="0">
                    <a:pos x="110" y="56"/>
                  </a:cxn>
                  <a:cxn ang="0">
                    <a:pos x="109" y="44"/>
                  </a:cxn>
                  <a:cxn ang="0">
                    <a:pos x="106" y="34"/>
                  </a:cxn>
                  <a:cxn ang="0">
                    <a:pos x="100" y="24"/>
                  </a:cxn>
                  <a:cxn ang="0">
                    <a:pos x="94" y="17"/>
                  </a:cxn>
                  <a:cxn ang="0">
                    <a:pos x="85" y="9"/>
                  </a:cxn>
                  <a:cxn ang="0">
                    <a:pos x="76" y="5"/>
                  </a:cxn>
                  <a:cxn ang="0">
                    <a:pos x="66" y="2"/>
                  </a:cxn>
                  <a:cxn ang="0">
                    <a:pos x="55" y="0"/>
                  </a:cxn>
                  <a:cxn ang="0">
                    <a:pos x="44" y="2"/>
                  </a:cxn>
                  <a:cxn ang="0">
                    <a:pos x="33" y="5"/>
                  </a:cxn>
                  <a:cxn ang="0">
                    <a:pos x="25" y="9"/>
                  </a:cxn>
                  <a:cxn ang="0">
                    <a:pos x="16" y="17"/>
                  </a:cxn>
                  <a:cxn ang="0">
                    <a:pos x="10" y="24"/>
                  </a:cxn>
                  <a:cxn ang="0">
                    <a:pos x="4" y="34"/>
                  </a:cxn>
                  <a:cxn ang="0">
                    <a:pos x="1" y="44"/>
                  </a:cxn>
                  <a:cxn ang="0">
                    <a:pos x="0" y="56"/>
                  </a:cxn>
                  <a:cxn ang="0">
                    <a:pos x="1" y="66"/>
                  </a:cxn>
                  <a:cxn ang="0">
                    <a:pos x="4" y="77"/>
                  </a:cxn>
                  <a:cxn ang="0">
                    <a:pos x="10" y="86"/>
                  </a:cxn>
                  <a:cxn ang="0">
                    <a:pos x="16" y="94"/>
                  </a:cxn>
                  <a:cxn ang="0">
                    <a:pos x="25" y="101"/>
                  </a:cxn>
                  <a:cxn ang="0">
                    <a:pos x="33" y="106"/>
                  </a:cxn>
                  <a:cxn ang="0">
                    <a:pos x="44" y="110"/>
                  </a:cxn>
                  <a:cxn ang="0">
                    <a:pos x="55" y="111"/>
                  </a:cxn>
                </a:cxnLst>
                <a:rect l="0" t="0" r="r" b="b"/>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prstTxWarp prst="textNoShape">
                  <a:avLst/>
                </a:prstTxWarp>
              </a:bodyPr>
              <a:lstStyle/>
              <a:p>
                <a:endParaRPr lang="en-US"/>
              </a:p>
            </p:txBody>
          </p:sp>
          <p:sp>
            <p:nvSpPr>
              <p:cNvPr id="358537" name="Freeform 137"/>
              <p:cNvSpPr>
                <a:spLocks/>
              </p:cNvSpPr>
              <p:nvPr/>
            </p:nvSpPr>
            <p:spPr bwMode="auto">
              <a:xfrm>
                <a:off x="6676" y="14343"/>
                <a:ext cx="55" cy="55"/>
              </a:xfrm>
              <a:custGeom>
                <a:avLst/>
                <a:gdLst/>
                <a:ahLst/>
                <a:cxnLst>
                  <a:cxn ang="0">
                    <a:pos x="27" y="55"/>
                  </a:cxn>
                  <a:cxn ang="0">
                    <a:pos x="38" y="53"/>
                  </a:cxn>
                  <a:cxn ang="0">
                    <a:pos x="48" y="46"/>
                  </a:cxn>
                  <a:cxn ang="0">
                    <a:pos x="53" y="37"/>
                  </a:cxn>
                  <a:cxn ang="0">
                    <a:pos x="55" y="27"/>
                  </a:cxn>
                  <a:cxn ang="0">
                    <a:pos x="53" y="16"/>
                  </a:cxn>
                  <a:cxn ang="0">
                    <a:pos x="48" y="7"/>
                  </a:cxn>
                  <a:cxn ang="0">
                    <a:pos x="38" y="2"/>
                  </a:cxn>
                  <a:cxn ang="0">
                    <a:pos x="27" y="0"/>
                  </a:cxn>
                  <a:cxn ang="0">
                    <a:pos x="16" y="2"/>
                  </a:cxn>
                  <a:cxn ang="0">
                    <a:pos x="8" y="7"/>
                  </a:cxn>
                  <a:cxn ang="0">
                    <a:pos x="2" y="16"/>
                  </a:cxn>
                  <a:cxn ang="0">
                    <a:pos x="0" y="27"/>
                  </a:cxn>
                  <a:cxn ang="0">
                    <a:pos x="2" y="37"/>
                  </a:cxn>
                  <a:cxn ang="0">
                    <a:pos x="8" y="46"/>
                  </a:cxn>
                  <a:cxn ang="0">
                    <a:pos x="16" y="53"/>
                  </a:cxn>
                  <a:cxn ang="0">
                    <a:pos x="27" y="55"/>
                  </a:cxn>
                </a:cxnLst>
                <a:rect l="0" t="0" r="r" b="b"/>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8538" name="Freeform 138"/>
              <p:cNvSpPr>
                <a:spLocks/>
              </p:cNvSpPr>
              <p:nvPr/>
            </p:nvSpPr>
            <p:spPr bwMode="auto">
              <a:xfrm>
                <a:off x="6770" y="14345"/>
                <a:ext cx="55" cy="55"/>
              </a:xfrm>
              <a:custGeom>
                <a:avLst/>
                <a:gdLst/>
                <a:ahLst/>
                <a:cxnLst>
                  <a:cxn ang="0">
                    <a:pos x="28" y="55"/>
                  </a:cxn>
                  <a:cxn ang="0">
                    <a:pos x="39" y="53"/>
                  </a:cxn>
                  <a:cxn ang="0">
                    <a:pos x="47" y="47"/>
                  </a:cxn>
                  <a:cxn ang="0">
                    <a:pos x="53" y="39"/>
                  </a:cxn>
                  <a:cxn ang="0">
                    <a:pos x="55" y="28"/>
                  </a:cxn>
                  <a:cxn ang="0">
                    <a:pos x="53" y="17"/>
                  </a:cxn>
                  <a:cxn ang="0">
                    <a:pos x="47" y="8"/>
                  </a:cxn>
                  <a:cxn ang="0">
                    <a:pos x="39" y="2"/>
                  </a:cxn>
                  <a:cxn ang="0">
                    <a:pos x="28" y="0"/>
                  </a:cxn>
                  <a:cxn ang="0">
                    <a:pos x="17" y="2"/>
                  </a:cxn>
                  <a:cxn ang="0">
                    <a:pos x="9" y="8"/>
                  </a:cxn>
                  <a:cxn ang="0">
                    <a:pos x="2" y="17"/>
                  </a:cxn>
                  <a:cxn ang="0">
                    <a:pos x="0" y="28"/>
                  </a:cxn>
                  <a:cxn ang="0">
                    <a:pos x="2" y="39"/>
                  </a:cxn>
                  <a:cxn ang="0">
                    <a:pos x="9" y="47"/>
                  </a:cxn>
                  <a:cxn ang="0">
                    <a:pos x="17" y="53"/>
                  </a:cxn>
                  <a:cxn ang="0">
                    <a:pos x="28" y="55"/>
                  </a:cxn>
                </a:cxnLst>
                <a:rect l="0" t="0" r="r" b="b"/>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8539" name="Freeform 139"/>
              <p:cNvSpPr>
                <a:spLocks/>
              </p:cNvSpPr>
              <p:nvPr/>
            </p:nvSpPr>
            <p:spPr bwMode="auto">
              <a:xfrm>
                <a:off x="6401" y="13591"/>
                <a:ext cx="156" cy="752"/>
              </a:xfrm>
              <a:custGeom>
                <a:avLst/>
                <a:gdLst/>
                <a:ahLst/>
                <a:cxnLst>
                  <a:cxn ang="0">
                    <a:pos x="48" y="15"/>
                  </a:cxn>
                  <a:cxn ang="0">
                    <a:pos x="44" y="30"/>
                  </a:cxn>
                  <a:cxn ang="0">
                    <a:pos x="33" y="73"/>
                  </a:cxn>
                  <a:cxn ang="0">
                    <a:pos x="19" y="140"/>
                  </a:cxn>
                  <a:cxn ang="0">
                    <a:pos x="7" y="229"/>
                  </a:cxn>
                  <a:cxn ang="0">
                    <a:pos x="0" y="337"/>
                  </a:cxn>
                  <a:cxn ang="0">
                    <a:pos x="1" y="462"/>
                  </a:cxn>
                  <a:cxn ang="0">
                    <a:pos x="14" y="602"/>
                  </a:cxn>
                  <a:cxn ang="0">
                    <a:pos x="43" y="752"/>
                  </a:cxn>
                  <a:cxn ang="0">
                    <a:pos x="150" y="746"/>
                  </a:cxn>
                  <a:cxn ang="0">
                    <a:pos x="146" y="724"/>
                  </a:cxn>
                  <a:cxn ang="0">
                    <a:pos x="135" y="663"/>
                  </a:cxn>
                  <a:cxn ang="0">
                    <a:pos x="123" y="574"/>
                  </a:cxn>
                  <a:cxn ang="0">
                    <a:pos x="111" y="463"/>
                  </a:cxn>
                  <a:cxn ang="0">
                    <a:pos x="104" y="342"/>
                  </a:cxn>
                  <a:cxn ang="0">
                    <a:pos x="107" y="220"/>
                  </a:cxn>
                  <a:cxn ang="0">
                    <a:pos x="124" y="106"/>
                  </a:cxn>
                  <a:cxn ang="0">
                    <a:pos x="156" y="9"/>
                  </a:cxn>
                  <a:cxn ang="0">
                    <a:pos x="156" y="8"/>
                  </a:cxn>
                  <a:cxn ang="0">
                    <a:pos x="156" y="6"/>
                  </a:cxn>
                  <a:cxn ang="0">
                    <a:pos x="154" y="4"/>
                  </a:cxn>
                  <a:cxn ang="0">
                    <a:pos x="147" y="0"/>
                  </a:cxn>
                  <a:cxn ang="0">
                    <a:pos x="134" y="0"/>
                  </a:cxn>
                  <a:cxn ang="0">
                    <a:pos x="115" y="1"/>
                  </a:cxn>
                  <a:cxn ang="0">
                    <a:pos x="87" y="7"/>
                  </a:cxn>
                  <a:cxn ang="0">
                    <a:pos x="48" y="15"/>
                  </a:cxn>
                </a:cxnLst>
                <a:rect l="0" t="0" r="r" b="b"/>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prstTxWarp prst="textNoShape">
                  <a:avLst/>
                </a:prstTxWarp>
              </a:bodyPr>
              <a:lstStyle/>
              <a:p>
                <a:endParaRPr lang="en-US"/>
              </a:p>
            </p:txBody>
          </p:sp>
          <p:sp>
            <p:nvSpPr>
              <p:cNvPr id="358540" name="Freeform 140"/>
              <p:cNvSpPr>
                <a:spLocks/>
              </p:cNvSpPr>
              <p:nvPr/>
            </p:nvSpPr>
            <p:spPr bwMode="auto">
              <a:xfrm>
                <a:off x="7205" y="13498"/>
                <a:ext cx="212" cy="839"/>
              </a:xfrm>
              <a:custGeom>
                <a:avLst/>
                <a:gdLst/>
                <a:ahLst/>
                <a:cxnLst>
                  <a:cxn ang="0">
                    <a:pos x="212" y="6"/>
                  </a:cxn>
                  <a:cxn ang="0">
                    <a:pos x="206" y="11"/>
                  </a:cxn>
                  <a:cxn ang="0">
                    <a:pos x="192" y="33"/>
                  </a:cxn>
                  <a:cxn ang="0">
                    <a:pos x="174" y="77"/>
                  </a:cxn>
                  <a:cxn ang="0">
                    <a:pos x="156" y="148"/>
                  </a:cxn>
                  <a:cxn ang="0">
                    <a:pos x="141" y="254"/>
                  </a:cxn>
                  <a:cxn ang="0">
                    <a:pos x="133" y="401"/>
                  </a:cxn>
                  <a:cxn ang="0">
                    <a:pos x="137" y="593"/>
                  </a:cxn>
                  <a:cxn ang="0">
                    <a:pos x="158" y="839"/>
                  </a:cxn>
                  <a:cxn ang="0">
                    <a:pos x="38" y="839"/>
                  </a:cxn>
                  <a:cxn ang="0">
                    <a:pos x="34" y="814"/>
                  </a:cxn>
                  <a:cxn ang="0">
                    <a:pos x="24" y="746"/>
                  </a:cxn>
                  <a:cxn ang="0">
                    <a:pos x="12" y="645"/>
                  </a:cxn>
                  <a:cxn ang="0">
                    <a:pos x="3" y="521"/>
                  </a:cxn>
                  <a:cxn ang="0">
                    <a:pos x="0" y="384"/>
                  </a:cxn>
                  <a:cxn ang="0">
                    <a:pos x="6" y="244"/>
                  </a:cxn>
                  <a:cxn ang="0">
                    <a:pos x="29" y="114"/>
                  </a:cxn>
                  <a:cxn ang="0">
                    <a:pos x="68" y="0"/>
                  </a:cxn>
                  <a:cxn ang="0">
                    <a:pos x="212" y="6"/>
                  </a:cxn>
                </a:cxnLst>
                <a:rect l="0" t="0" r="r" b="b"/>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prstTxWarp prst="textNoShape">
                  <a:avLst/>
                </a:prstTxWarp>
              </a:bodyPr>
              <a:lstStyle/>
              <a:p>
                <a:endParaRPr lang="en-US"/>
              </a:p>
            </p:txBody>
          </p:sp>
          <p:sp>
            <p:nvSpPr>
              <p:cNvPr id="358541" name="Freeform 141"/>
              <p:cNvSpPr>
                <a:spLocks/>
              </p:cNvSpPr>
              <p:nvPr/>
            </p:nvSpPr>
            <p:spPr bwMode="auto">
              <a:xfrm>
                <a:off x="6406" y="13636"/>
                <a:ext cx="137" cy="656"/>
              </a:xfrm>
              <a:custGeom>
                <a:avLst/>
                <a:gdLst/>
                <a:ahLst/>
                <a:cxnLst>
                  <a:cxn ang="0">
                    <a:pos x="43" y="12"/>
                  </a:cxn>
                  <a:cxn ang="0">
                    <a:pos x="39" y="25"/>
                  </a:cxn>
                  <a:cxn ang="0">
                    <a:pos x="30" y="62"/>
                  </a:cxn>
                  <a:cxn ang="0">
                    <a:pos x="19" y="122"/>
                  </a:cxn>
                  <a:cxn ang="0">
                    <a:pos x="7" y="199"/>
                  </a:cxn>
                  <a:cxn ang="0">
                    <a:pos x="0" y="294"/>
                  </a:cxn>
                  <a:cxn ang="0">
                    <a:pos x="1" y="403"/>
                  </a:cxn>
                  <a:cxn ang="0">
                    <a:pos x="12" y="524"/>
                  </a:cxn>
                  <a:cxn ang="0">
                    <a:pos x="38" y="656"/>
                  </a:cxn>
                  <a:cxn ang="0">
                    <a:pos x="132" y="650"/>
                  </a:cxn>
                  <a:cxn ang="0">
                    <a:pos x="127" y="631"/>
                  </a:cxn>
                  <a:cxn ang="0">
                    <a:pos x="119" y="578"/>
                  </a:cxn>
                  <a:cxn ang="0">
                    <a:pos x="107" y="499"/>
                  </a:cxn>
                  <a:cxn ang="0">
                    <a:pos x="97" y="403"/>
                  </a:cxn>
                  <a:cxn ang="0">
                    <a:pos x="92" y="297"/>
                  </a:cxn>
                  <a:cxn ang="0">
                    <a:pos x="94" y="192"/>
                  </a:cxn>
                  <a:cxn ang="0">
                    <a:pos x="108" y="91"/>
                  </a:cxn>
                  <a:cxn ang="0">
                    <a:pos x="137" y="7"/>
                  </a:cxn>
                  <a:cxn ang="0">
                    <a:pos x="137" y="6"/>
                  </a:cxn>
                  <a:cxn ang="0">
                    <a:pos x="137" y="4"/>
                  </a:cxn>
                  <a:cxn ang="0">
                    <a:pos x="135" y="2"/>
                  </a:cxn>
                  <a:cxn ang="0">
                    <a:pos x="129" y="0"/>
                  </a:cxn>
                  <a:cxn ang="0">
                    <a:pos x="119" y="0"/>
                  </a:cxn>
                  <a:cxn ang="0">
                    <a:pos x="101" y="1"/>
                  </a:cxn>
                  <a:cxn ang="0">
                    <a:pos x="77" y="5"/>
                  </a:cxn>
                  <a:cxn ang="0">
                    <a:pos x="43" y="12"/>
                  </a:cxn>
                </a:cxnLst>
                <a:rect l="0" t="0" r="r" b="b"/>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prstTxWarp prst="textNoShape">
                  <a:avLst/>
                </a:prstTxWarp>
              </a:bodyPr>
              <a:lstStyle/>
              <a:p>
                <a:endParaRPr lang="en-US"/>
              </a:p>
            </p:txBody>
          </p:sp>
          <p:sp>
            <p:nvSpPr>
              <p:cNvPr id="358542" name="Freeform 142"/>
              <p:cNvSpPr>
                <a:spLocks/>
              </p:cNvSpPr>
              <p:nvPr/>
            </p:nvSpPr>
            <p:spPr bwMode="auto">
              <a:xfrm>
                <a:off x="6412" y="13680"/>
                <a:ext cx="116" cy="560"/>
              </a:xfrm>
              <a:custGeom>
                <a:avLst/>
                <a:gdLst/>
                <a:ahLst/>
                <a:cxnLst>
                  <a:cxn ang="0">
                    <a:pos x="36" y="11"/>
                  </a:cxn>
                  <a:cxn ang="0">
                    <a:pos x="33" y="21"/>
                  </a:cxn>
                  <a:cxn ang="0">
                    <a:pos x="24" y="53"/>
                  </a:cxn>
                  <a:cxn ang="0">
                    <a:pos x="15" y="103"/>
                  </a:cxn>
                  <a:cxn ang="0">
                    <a:pos x="5" y="169"/>
                  </a:cxn>
                  <a:cxn ang="0">
                    <a:pos x="0" y="250"/>
                  </a:cxn>
                  <a:cxn ang="0">
                    <a:pos x="1" y="344"/>
                  </a:cxn>
                  <a:cxn ang="0">
                    <a:pos x="10" y="448"/>
                  </a:cxn>
                  <a:cxn ang="0">
                    <a:pos x="32" y="560"/>
                  </a:cxn>
                  <a:cxn ang="0">
                    <a:pos x="112" y="555"/>
                  </a:cxn>
                  <a:cxn ang="0">
                    <a:pos x="108" y="538"/>
                  </a:cxn>
                  <a:cxn ang="0">
                    <a:pos x="101" y="493"/>
                  </a:cxn>
                  <a:cxn ang="0">
                    <a:pos x="91" y="426"/>
                  </a:cxn>
                  <a:cxn ang="0">
                    <a:pos x="82" y="344"/>
                  </a:cxn>
                  <a:cxn ang="0">
                    <a:pos x="77" y="255"/>
                  </a:cxn>
                  <a:cxn ang="0">
                    <a:pos x="79" y="164"/>
                  </a:cxn>
                  <a:cxn ang="0">
                    <a:pos x="91" y="79"/>
                  </a:cxn>
                  <a:cxn ang="0">
                    <a:pos x="116" y="6"/>
                  </a:cxn>
                  <a:cxn ang="0">
                    <a:pos x="116" y="5"/>
                  </a:cxn>
                  <a:cxn ang="0">
                    <a:pos x="116" y="4"/>
                  </a:cxn>
                  <a:cxn ang="0">
                    <a:pos x="114" y="2"/>
                  </a:cxn>
                  <a:cxn ang="0">
                    <a:pos x="109" y="0"/>
                  </a:cxn>
                  <a:cxn ang="0">
                    <a:pos x="100" y="0"/>
                  </a:cxn>
                  <a:cxn ang="0">
                    <a:pos x="86" y="1"/>
                  </a:cxn>
                  <a:cxn ang="0">
                    <a:pos x="65" y="4"/>
                  </a:cxn>
                  <a:cxn ang="0">
                    <a:pos x="36" y="11"/>
                  </a:cxn>
                </a:cxnLst>
                <a:rect l="0" t="0" r="r" b="b"/>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prstTxWarp prst="textNoShape">
                  <a:avLst/>
                </a:prstTxWarp>
              </a:bodyPr>
              <a:lstStyle/>
              <a:p>
                <a:endParaRPr lang="en-US"/>
              </a:p>
            </p:txBody>
          </p:sp>
          <p:sp>
            <p:nvSpPr>
              <p:cNvPr id="358543" name="Freeform 143"/>
              <p:cNvSpPr>
                <a:spLocks/>
              </p:cNvSpPr>
              <p:nvPr/>
            </p:nvSpPr>
            <p:spPr bwMode="auto">
              <a:xfrm>
                <a:off x="6417" y="13724"/>
                <a:ext cx="97" cy="463"/>
              </a:xfrm>
              <a:custGeom>
                <a:avLst/>
                <a:gdLst/>
                <a:ahLst/>
                <a:cxnLst>
                  <a:cxn ang="0">
                    <a:pos x="30" y="9"/>
                  </a:cxn>
                  <a:cxn ang="0">
                    <a:pos x="27" y="17"/>
                  </a:cxn>
                  <a:cxn ang="0">
                    <a:pos x="20" y="44"/>
                  </a:cxn>
                  <a:cxn ang="0">
                    <a:pos x="12" y="85"/>
                  </a:cxn>
                  <a:cxn ang="0">
                    <a:pos x="4" y="140"/>
                  </a:cxn>
                  <a:cxn ang="0">
                    <a:pos x="0" y="207"/>
                  </a:cxn>
                  <a:cxn ang="0">
                    <a:pos x="0" y="285"/>
                  </a:cxn>
                  <a:cxn ang="0">
                    <a:pos x="9" y="370"/>
                  </a:cxn>
                  <a:cxn ang="0">
                    <a:pos x="26" y="463"/>
                  </a:cxn>
                  <a:cxn ang="0">
                    <a:pos x="93" y="460"/>
                  </a:cxn>
                  <a:cxn ang="0">
                    <a:pos x="89" y="446"/>
                  </a:cxn>
                  <a:cxn ang="0">
                    <a:pos x="83" y="408"/>
                  </a:cxn>
                  <a:cxn ang="0">
                    <a:pos x="75" y="353"/>
                  </a:cxn>
                  <a:cxn ang="0">
                    <a:pos x="68" y="285"/>
                  </a:cxn>
                  <a:cxn ang="0">
                    <a:pos x="65" y="211"/>
                  </a:cxn>
                  <a:cxn ang="0">
                    <a:pos x="67" y="136"/>
                  </a:cxn>
                  <a:cxn ang="0">
                    <a:pos x="76" y="65"/>
                  </a:cxn>
                  <a:cxn ang="0">
                    <a:pos x="97" y="5"/>
                  </a:cxn>
                  <a:cxn ang="0">
                    <a:pos x="97" y="4"/>
                  </a:cxn>
                  <a:cxn ang="0">
                    <a:pos x="97" y="3"/>
                  </a:cxn>
                  <a:cxn ang="0">
                    <a:pos x="95" y="1"/>
                  </a:cxn>
                  <a:cxn ang="0">
                    <a:pos x="91" y="0"/>
                  </a:cxn>
                  <a:cxn ang="0">
                    <a:pos x="84" y="0"/>
                  </a:cxn>
                  <a:cxn ang="0">
                    <a:pos x="71" y="0"/>
                  </a:cxn>
                  <a:cxn ang="0">
                    <a:pos x="54" y="3"/>
                  </a:cxn>
                  <a:cxn ang="0">
                    <a:pos x="30" y="9"/>
                  </a:cxn>
                </a:cxnLst>
                <a:rect l="0" t="0" r="r" b="b"/>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prstTxWarp prst="textNoShape">
                  <a:avLst/>
                </a:prstTxWarp>
              </a:bodyPr>
              <a:lstStyle/>
              <a:p>
                <a:endParaRPr lang="en-US"/>
              </a:p>
            </p:txBody>
          </p:sp>
          <p:sp>
            <p:nvSpPr>
              <p:cNvPr id="358544" name="Freeform 144"/>
              <p:cNvSpPr>
                <a:spLocks/>
              </p:cNvSpPr>
              <p:nvPr/>
            </p:nvSpPr>
            <p:spPr bwMode="auto">
              <a:xfrm>
                <a:off x="6422" y="13768"/>
                <a:ext cx="77" cy="367"/>
              </a:xfrm>
              <a:custGeom>
                <a:avLst/>
                <a:gdLst/>
                <a:ahLst/>
                <a:cxnLst>
                  <a:cxn ang="0">
                    <a:pos x="24" y="8"/>
                  </a:cxn>
                  <a:cxn ang="0">
                    <a:pos x="22" y="15"/>
                  </a:cxn>
                  <a:cxn ang="0">
                    <a:pos x="17" y="36"/>
                  </a:cxn>
                  <a:cxn ang="0">
                    <a:pos x="10" y="68"/>
                  </a:cxn>
                  <a:cxn ang="0">
                    <a:pos x="4" y="112"/>
                  </a:cxn>
                  <a:cxn ang="0">
                    <a:pos x="0" y="164"/>
                  </a:cxn>
                  <a:cxn ang="0">
                    <a:pos x="0" y="226"/>
                  </a:cxn>
                  <a:cxn ang="0">
                    <a:pos x="7" y="294"/>
                  </a:cxn>
                  <a:cxn ang="0">
                    <a:pos x="21" y="367"/>
                  </a:cxn>
                  <a:cxn ang="0">
                    <a:pos x="74" y="364"/>
                  </a:cxn>
                  <a:cxn ang="0">
                    <a:pos x="71" y="353"/>
                  </a:cxn>
                  <a:cxn ang="0">
                    <a:pos x="66" y="323"/>
                  </a:cxn>
                  <a:cxn ang="0">
                    <a:pos x="60" y="280"/>
                  </a:cxn>
                  <a:cxn ang="0">
                    <a:pos x="54" y="226"/>
                  </a:cxn>
                  <a:cxn ang="0">
                    <a:pos x="51" y="168"/>
                  </a:cxn>
                  <a:cxn ang="0">
                    <a:pos x="53" y="107"/>
                  </a:cxn>
                  <a:cxn ang="0">
                    <a:pos x="61" y="52"/>
                  </a:cxn>
                  <a:cxn ang="0">
                    <a:pos x="77" y="5"/>
                  </a:cxn>
                  <a:cxn ang="0">
                    <a:pos x="77" y="5"/>
                  </a:cxn>
                  <a:cxn ang="0">
                    <a:pos x="77" y="2"/>
                  </a:cxn>
                  <a:cxn ang="0">
                    <a:pos x="76" y="1"/>
                  </a:cxn>
                  <a:cxn ang="0">
                    <a:pos x="72" y="0"/>
                  </a:cxn>
                  <a:cxn ang="0">
                    <a:pos x="66" y="0"/>
                  </a:cxn>
                  <a:cxn ang="0">
                    <a:pos x="56" y="1"/>
                  </a:cxn>
                  <a:cxn ang="0">
                    <a:pos x="43" y="4"/>
                  </a:cxn>
                  <a:cxn ang="0">
                    <a:pos x="24" y="8"/>
                  </a:cxn>
                </a:cxnLst>
                <a:rect l="0" t="0" r="r" b="b"/>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prstTxWarp prst="textNoShape">
                  <a:avLst/>
                </a:prstTxWarp>
              </a:bodyPr>
              <a:lstStyle/>
              <a:p>
                <a:endParaRPr lang="en-US"/>
              </a:p>
            </p:txBody>
          </p:sp>
          <p:sp>
            <p:nvSpPr>
              <p:cNvPr id="358545" name="Freeform 145"/>
              <p:cNvSpPr>
                <a:spLocks/>
              </p:cNvSpPr>
              <p:nvPr/>
            </p:nvSpPr>
            <p:spPr bwMode="auto">
              <a:xfrm>
                <a:off x="6428" y="13813"/>
                <a:ext cx="56" cy="271"/>
              </a:xfrm>
              <a:custGeom>
                <a:avLst/>
                <a:gdLst/>
                <a:ahLst/>
                <a:cxnLst>
                  <a:cxn ang="0">
                    <a:pos x="17" y="5"/>
                  </a:cxn>
                  <a:cxn ang="0">
                    <a:pos x="16" y="10"/>
                  </a:cxn>
                  <a:cxn ang="0">
                    <a:pos x="12" y="25"/>
                  </a:cxn>
                  <a:cxn ang="0">
                    <a:pos x="6" y="49"/>
                  </a:cxn>
                  <a:cxn ang="0">
                    <a:pos x="2" y="82"/>
                  </a:cxn>
                  <a:cxn ang="0">
                    <a:pos x="0" y="122"/>
                  </a:cxn>
                  <a:cxn ang="0">
                    <a:pos x="0" y="166"/>
                  </a:cxn>
                  <a:cxn ang="0">
                    <a:pos x="4" y="217"/>
                  </a:cxn>
                  <a:cxn ang="0">
                    <a:pos x="15" y="271"/>
                  </a:cxn>
                  <a:cxn ang="0">
                    <a:pos x="54" y="268"/>
                  </a:cxn>
                  <a:cxn ang="0">
                    <a:pos x="52" y="261"/>
                  </a:cxn>
                  <a:cxn ang="0">
                    <a:pos x="48" y="238"/>
                  </a:cxn>
                  <a:cxn ang="0">
                    <a:pos x="44" y="206"/>
                  </a:cxn>
                  <a:cxn ang="0">
                    <a:pos x="40" y="166"/>
                  </a:cxn>
                  <a:cxn ang="0">
                    <a:pos x="37" y="123"/>
                  </a:cxn>
                  <a:cxn ang="0">
                    <a:pos x="39" y="78"/>
                  </a:cxn>
                  <a:cxn ang="0">
                    <a:pos x="44" y="37"/>
                  </a:cxn>
                  <a:cxn ang="0">
                    <a:pos x="56" y="3"/>
                  </a:cxn>
                  <a:cxn ang="0">
                    <a:pos x="56" y="3"/>
                  </a:cxn>
                  <a:cxn ang="0">
                    <a:pos x="56" y="2"/>
                  </a:cxn>
                  <a:cxn ang="0">
                    <a:pos x="55" y="1"/>
                  </a:cxn>
                  <a:cxn ang="0">
                    <a:pos x="52" y="0"/>
                  </a:cxn>
                  <a:cxn ang="0">
                    <a:pos x="48" y="0"/>
                  </a:cxn>
                  <a:cxn ang="0">
                    <a:pos x="42" y="0"/>
                  </a:cxn>
                  <a:cxn ang="0">
                    <a:pos x="31" y="2"/>
                  </a:cxn>
                  <a:cxn ang="0">
                    <a:pos x="17" y="5"/>
                  </a:cxn>
                </a:cxnLst>
                <a:rect l="0" t="0" r="r" b="b"/>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prstTxWarp prst="textNoShape">
                  <a:avLst/>
                </a:prstTxWarp>
              </a:bodyPr>
              <a:lstStyle/>
              <a:p>
                <a:endParaRPr lang="en-US"/>
              </a:p>
            </p:txBody>
          </p:sp>
          <p:sp>
            <p:nvSpPr>
              <p:cNvPr id="358546" name="Freeform 146"/>
              <p:cNvSpPr>
                <a:spLocks/>
              </p:cNvSpPr>
              <p:nvPr/>
            </p:nvSpPr>
            <p:spPr bwMode="auto">
              <a:xfrm>
                <a:off x="7211" y="13549"/>
                <a:ext cx="186" cy="732"/>
              </a:xfrm>
              <a:custGeom>
                <a:avLst/>
                <a:gdLst/>
                <a:ahLst/>
                <a:cxnLst>
                  <a:cxn ang="0">
                    <a:pos x="186" y="6"/>
                  </a:cxn>
                  <a:cxn ang="0">
                    <a:pos x="182" y="11"/>
                  </a:cxn>
                  <a:cxn ang="0">
                    <a:pos x="169" y="29"/>
                  </a:cxn>
                  <a:cxn ang="0">
                    <a:pos x="153" y="67"/>
                  </a:cxn>
                  <a:cxn ang="0">
                    <a:pos x="137" y="130"/>
                  </a:cxn>
                  <a:cxn ang="0">
                    <a:pos x="124" y="221"/>
                  </a:cxn>
                  <a:cxn ang="0">
                    <a:pos x="117" y="350"/>
                  </a:cxn>
                  <a:cxn ang="0">
                    <a:pos x="122" y="517"/>
                  </a:cxn>
                  <a:cxn ang="0">
                    <a:pos x="139" y="732"/>
                  </a:cxn>
                  <a:cxn ang="0">
                    <a:pos x="34" y="732"/>
                  </a:cxn>
                  <a:cxn ang="0">
                    <a:pos x="31" y="711"/>
                  </a:cxn>
                  <a:cxn ang="0">
                    <a:pos x="22" y="651"/>
                  </a:cxn>
                  <a:cxn ang="0">
                    <a:pos x="12" y="563"/>
                  </a:cxn>
                  <a:cxn ang="0">
                    <a:pos x="3" y="454"/>
                  </a:cxn>
                  <a:cxn ang="0">
                    <a:pos x="0" y="335"/>
                  </a:cxn>
                  <a:cxn ang="0">
                    <a:pos x="6" y="213"/>
                  </a:cxn>
                  <a:cxn ang="0">
                    <a:pos x="25" y="98"/>
                  </a:cxn>
                  <a:cxn ang="0">
                    <a:pos x="60" y="0"/>
                  </a:cxn>
                  <a:cxn ang="0">
                    <a:pos x="186" y="6"/>
                  </a:cxn>
                </a:cxnLst>
                <a:rect l="0" t="0" r="r" b="b"/>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prstTxWarp prst="textNoShape">
                  <a:avLst/>
                </a:prstTxWarp>
              </a:bodyPr>
              <a:lstStyle/>
              <a:p>
                <a:endParaRPr lang="en-US"/>
              </a:p>
            </p:txBody>
          </p:sp>
          <p:sp>
            <p:nvSpPr>
              <p:cNvPr id="358547" name="Freeform 147"/>
              <p:cNvSpPr>
                <a:spLocks/>
              </p:cNvSpPr>
              <p:nvPr/>
            </p:nvSpPr>
            <p:spPr bwMode="auto">
              <a:xfrm>
                <a:off x="7219" y="13600"/>
                <a:ext cx="158" cy="625"/>
              </a:xfrm>
              <a:custGeom>
                <a:avLst/>
                <a:gdLst/>
                <a:ahLst/>
                <a:cxnLst>
                  <a:cxn ang="0">
                    <a:pos x="158" y="4"/>
                  </a:cxn>
                  <a:cxn ang="0">
                    <a:pos x="153" y="9"/>
                  </a:cxn>
                  <a:cxn ang="0">
                    <a:pos x="144" y="25"/>
                  </a:cxn>
                  <a:cxn ang="0">
                    <a:pos x="130" y="57"/>
                  </a:cxn>
                  <a:cxn ang="0">
                    <a:pos x="116" y="110"/>
                  </a:cxn>
                  <a:cxn ang="0">
                    <a:pos x="105" y="189"/>
                  </a:cxn>
                  <a:cxn ang="0">
                    <a:pos x="100" y="298"/>
                  </a:cxn>
                  <a:cxn ang="0">
                    <a:pos x="103" y="441"/>
                  </a:cxn>
                  <a:cxn ang="0">
                    <a:pos x="118" y="625"/>
                  </a:cxn>
                  <a:cxn ang="0">
                    <a:pos x="29" y="625"/>
                  </a:cxn>
                  <a:cxn ang="0">
                    <a:pos x="25" y="607"/>
                  </a:cxn>
                  <a:cxn ang="0">
                    <a:pos x="18" y="556"/>
                  </a:cxn>
                  <a:cxn ang="0">
                    <a:pos x="9" y="480"/>
                  </a:cxn>
                  <a:cxn ang="0">
                    <a:pos x="2" y="387"/>
                  </a:cxn>
                  <a:cxn ang="0">
                    <a:pos x="0" y="286"/>
                  </a:cxn>
                  <a:cxn ang="0">
                    <a:pos x="5" y="182"/>
                  </a:cxn>
                  <a:cxn ang="0">
                    <a:pos x="21" y="84"/>
                  </a:cxn>
                  <a:cxn ang="0">
                    <a:pos x="51" y="0"/>
                  </a:cxn>
                  <a:cxn ang="0">
                    <a:pos x="158" y="4"/>
                  </a:cxn>
                </a:cxnLst>
                <a:rect l="0" t="0" r="r" b="b"/>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prstTxWarp prst="textNoShape">
                  <a:avLst/>
                </a:prstTxWarp>
              </a:bodyPr>
              <a:lstStyle/>
              <a:p>
                <a:endParaRPr lang="en-US"/>
              </a:p>
            </p:txBody>
          </p:sp>
          <p:sp>
            <p:nvSpPr>
              <p:cNvPr id="358548" name="Freeform 148"/>
              <p:cNvSpPr>
                <a:spLocks/>
              </p:cNvSpPr>
              <p:nvPr/>
            </p:nvSpPr>
            <p:spPr bwMode="auto">
              <a:xfrm>
                <a:off x="7225" y="13651"/>
                <a:ext cx="131" cy="517"/>
              </a:xfrm>
              <a:custGeom>
                <a:avLst/>
                <a:gdLst/>
                <a:ahLst/>
                <a:cxnLst>
                  <a:cxn ang="0">
                    <a:pos x="131" y="4"/>
                  </a:cxn>
                  <a:cxn ang="0">
                    <a:pos x="128" y="7"/>
                  </a:cxn>
                  <a:cxn ang="0">
                    <a:pos x="119" y="21"/>
                  </a:cxn>
                  <a:cxn ang="0">
                    <a:pos x="109" y="47"/>
                  </a:cxn>
                  <a:cxn ang="0">
                    <a:pos x="97" y="91"/>
                  </a:cxn>
                  <a:cxn ang="0">
                    <a:pos x="88" y="156"/>
                  </a:cxn>
                  <a:cxn ang="0">
                    <a:pos x="84" y="247"/>
                  </a:cxn>
                  <a:cxn ang="0">
                    <a:pos x="86" y="366"/>
                  </a:cxn>
                  <a:cxn ang="0">
                    <a:pos x="99" y="517"/>
                  </a:cxn>
                  <a:cxn ang="0">
                    <a:pos x="25" y="517"/>
                  </a:cxn>
                  <a:cxn ang="0">
                    <a:pos x="23" y="502"/>
                  </a:cxn>
                  <a:cxn ang="0">
                    <a:pos x="16" y="460"/>
                  </a:cxn>
                  <a:cxn ang="0">
                    <a:pos x="9" y="397"/>
                  </a:cxn>
                  <a:cxn ang="0">
                    <a:pos x="2" y="320"/>
                  </a:cxn>
                  <a:cxn ang="0">
                    <a:pos x="0" y="236"/>
                  </a:cxn>
                  <a:cxn ang="0">
                    <a:pos x="4" y="151"/>
                  </a:cxn>
                  <a:cxn ang="0">
                    <a:pos x="18" y="70"/>
                  </a:cxn>
                  <a:cxn ang="0">
                    <a:pos x="43" y="0"/>
                  </a:cxn>
                  <a:cxn ang="0">
                    <a:pos x="131" y="4"/>
                  </a:cxn>
                </a:cxnLst>
                <a:rect l="0" t="0" r="r" b="b"/>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prstTxWarp prst="textNoShape">
                  <a:avLst/>
                </a:prstTxWarp>
              </a:bodyPr>
              <a:lstStyle/>
              <a:p>
                <a:endParaRPr lang="en-US"/>
              </a:p>
            </p:txBody>
          </p:sp>
          <p:sp>
            <p:nvSpPr>
              <p:cNvPr id="358549" name="Freeform 149"/>
              <p:cNvSpPr>
                <a:spLocks/>
              </p:cNvSpPr>
              <p:nvPr/>
            </p:nvSpPr>
            <p:spPr bwMode="auto">
              <a:xfrm>
                <a:off x="7233" y="13701"/>
                <a:ext cx="104" cy="411"/>
              </a:xfrm>
              <a:custGeom>
                <a:avLst/>
                <a:gdLst/>
                <a:ahLst/>
                <a:cxnLst>
                  <a:cxn ang="0">
                    <a:pos x="104" y="4"/>
                  </a:cxn>
                  <a:cxn ang="0">
                    <a:pos x="101" y="7"/>
                  </a:cxn>
                  <a:cxn ang="0">
                    <a:pos x="94" y="17"/>
                  </a:cxn>
                  <a:cxn ang="0">
                    <a:pos x="86" y="38"/>
                  </a:cxn>
                  <a:cxn ang="0">
                    <a:pos x="76" y="73"/>
                  </a:cxn>
                  <a:cxn ang="0">
                    <a:pos x="69" y="125"/>
                  </a:cxn>
                  <a:cxn ang="0">
                    <a:pos x="65" y="196"/>
                  </a:cxn>
                  <a:cxn ang="0">
                    <a:pos x="67" y="291"/>
                  </a:cxn>
                  <a:cxn ang="0">
                    <a:pos x="77" y="411"/>
                  </a:cxn>
                  <a:cxn ang="0">
                    <a:pos x="19" y="411"/>
                  </a:cxn>
                  <a:cxn ang="0">
                    <a:pos x="17" y="399"/>
                  </a:cxn>
                  <a:cxn ang="0">
                    <a:pos x="11" y="365"/>
                  </a:cxn>
                  <a:cxn ang="0">
                    <a:pos x="6" y="316"/>
                  </a:cxn>
                  <a:cxn ang="0">
                    <a:pos x="2" y="255"/>
                  </a:cxn>
                  <a:cxn ang="0">
                    <a:pos x="0" y="188"/>
                  </a:cxn>
                  <a:cxn ang="0">
                    <a:pos x="4" y="120"/>
                  </a:cxn>
                  <a:cxn ang="0">
                    <a:pos x="15" y="55"/>
                  </a:cxn>
                  <a:cxn ang="0">
                    <a:pos x="34" y="0"/>
                  </a:cxn>
                  <a:cxn ang="0">
                    <a:pos x="104" y="4"/>
                  </a:cxn>
                </a:cxnLst>
                <a:rect l="0" t="0" r="r" b="b"/>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prstTxWarp prst="textNoShape">
                  <a:avLst/>
                </a:prstTxWarp>
              </a:bodyPr>
              <a:lstStyle/>
              <a:p>
                <a:endParaRPr lang="en-US"/>
              </a:p>
            </p:txBody>
          </p:sp>
          <p:sp>
            <p:nvSpPr>
              <p:cNvPr id="358550" name="Freeform 150"/>
              <p:cNvSpPr>
                <a:spLocks/>
              </p:cNvSpPr>
              <p:nvPr/>
            </p:nvSpPr>
            <p:spPr bwMode="auto">
              <a:xfrm>
                <a:off x="7240" y="13752"/>
                <a:ext cx="76" cy="302"/>
              </a:xfrm>
              <a:custGeom>
                <a:avLst/>
                <a:gdLst/>
                <a:ahLst/>
                <a:cxnLst>
                  <a:cxn ang="0">
                    <a:pos x="76" y="2"/>
                  </a:cxn>
                  <a:cxn ang="0">
                    <a:pos x="74" y="4"/>
                  </a:cxn>
                  <a:cxn ang="0">
                    <a:pos x="70" y="12"/>
                  </a:cxn>
                  <a:cxn ang="0">
                    <a:pos x="62" y="28"/>
                  </a:cxn>
                  <a:cxn ang="0">
                    <a:pos x="56" y="53"/>
                  </a:cxn>
                  <a:cxn ang="0">
                    <a:pos x="51" y="92"/>
                  </a:cxn>
                  <a:cxn ang="0">
                    <a:pos x="49" y="145"/>
                  </a:cxn>
                  <a:cxn ang="0">
                    <a:pos x="50" y="214"/>
                  </a:cxn>
                  <a:cxn ang="0">
                    <a:pos x="57" y="302"/>
                  </a:cxn>
                  <a:cxn ang="0">
                    <a:pos x="14" y="302"/>
                  </a:cxn>
                  <a:cxn ang="0">
                    <a:pos x="13" y="294"/>
                  </a:cxn>
                  <a:cxn ang="0">
                    <a:pos x="9" y="269"/>
                  </a:cxn>
                  <a:cxn ang="0">
                    <a:pos x="4" y="232"/>
                  </a:cxn>
                  <a:cxn ang="0">
                    <a:pos x="1" y="188"/>
                  </a:cxn>
                  <a:cxn ang="0">
                    <a:pos x="0" y="138"/>
                  </a:cxn>
                  <a:cxn ang="0">
                    <a:pos x="2" y="89"/>
                  </a:cxn>
                  <a:cxn ang="0">
                    <a:pos x="10" y="41"/>
                  </a:cxn>
                  <a:cxn ang="0">
                    <a:pos x="25" y="0"/>
                  </a:cxn>
                  <a:cxn ang="0">
                    <a:pos x="76" y="2"/>
                  </a:cxn>
                </a:cxnLst>
                <a:rect l="0" t="0" r="r" b="b"/>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prstTxWarp prst="textNoShape">
                  <a:avLst/>
                </a:prstTxWarp>
              </a:bodyPr>
              <a:lstStyle/>
              <a:p>
                <a:endParaRPr lang="en-US"/>
              </a:p>
            </p:txBody>
          </p:sp>
          <p:sp>
            <p:nvSpPr>
              <p:cNvPr id="358551" name="Rectangle 151"/>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prstTxWarp prst="textNoShape">
                  <a:avLst/>
                </a:prstTxWarp>
              </a:bodyPr>
              <a:lstStyle/>
              <a:p>
                <a:endParaRPr lang="en-US"/>
              </a:p>
            </p:txBody>
          </p:sp>
          <p:sp>
            <p:nvSpPr>
              <p:cNvPr id="358552" name="Freeform 152"/>
              <p:cNvSpPr>
                <a:spLocks/>
              </p:cNvSpPr>
              <p:nvPr/>
            </p:nvSpPr>
            <p:spPr bwMode="auto">
              <a:xfrm>
                <a:off x="6579" y="13664"/>
                <a:ext cx="375" cy="440"/>
              </a:xfrm>
              <a:custGeom>
                <a:avLst/>
                <a:gdLst/>
                <a:ahLst/>
                <a:cxnLst>
                  <a:cxn ang="0">
                    <a:pos x="35" y="41"/>
                  </a:cxn>
                  <a:cxn ang="0">
                    <a:pos x="32" y="49"/>
                  </a:cxn>
                  <a:cxn ang="0">
                    <a:pos x="25" y="74"/>
                  </a:cxn>
                  <a:cxn ang="0">
                    <a:pos x="17" y="112"/>
                  </a:cxn>
                  <a:cxn ang="0">
                    <a:pos x="8" y="163"/>
                  </a:cxn>
                  <a:cxn ang="0">
                    <a:pos x="2" y="223"/>
                  </a:cxn>
                  <a:cxn ang="0">
                    <a:pos x="0" y="290"/>
                  </a:cxn>
                  <a:cxn ang="0">
                    <a:pos x="7" y="363"/>
                  </a:cxn>
                  <a:cxn ang="0">
                    <a:pos x="23" y="440"/>
                  </a:cxn>
                  <a:cxn ang="0">
                    <a:pos x="23" y="437"/>
                  </a:cxn>
                  <a:cxn ang="0">
                    <a:pos x="23" y="427"/>
                  </a:cxn>
                  <a:cxn ang="0">
                    <a:pos x="23" y="411"/>
                  </a:cxn>
                  <a:cxn ang="0">
                    <a:pos x="23" y="391"/>
                  </a:cxn>
                  <a:cxn ang="0">
                    <a:pos x="25" y="367"/>
                  </a:cxn>
                  <a:cxn ang="0">
                    <a:pos x="28" y="341"/>
                  </a:cxn>
                  <a:cxn ang="0">
                    <a:pos x="33" y="312"/>
                  </a:cxn>
                  <a:cxn ang="0">
                    <a:pos x="39" y="281"/>
                  </a:cxn>
                  <a:cxn ang="0">
                    <a:pos x="49" y="251"/>
                  </a:cxn>
                  <a:cxn ang="0">
                    <a:pos x="61" y="222"/>
                  </a:cxn>
                  <a:cxn ang="0">
                    <a:pos x="75" y="194"/>
                  </a:cxn>
                  <a:cxn ang="0">
                    <a:pos x="93" y="168"/>
                  </a:cxn>
                  <a:cxn ang="0">
                    <a:pos x="116" y="145"/>
                  </a:cxn>
                  <a:cxn ang="0">
                    <a:pos x="141" y="127"/>
                  </a:cxn>
                  <a:cxn ang="0">
                    <a:pos x="173" y="114"/>
                  </a:cxn>
                  <a:cxn ang="0">
                    <a:pos x="208" y="106"/>
                  </a:cxn>
                  <a:cxn ang="0">
                    <a:pos x="210" y="104"/>
                  </a:cxn>
                  <a:cxn ang="0">
                    <a:pos x="217" y="100"/>
                  </a:cxn>
                  <a:cxn ang="0">
                    <a:pos x="227" y="92"/>
                  </a:cxn>
                  <a:cxn ang="0">
                    <a:pos x="245" y="82"/>
                  </a:cxn>
                  <a:cxn ang="0">
                    <a:pos x="267" y="69"/>
                  </a:cxn>
                  <a:cxn ang="0">
                    <a:pos x="296" y="54"/>
                  </a:cxn>
                  <a:cxn ang="0">
                    <a:pos x="332" y="36"/>
                  </a:cxn>
                  <a:cxn ang="0">
                    <a:pos x="375" y="17"/>
                  </a:cxn>
                  <a:cxn ang="0">
                    <a:pos x="373" y="16"/>
                  </a:cxn>
                  <a:cxn ang="0">
                    <a:pos x="366" y="15"/>
                  </a:cxn>
                  <a:cxn ang="0">
                    <a:pos x="357" y="13"/>
                  </a:cxn>
                  <a:cxn ang="0">
                    <a:pos x="343" y="10"/>
                  </a:cxn>
                  <a:cxn ang="0">
                    <a:pos x="326" y="7"/>
                  </a:cxn>
                  <a:cxn ang="0">
                    <a:pos x="307" y="5"/>
                  </a:cxn>
                  <a:cxn ang="0">
                    <a:pos x="285" y="3"/>
                  </a:cxn>
                  <a:cxn ang="0">
                    <a:pos x="261" y="1"/>
                  </a:cxn>
                  <a:cxn ang="0">
                    <a:pos x="235" y="0"/>
                  </a:cxn>
                  <a:cxn ang="0">
                    <a:pos x="208" y="1"/>
                  </a:cxn>
                  <a:cxn ang="0">
                    <a:pos x="180" y="2"/>
                  </a:cxn>
                  <a:cxn ang="0">
                    <a:pos x="151" y="5"/>
                  </a:cxn>
                  <a:cxn ang="0">
                    <a:pos x="122" y="10"/>
                  </a:cxn>
                  <a:cxn ang="0">
                    <a:pos x="92" y="18"/>
                  </a:cxn>
                  <a:cxn ang="0">
                    <a:pos x="63" y="28"/>
                  </a:cxn>
                  <a:cxn ang="0">
                    <a:pos x="35" y="41"/>
                  </a:cxn>
                </a:cxnLst>
                <a:rect l="0" t="0" r="r" b="b"/>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prstTxWarp prst="textNoShape">
                  <a:avLst/>
                </a:prstTxWarp>
              </a:bodyPr>
              <a:lstStyle/>
              <a:p>
                <a:endParaRPr lang="en-US"/>
              </a:p>
            </p:txBody>
          </p:sp>
          <p:sp>
            <p:nvSpPr>
              <p:cNvPr id="358553" name="Freeform 153"/>
              <p:cNvSpPr>
                <a:spLocks/>
              </p:cNvSpPr>
              <p:nvPr/>
            </p:nvSpPr>
            <p:spPr bwMode="auto">
              <a:xfrm>
                <a:off x="6061" y="13991"/>
                <a:ext cx="305" cy="83"/>
              </a:xfrm>
              <a:custGeom>
                <a:avLst/>
                <a:gdLst/>
                <a:ahLst/>
                <a:cxnLst>
                  <a:cxn ang="0">
                    <a:pos x="0" y="53"/>
                  </a:cxn>
                  <a:cxn ang="0">
                    <a:pos x="0" y="52"/>
                  </a:cxn>
                  <a:cxn ang="0">
                    <a:pos x="2" y="48"/>
                  </a:cxn>
                  <a:cxn ang="0">
                    <a:pos x="5" y="44"/>
                  </a:cxn>
                  <a:cxn ang="0">
                    <a:pos x="11" y="37"/>
                  </a:cxn>
                  <a:cxn ang="0">
                    <a:pos x="18" y="31"/>
                  </a:cxn>
                  <a:cxn ang="0">
                    <a:pos x="27" y="25"/>
                  </a:cxn>
                  <a:cxn ang="0">
                    <a:pos x="39" y="18"/>
                  </a:cxn>
                  <a:cxn ang="0">
                    <a:pos x="54" y="12"/>
                  </a:cxn>
                  <a:cxn ang="0">
                    <a:pos x="72" y="6"/>
                  </a:cxn>
                  <a:cxn ang="0">
                    <a:pos x="92" y="2"/>
                  </a:cxn>
                  <a:cxn ang="0">
                    <a:pos x="118" y="0"/>
                  </a:cxn>
                  <a:cxn ang="0">
                    <a:pos x="146" y="0"/>
                  </a:cxn>
                  <a:cxn ang="0">
                    <a:pos x="180" y="2"/>
                  </a:cxn>
                  <a:cxn ang="0">
                    <a:pos x="216" y="7"/>
                  </a:cxn>
                  <a:cxn ang="0">
                    <a:pos x="258" y="16"/>
                  </a:cxn>
                  <a:cxn ang="0">
                    <a:pos x="305" y="29"/>
                  </a:cxn>
                  <a:cxn ang="0">
                    <a:pos x="299" y="47"/>
                  </a:cxn>
                  <a:cxn ang="0">
                    <a:pos x="297" y="46"/>
                  </a:cxn>
                  <a:cxn ang="0">
                    <a:pos x="289" y="44"/>
                  </a:cxn>
                  <a:cxn ang="0">
                    <a:pos x="277" y="41"/>
                  </a:cxn>
                  <a:cxn ang="0">
                    <a:pos x="262" y="36"/>
                  </a:cxn>
                  <a:cxn ang="0">
                    <a:pos x="244" y="32"/>
                  </a:cxn>
                  <a:cxn ang="0">
                    <a:pos x="224" y="28"/>
                  </a:cxn>
                  <a:cxn ang="0">
                    <a:pos x="201" y="25"/>
                  </a:cxn>
                  <a:cxn ang="0">
                    <a:pos x="176" y="22"/>
                  </a:cxn>
                  <a:cxn ang="0">
                    <a:pos x="152" y="21"/>
                  </a:cxn>
                  <a:cxn ang="0">
                    <a:pos x="126" y="21"/>
                  </a:cxn>
                  <a:cxn ang="0">
                    <a:pos x="101" y="23"/>
                  </a:cxn>
                  <a:cxn ang="0">
                    <a:pos x="77" y="29"/>
                  </a:cxn>
                  <a:cxn ang="0">
                    <a:pos x="55" y="37"/>
                  </a:cxn>
                  <a:cxn ang="0">
                    <a:pos x="33" y="48"/>
                  </a:cxn>
                  <a:cxn ang="0">
                    <a:pos x="15" y="63"/>
                  </a:cxn>
                  <a:cxn ang="0">
                    <a:pos x="0" y="83"/>
                  </a:cxn>
                  <a:cxn ang="0">
                    <a:pos x="0" y="53"/>
                  </a:cxn>
                </a:cxnLst>
                <a:rect l="0" t="0" r="r" b="b"/>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8554" name="Freeform 154"/>
              <p:cNvSpPr>
                <a:spLocks/>
              </p:cNvSpPr>
              <p:nvPr/>
            </p:nvSpPr>
            <p:spPr bwMode="auto">
              <a:xfrm>
                <a:off x="6061" y="13793"/>
                <a:ext cx="305" cy="83"/>
              </a:xfrm>
              <a:custGeom>
                <a:avLst/>
                <a:gdLst/>
                <a:ahLst/>
                <a:cxnLst>
                  <a:cxn ang="0">
                    <a:pos x="0" y="53"/>
                  </a:cxn>
                  <a:cxn ang="0">
                    <a:pos x="0" y="52"/>
                  </a:cxn>
                  <a:cxn ang="0">
                    <a:pos x="2" y="49"/>
                  </a:cxn>
                  <a:cxn ang="0">
                    <a:pos x="5" y="44"/>
                  </a:cxn>
                  <a:cxn ang="0">
                    <a:pos x="11" y="38"/>
                  </a:cxn>
                  <a:cxn ang="0">
                    <a:pos x="18" y="31"/>
                  </a:cxn>
                  <a:cxn ang="0">
                    <a:pos x="27" y="25"/>
                  </a:cxn>
                  <a:cxn ang="0">
                    <a:pos x="39" y="17"/>
                  </a:cxn>
                  <a:cxn ang="0">
                    <a:pos x="54" y="12"/>
                  </a:cxn>
                  <a:cxn ang="0">
                    <a:pos x="72" y="7"/>
                  </a:cxn>
                  <a:cxn ang="0">
                    <a:pos x="92" y="2"/>
                  </a:cxn>
                  <a:cxn ang="0">
                    <a:pos x="118" y="0"/>
                  </a:cxn>
                  <a:cxn ang="0">
                    <a:pos x="146" y="0"/>
                  </a:cxn>
                  <a:cxn ang="0">
                    <a:pos x="180" y="2"/>
                  </a:cxn>
                  <a:cxn ang="0">
                    <a:pos x="216" y="8"/>
                  </a:cxn>
                  <a:cxn ang="0">
                    <a:pos x="258" y="16"/>
                  </a:cxn>
                  <a:cxn ang="0">
                    <a:pos x="305" y="29"/>
                  </a:cxn>
                  <a:cxn ang="0">
                    <a:pos x="299" y="47"/>
                  </a:cxn>
                  <a:cxn ang="0">
                    <a:pos x="297" y="45"/>
                  </a:cxn>
                  <a:cxn ang="0">
                    <a:pos x="289" y="43"/>
                  </a:cxn>
                  <a:cxn ang="0">
                    <a:pos x="277" y="40"/>
                  </a:cxn>
                  <a:cxn ang="0">
                    <a:pos x="262" y="36"/>
                  </a:cxn>
                  <a:cxn ang="0">
                    <a:pos x="244" y="33"/>
                  </a:cxn>
                  <a:cxn ang="0">
                    <a:pos x="224" y="28"/>
                  </a:cxn>
                  <a:cxn ang="0">
                    <a:pos x="201" y="25"/>
                  </a:cxn>
                  <a:cxn ang="0">
                    <a:pos x="176" y="22"/>
                  </a:cxn>
                  <a:cxn ang="0">
                    <a:pos x="152" y="21"/>
                  </a:cxn>
                  <a:cxn ang="0">
                    <a:pos x="126" y="22"/>
                  </a:cxn>
                  <a:cxn ang="0">
                    <a:pos x="101" y="24"/>
                  </a:cxn>
                  <a:cxn ang="0">
                    <a:pos x="77" y="29"/>
                  </a:cxn>
                  <a:cxn ang="0">
                    <a:pos x="55" y="38"/>
                  </a:cxn>
                  <a:cxn ang="0">
                    <a:pos x="33" y="49"/>
                  </a:cxn>
                  <a:cxn ang="0">
                    <a:pos x="15" y="64"/>
                  </a:cxn>
                  <a:cxn ang="0">
                    <a:pos x="0" y="83"/>
                  </a:cxn>
                  <a:cxn ang="0">
                    <a:pos x="0" y="53"/>
                  </a:cxn>
                </a:cxnLst>
                <a:rect l="0" t="0" r="r" b="b"/>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8555" name="Freeform 155"/>
              <p:cNvSpPr>
                <a:spLocks/>
              </p:cNvSpPr>
              <p:nvPr/>
            </p:nvSpPr>
            <p:spPr bwMode="auto">
              <a:xfrm>
                <a:off x="6348" y="13696"/>
                <a:ext cx="496" cy="917"/>
              </a:xfrm>
              <a:custGeom>
                <a:avLst/>
                <a:gdLst/>
                <a:ahLst/>
                <a:cxnLst>
                  <a:cxn ang="0">
                    <a:pos x="0" y="0"/>
                  </a:cxn>
                  <a:cxn ang="0">
                    <a:pos x="0" y="886"/>
                  </a:cxn>
                  <a:cxn ang="0">
                    <a:pos x="150" y="917"/>
                  </a:cxn>
                  <a:cxn ang="0">
                    <a:pos x="143" y="797"/>
                  </a:cxn>
                  <a:cxn ang="0">
                    <a:pos x="496" y="851"/>
                  </a:cxn>
                  <a:cxn ang="0">
                    <a:pos x="490" y="803"/>
                  </a:cxn>
                  <a:cxn ang="0">
                    <a:pos x="245" y="773"/>
                  </a:cxn>
                  <a:cxn ang="0">
                    <a:pos x="239" y="670"/>
                  </a:cxn>
                  <a:cxn ang="0">
                    <a:pos x="72" y="670"/>
                  </a:cxn>
                  <a:cxn ang="0">
                    <a:pos x="68" y="657"/>
                  </a:cxn>
                  <a:cxn ang="0">
                    <a:pos x="56" y="620"/>
                  </a:cxn>
                  <a:cxn ang="0">
                    <a:pos x="41" y="559"/>
                  </a:cxn>
                  <a:cxn ang="0">
                    <a:pos x="26" y="480"/>
                  </a:cxn>
                  <a:cxn ang="0">
                    <a:pos x="15" y="385"/>
                  </a:cxn>
                  <a:cxn ang="0">
                    <a:pos x="11" y="276"/>
                  </a:cxn>
                  <a:cxn ang="0">
                    <a:pos x="20" y="158"/>
                  </a:cxn>
                  <a:cxn ang="0">
                    <a:pos x="42" y="30"/>
                  </a:cxn>
                  <a:cxn ang="0">
                    <a:pos x="0" y="0"/>
                  </a:cxn>
                </a:cxnLst>
                <a:rect l="0" t="0" r="r" b="b"/>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prstTxWarp prst="textNoShape">
                  <a:avLst/>
                </a:prstTxWarp>
              </a:bodyPr>
              <a:lstStyle/>
              <a:p>
                <a:endParaRPr lang="en-US"/>
              </a:p>
            </p:txBody>
          </p:sp>
          <p:sp>
            <p:nvSpPr>
              <p:cNvPr id="358556" name="Freeform 156"/>
              <p:cNvSpPr>
                <a:spLocks/>
              </p:cNvSpPr>
              <p:nvPr/>
            </p:nvSpPr>
            <p:spPr bwMode="auto">
              <a:xfrm>
                <a:off x="6593" y="13487"/>
                <a:ext cx="638" cy="125"/>
              </a:xfrm>
              <a:custGeom>
                <a:avLst/>
                <a:gdLst/>
                <a:ahLst/>
                <a:cxnLst>
                  <a:cxn ang="0">
                    <a:pos x="0" y="125"/>
                  </a:cxn>
                  <a:cxn ang="0">
                    <a:pos x="4" y="124"/>
                  </a:cxn>
                  <a:cxn ang="0">
                    <a:pos x="14" y="119"/>
                  </a:cxn>
                  <a:cxn ang="0">
                    <a:pos x="31" y="114"/>
                  </a:cxn>
                  <a:cxn ang="0">
                    <a:pos x="53" y="106"/>
                  </a:cxn>
                  <a:cxn ang="0">
                    <a:pos x="81" y="98"/>
                  </a:cxn>
                  <a:cxn ang="0">
                    <a:pos x="113" y="89"/>
                  </a:cxn>
                  <a:cxn ang="0">
                    <a:pos x="151" y="81"/>
                  </a:cxn>
                  <a:cxn ang="0">
                    <a:pos x="192" y="73"/>
                  </a:cxn>
                  <a:cxn ang="0">
                    <a:pos x="237" y="65"/>
                  </a:cxn>
                  <a:cxn ang="0">
                    <a:pos x="286" y="60"/>
                  </a:cxn>
                  <a:cxn ang="0">
                    <a:pos x="337" y="56"/>
                  </a:cxn>
                  <a:cxn ang="0">
                    <a:pos x="390" y="55"/>
                  </a:cxn>
                  <a:cxn ang="0">
                    <a:pos x="446" y="56"/>
                  </a:cxn>
                  <a:cxn ang="0">
                    <a:pos x="503" y="61"/>
                  </a:cxn>
                  <a:cxn ang="0">
                    <a:pos x="561" y="70"/>
                  </a:cxn>
                  <a:cxn ang="0">
                    <a:pos x="620" y="83"/>
                  </a:cxn>
                  <a:cxn ang="0">
                    <a:pos x="638" y="0"/>
                  </a:cxn>
                  <a:cxn ang="0">
                    <a:pos x="634" y="0"/>
                  </a:cxn>
                  <a:cxn ang="0">
                    <a:pos x="620" y="0"/>
                  </a:cxn>
                  <a:cxn ang="0">
                    <a:pos x="599" y="0"/>
                  </a:cxn>
                  <a:cxn ang="0">
                    <a:pos x="571" y="1"/>
                  </a:cxn>
                  <a:cxn ang="0">
                    <a:pos x="536" y="2"/>
                  </a:cxn>
                  <a:cxn ang="0">
                    <a:pos x="496" y="3"/>
                  </a:cxn>
                  <a:cxn ang="0">
                    <a:pos x="452" y="6"/>
                  </a:cxn>
                  <a:cxn ang="0">
                    <a:pos x="405" y="8"/>
                  </a:cxn>
                  <a:cxn ang="0">
                    <a:pos x="354" y="13"/>
                  </a:cxn>
                  <a:cxn ang="0">
                    <a:pos x="302" y="17"/>
                  </a:cxn>
                  <a:cxn ang="0">
                    <a:pos x="249" y="22"/>
                  </a:cxn>
                  <a:cxn ang="0">
                    <a:pos x="196" y="30"/>
                  </a:cxn>
                  <a:cxn ang="0">
                    <a:pos x="144" y="37"/>
                  </a:cxn>
                  <a:cxn ang="0">
                    <a:pos x="93" y="47"/>
                  </a:cxn>
                  <a:cxn ang="0">
                    <a:pos x="45" y="58"/>
                  </a:cxn>
                  <a:cxn ang="0">
                    <a:pos x="0" y="71"/>
                  </a:cxn>
                  <a:cxn ang="0">
                    <a:pos x="0" y="125"/>
                  </a:cxn>
                </a:cxnLst>
                <a:rect l="0" t="0" r="r" b="b"/>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prstTxWarp prst="textNoShape">
                  <a:avLst/>
                </a:prstTxWarp>
              </a:bodyPr>
              <a:lstStyle/>
              <a:p>
                <a:endParaRPr lang="en-US"/>
              </a:p>
            </p:txBody>
          </p:sp>
          <p:sp>
            <p:nvSpPr>
              <p:cNvPr id="358557" name="Freeform 157"/>
              <p:cNvSpPr>
                <a:spLocks/>
              </p:cNvSpPr>
              <p:nvPr/>
            </p:nvSpPr>
            <p:spPr bwMode="auto">
              <a:xfrm>
                <a:off x="6217" y="14634"/>
                <a:ext cx="1075" cy="356"/>
              </a:xfrm>
              <a:custGeom>
                <a:avLst/>
                <a:gdLst/>
                <a:ahLst/>
                <a:cxnLst>
                  <a:cxn ang="0">
                    <a:pos x="454" y="344"/>
                  </a:cxn>
                  <a:cxn ang="0">
                    <a:pos x="456" y="343"/>
                  </a:cxn>
                  <a:cxn ang="0">
                    <a:pos x="463" y="341"/>
                  </a:cxn>
                  <a:cxn ang="0">
                    <a:pos x="472" y="337"/>
                  </a:cxn>
                  <a:cxn ang="0">
                    <a:pos x="485" y="332"/>
                  </a:cxn>
                  <a:cxn ang="0">
                    <a:pos x="501" y="325"/>
                  </a:cxn>
                  <a:cxn ang="0">
                    <a:pos x="518" y="317"/>
                  </a:cxn>
                  <a:cxn ang="0">
                    <a:pos x="538" y="308"/>
                  </a:cxn>
                  <a:cxn ang="0">
                    <a:pos x="558" y="298"/>
                  </a:cxn>
                  <a:cxn ang="0">
                    <a:pos x="580" y="287"/>
                  </a:cxn>
                  <a:cxn ang="0">
                    <a:pos x="600" y="274"/>
                  </a:cxn>
                  <a:cxn ang="0">
                    <a:pos x="621" y="262"/>
                  </a:cxn>
                  <a:cxn ang="0">
                    <a:pos x="640" y="248"/>
                  </a:cxn>
                  <a:cxn ang="0">
                    <a:pos x="658" y="234"/>
                  </a:cxn>
                  <a:cxn ang="0">
                    <a:pos x="674" y="219"/>
                  </a:cxn>
                  <a:cxn ang="0">
                    <a:pos x="688" y="204"/>
                  </a:cxn>
                  <a:cxn ang="0">
                    <a:pos x="699" y="189"/>
                  </a:cxn>
                  <a:cxn ang="0">
                    <a:pos x="0" y="18"/>
                  </a:cxn>
                  <a:cxn ang="0">
                    <a:pos x="54" y="0"/>
                  </a:cxn>
                  <a:cxn ang="0">
                    <a:pos x="1075" y="251"/>
                  </a:cxn>
                  <a:cxn ang="0">
                    <a:pos x="1033" y="274"/>
                  </a:cxn>
                  <a:cxn ang="0">
                    <a:pos x="738" y="199"/>
                  </a:cxn>
                  <a:cxn ang="0">
                    <a:pos x="737" y="200"/>
                  </a:cxn>
                  <a:cxn ang="0">
                    <a:pos x="735" y="203"/>
                  </a:cxn>
                  <a:cxn ang="0">
                    <a:pos x="730" y="207"/>
                  </a:cxn>
                  <a:cxn ang="0">
                    <a:pos x="724" y="214"/>
                  </a:cxn>
                  <a:cxn ang="0">
                    <a:pos x="716" y="222"/>
                  </a:cxn>
                  <a:cxn ang="0">
                    <a:pos x="706" y="231"/>
                  </a:cxn>
                  <a:cxn ang="0">
                    <a:pos x="694" y="242"/>
                  </a:cxn>
                  <a:cxn ang="0">
                    <a:pos x="679" y="253"/>
                  </a:cxn>
                  <a:cxn ang="0">
                    <a:pos x="662" y="265"/>
                  </a:cxn>
                  <a:cxn ang="0">
                    <a:pos x="643" y="278"/>
                  </a:cxn>
                  <a:cxn ang="0">
                    <a:pos x="621" y="291"/>
                  </a:cxn>
                  <a:cxn ang="0">
                    <a:pos x="597" y="303"/>
                  </a:cxn>
                  <a:cxn ang="0">
                    <a:pos x="570" y="317"/>
                  </a:cxn>
                  <a:cxn ang="0">
                    <a:pos x="540" y="330"/>
                  </a:cxn>
                  <a:cxn ang="0">
                    <a:pos x="508" y="343"/>
                  </a:cxn>
                  <a:cxn ang="0">
                    <a:pos x="472" y="356"/>
                  </a:cxn>
                  <a:cxn ang="0">
                    <a:pos x="454" y="344"/>
                  </a:cxn>
                </a:cxnLst>
                <a:rect l="0" t="0" r="r" b="b"/>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prstTxWarp prst="textNoShape">
                  <a:avLst/>
                </a:prstTxWarp>
              </a:bodyPr>
              <a:lstStyle/>
              <a:p>
                <a:endParaRPr lang="en-US"/>
              </a:p>
            </p:txBody>
          </p:sp>
          <p:sp>
            <p:nvSpPr>
              <p:cNvPr id="358558" name="Freeform 158"/>
              <p:cNvSpPr>
                <a:spLocks/>
              </p:cNvSpPr>
              <p:nvPr/>
            </p:nvSpPr>
            <p:spPr bwMode="auto">
              <a:xfrm>
                <a:off x="5997" y="14727"/>
                <a:ext cx="1095" cy="319"/>
              </a:xfrm>
              <a:custGeom>
                <a:avLst/>
                <a:gdLst/>
                <a:ahLst/>
                <a:cxnLst>
                  <a:cxn ang="0">
                    <a:pos x="0" y="0"/>
                  </a:cxn>
                  <a:cxn ang="0">
                    <a:pos x="1071" y="319"/>
                  </a:cxn>
                  <a:cxn ang="0">
                    <a:pos x="1095" y="319"/>
                  </a:cxn>
                  <a:cxn ang="0">
                    <a:pos x="33" y="0"/>
                  </a:cxn>
                  <a:cxn ang="0">
                    <a:pos x="0" y="0"/>
                  </a:cxn>
                </a:cxnLst>
                <a:rect l="0" t="0" r="r" b="b"/>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prstTxWarp prst="textNoShape">
                  <a:avLst/>
                </a:prstTxWarp>
              </a:bodyPr>
              <a:lstStyle/>
              <a:p>
                <a:endParaRPr lang="en-US"/>
              </a:p>
            </p:txBody>
          </p:sp>
          <p:sp>
            <p:nvSpPr>
              <p:cNvPr id="358559" name="Freeform 159"/>
              <p:cNvSpPr>
                <a:spLocks/>
              </p:cNvSpPr>
              <p:nvPr/>
            </p:nvSpPr>
            <p:spPr bwMode="auto">
              <a:xfrm>
                <a:off x="6181" y="14684"/>
                <a:ext cx="1082" cy="285"/>
              </a:xfrm>
              <a:custGeom>
                <a:avLst/>
                <a:gdLst/>
                <a:ahLst/>
                <a:cxnLst>
                  <a:cxn ang="0">
                    <a:pos x="0" y="1"/>
                  </a:cxn>
                  <a:cxn ang="0">
                    <a:pos x="1058" y="285"/>
                  </a:cxn>
                  <a:cxn ang="0">
                    <a:pos x="1082" y="284"/>
                  </a:cxn>
                  <a:cxn ang="0">
                    <a:pos x="33" y="0"/>
                  </a:cxn>
                  <a:cxn ang="0">
                    <a:pos x="0" y="1"/>
                  </a:cxn>
                </a:cxnLst>
                <a:rect l="0" t="0" r="r" b="b"/>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prstTxWarp prst="textNoShape">
                  <a:avLst/>
                </a:prstTxWarp>
              </a:bodyPr>
              <a:lstStyle/>
              <a:p>
                <a:endParaRPr lang="en-US"/>
              </a:p>
            </p:txBody>
          </p:sp>
          <p:sp>
            <p:nvSpPr>
              <p:cNvPr id="358560" name="Freeform 160"/>
              <p:cNvSpPr>
                <a:spLocks/>
              </p:cNvSpPr>
              <p:nvPr/>
            </p:nvSpPr>
            <p:spPr bwMode="auto">
              <a:xfrm>
                <a:off x="6093" y="14699"/>
                <a:ext cx="1087" cy="315"/>
              </a:xfrm>
              <a:custGeom>
                <a:avLst/>
                <a:gdLst/>
                <a:ahLst/>
                <a:cxnLst>
                  <a:cxn ang="0">
                    <a:pos x="0" y="0"/>
                  </a:cxn>
                  <a:cxn ang="0">
                    <a:pos x="1066" y="315"/>
                  </a:cxn>
                  <a:cxn ang="0">
                    <a:pos x="1087" y="308"/>
                  </a:cxn>
                  <a:cxn ang="0">
                    <a:pos x="31" y="0"/>
                  </a:cxn>
                  <a:cxn ang="0">
                    <a:pos x="0" y="0"/>
                  </a:cxn>
                </a:cxnLst>
                <a:rect l="0" t="0" r="r" b="b"/>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8" name="Group 161"/>
            <p:cNvGrpSpPr>
              <a:grpSpLocks/>
            </p:cNvGrpSpPr>
            <p:nvPr/>
          </p:nvGrpSpPr>
          <p:grpSpPr bwMode="auto">
            <a:xfrm>
              <a:off x="7308057" y="4410135"/>
              <a:ext cx="878363" cy="1322388"/>
              <a:chOff x="12762" y="10336"/>
              <a:chExt cx="1027" cy="1700"/>
            </a:xfrm>
          </p:grpSpPr>
          <p:sp>
            <p:nvSpPr>
              <p:cNvPr id="358562" name="Rectangle 162"/>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prstTxWarp prst="textNoShape">
                  <a:avLst/>
                </a:prstTxWarp>
              </a:bodyPr>
              <a:lstStyle/>
              <a:p>
                <a:endParaRPr lang="en-US"/>
              </a:p>
            </p:txBody>
          </p:sp>
          <p:sp>
            <p:nvSpPr>
              <p:cNvPr id="358563" name="Rectangle 163"/>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358564" name="Line 164"/>
              <p:cNvSpPr>
                <a:spLocks noChangeShapeType="1"/>
              </p:cNvSpPr>
              <p:nvPr/>
            </p:nvSpPr>
            <p:spPr bwMode="auto">
              <a:xfrm>
                <a:off x="12766" y="10682"/>
                <a:ext cx="965" cy="2"/>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8565" name="Line 165"/>
              <p:cNvSpPr>
                <a:spLocks noChangeShapeType="1"/>
              </p:cNvSpPr>
              <p:nvPr/>
            </p:nvSpPr>
            <p:spPr bwMode="auto">
              <a:xfrm>
                <a:off x="12780" y="11042"/>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8566" name="Line 166"/>
              <p:cNvSpPr>
                <a:spLocks noChangeShapeType="1"/>
              </p:cNvSpPr>
              <p:nvPr/>
            </p:nvSpPr>
            <p:spPr bwMode="auto">
              <a:xfrm>
                <a:off x="12764" y="11374"/>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8567" name="Line 167"/>
              <p:cNvSpPr>
                <a:spLocks noChangeShapeType="1"/>
              </p:cNvSpPr>
              <p:nvPr/>
            </p:nvSpPr>
            <p:spPr bwMode="auto">
              <a:xfrm>
                <a:off x="12762" y="11675"/>
                <a:ext cx="967" cy="2"/>
              </a:xfrm>
              <a:prstGeom prst="line">
                <a:avLst/>
              </a:prstGeom>
              <a:noFill/>
              <a:ln w="9525">
                <a:solidFill>
                  <a:srgbClr val="000000"/>
                </a:solidFill>
                <a:round/>
                <a:headEnd/>
                <a:tailEnd/>
              </a:ln>
            </p:spPr>
            <p:txBody>
              <a:bodyPr>
                <a:prstTxWarp prst="textNoShape">
                  <a:avLst/>
                </a:prstTxWarp>
              </a:bodyPr>
              <a:lstStyle/>
              <a:p>
                <a:endParaRPr lang="en-US"/>
              </a:p>
            </p:txBody>
          </p:sp>
        </p:grpSp>
        <p:grpSp>
          <p:nvGrpSpPr>
            <p:cNvPr id="9" name="Group 168"/>
            <p:cNvGrpSpPr>
              <a:grpSpLocks/>
            </p:cNvGrpSpPr>
            <p:nvPr/>
          </p:nvGrpSpPr>
          <p:grpSpPr bwMode="auto">
            <a:xfrm>
              <a:off x="6190457" y="6220096"/>
              <a:ext cx="1325403" cy="1316990"/>
              <a:chOff x="5850" y="13487"/>
              <a:chExt cx="2023" cy="1840"/>
            </a:xfrm>
          </p:grpSpPr>
          <p:sp>
            <p:nvSpPr>
              <p:cNvPr id="358569" name="Freeform 169"/>
              <p:cNvSpPr>
                <a:spLocks/>
              </p:cNvSpPr>
              <p:nvPr/>
            </p:nvSpPr>
            <p:spPr bwMode="auto">
              <a:xfrm>
                <a:off x="5850" y="13632"/>
                <a:ext cx="2023" cy="1695"/>
              </a:xfrm>
              <a:custGeom>
                <a:avLst/>
                <a:gdLst/>
                <a:ahLst/>
                <a:cxnLst>
                  <a:cxn ang="0">
                    <a:pos x="570" y="121"/>
                  </a:cxn>
                  <a:cxn ang="0">
                    <a:pos x="575" y="120"/>
                  </a:cxn>
                  <a:cxn ang="0">
                    <a:pos x="586" y="116"/>
                  </a:cxn>
                  <a:cxn ang="0">
                    <a:pos x="607" y="108"/>
                  </a:cxn>
                  <a:cxn ang="0">
                    <a:pos x="636" y="101"/>
                  </a:cxn>
                  <a:cxn ang="0">
                    <a:pos x="672" y="90"/>
                  </a:cxn>
                  <a:cxn ang="0">
                    <a:pos x="718" y="79"/>
                  </a:cxn>
                  <a:cxn ang="0">
                    <a:pos x="771" y="67"/>
                  </a:cxn>
                  <a:cxn ang="0">
                    <a:pos x="834" y="55"/>
                  </a:cxn>
                  <a:cxn ang="0">
                    <a:pos x="904" y="43"/>
                  </a:cxn>
                  <a:cxn ang="0">
                    <a:pos x="982" y="33"/>
                  </a:cxn>
                  <a:cxn ang="0">
                    <a:pos x="1071" y="22"/>
                  </a:cxn>
                  <a:cxn ang="0">
                    <a:pos x="1166" y="13"/>
                  </a:cxn>
                  <a:cxn ang="0">
                    <a:pos x="1271" y="7"/>
                  </a:cxn>
                  <a:cxn ang="0">
                    <a:pos x="1384" y="1"/>
                  </a:cxn>
                  <a:cxn ang="0">
                    <a:pos x="1506" y="0"/>
                  </a:cxn>
                  <a:cxn ang="0">
                    <a:pos x="1636" y="1"/>
                  </a:cxn>
                  <a:cxn ang="0">
                    <a:pos x="1692" y="233"/>
                  </a:cxn>
                  <a:cxn ang="0">
                    <a:pos x="1713" y="243"/>
                  </a:cxn>
                  <a:cxn ang="0">
                    <a:pos x="1758" y="274"/>
                  </a:cxn>
                  <a:cxn ang="0">
                    <a:pos x="1806" y="329"/>
                  </a:cxn>
                  <a:cxn ang="0">
                    <a:pos x="1836" y="409"/>
                  </a:cxn>
                  <a:cxn ang="0">
                    <a:pos x="1955" y="948"/>
                  </a:cxn>
                  <a:cxn ang="0">
                    <a:pos x="2003" y="1171"/>
                  </a:cxn>
                  <a:cxn ang="0">
                    <a:pos x="2011" y="1188"/>
                  </a:cxn>
                  <a:cxn ang="0">
                    <a:pos x="2022" y="1231"/>
                  </a:cxn>
                  <a:cxn ang="0">
                    <a:pos x="2021" y="1297"/>
                  </a:cxn>
                  <a:cxn ang="0">
                    <a:pos x="1992" y="1380"/>
                  </a:cxn>
                  <a:cxn ang="0">
                    <a:pos x="0" y="1328"/>
                  </a:cxn>
                  <a:cxn ang="0">
                    <a:pos x="199" y="1223"/>
                  </a:cxn>
                  <a:cxn ang="0">
                    <a:pos x="200" y="232"/>
                  </a:cxn>
                  <a:cxn ang="0">
                    <a:pos x="210" y="226"/>
                  </a:cxn>
                  <a:cxn ang="0">
                    <a:pos x="230" y="214"/>
                  </a:cxn>
                  <a:cxn ang="0">
                    <a:pos x="259" y="201"/>
                  </a:cxn>
                  <a:cxn ang="0">
                    <a:pos x="297" y="189"/>
                  </a:cxn>
                  <a:cxn ang="0">
                    <a:pos x="344" y="183"/>
                  </a:cxn>
                  <a:cxn ang="0">
                    <a:pos x="399" y="181"/>
                  </a:cxn>
                  <a:cxn ang="0">
                    <a:pos x="464" y="191"/>
                  </a:cxn>
                  <a:cxn ang="0">
                    <a:pos x="548" y="225"/>
                  </a:cxn>
                </a:cxnLst>
                <a:rect l="0" t="0" r="r" b="b"/>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prstTxWarp prst="textNoShape">
                  <a:avLst/>
                </a:prstTxWarp>
              </a:bodyPr>
              <a:lstStyle/>
              <a:p>
                <a:endParaRPr lang="en-US"/>
              </a:p>
            </p:txBody>
          </p:sp>
          <p:sp>
            <p:nvSpPr>
              <p:cNvPr id="358570" name="Freeform 170"/>
              <p:cNvSpPr>
                <a:spLocks/>
              </p:cNvSpPr>
              <p:nvPr/>
            </p:nvSpPr>
            <p:spPr bwMode="auto">
              <a:xfrm>
                <a:off x="6551" y="13597"/>
                <a:ext cx="650" cy="735"/>
              </a:xfrm>
              <a:custGeom>
                <a:avLst/>
                <a:gdLst/>
                <a:ahLst/>
                <a:cxnLst>
                  <a:cxn ang="0">
                    <a:pos x="645" y="27"/>
                  </a:cxn>
                  <a:cxn ang="0">
                    <a:pos x="642" y="26"/>
                  </a:cxn>
                  <a:cxn ang="0">
                    <a:pos x="631" y="23"/>
                  </a:cxn>
                  <a:cxn ang="0">
                    <a:pos x="615" y="19"/>
                  </a:cxn>
                  <a:cxn ang="0">
                    <a:pos x="592" y="15"/>
                  </a:cxn>
                  <a:cxn ang="0">
                    <a:pos x="565" y="10"/>
                  </a:cxn>
                  <a:cxn ang="0">
                    <a:pos x="533" y="6"/>
                  </a:cxn>
                  <a:cxn ang="0">
                    <a:pos x="496" y="3"/>
                  </a:cxn>
                  <a:cxn ang="0">
                    <a:pos x="456" y="1"/>
                  </a:cxn>
                  <a:cxn ang="0">
                    <a:pos x="411" y="0"/>
                  </a:cxn>
                  <a:cxn ang="0">
                    <a:pos x="364" y="2"/>
                  </a:cxn>
                  <a:cxn ang="0">
                    <a:pos x="315" y="6"/>
                  </a:cxn>
                  <a:cxn ang="0">
                    <a:pos x="262" y="15"/>
                  </a:cxn>
                  <a:cxn ang="0">
                    <a:pos x="209" y="26"/>
                  </a:cxn>
                  <a:cxn ang="0">
                    <a:pos x="154" y="42"/>
                  </a:cxn>
                  <a:cxn ang="0">
                    <a:pos x="98" y="61"/>
                  </a:cxn>
                  <a:cxn ang="0">
                    <a:pos x="42" y="87"/>
                  </a:cxn>
                  <a:cxn ang="0">
                    <a:pos x="38" y="101"/>
                  </a:cxn>
                  <a:cxn ang="0">
                    <a:pos x="28" y="141"/>
                  </a:cxn>
                  <a:cxn ang="0">
                    <a:pos x="17" y="203"/>
                  </a:cxn>
                  <a:cxn ang="0">
                    <a:pos x="6" y="283"/>
                  </a:cxn>
                  <a:cxn ang="0">
                    <a:pos x="0" y="378"/>
                  </a:cxn>
                  <a:cxn ang="0">
                    <a:pos x="5" y="484"/>
                  </a:cxn>
                  <a:cxn ang="0">
                    <a:pos x="21" y="599"/>
                  </a:cxn>
                  <a:cxn ang="0">
                    <a:pos x="54" y="716"/>
                  </a:cxn>
                  <a:cxn ang="0">
                    <a:pos x="58" y="716"/>
                  </a:cxn>
                  <a:cxn ang="0">
                    <a:pos x="66" y="715"/>
                  </a:cxn>
                  <a:cxn ang="0">
                    <a:pos x="80" y="713"/>
                  </a:cxn>
                  <a:cxn ang="0">
                    <a:pos x="99" y="712"/>
                  </a:cxn>
                  <a:cxn ang="0">
                    <a:pos x="124" y="710"/>
                  </a:cxn>
                  <a:cxn ang="0">
                    <a:pos x="153" y="708"/>
                  </a:cxn>
                  <a:cxn ang="0">
                    <a:pos x="188" y="707"/>
                  </a:cxn>
                  <a:cxn ang="0">
                    <a:pos x="225" y="706"/>
                  </a:cxn>
                  <a:cxn ang="0">
                    <a:pos x="267" y="705"/>
                  </a:cxn>
                  <a:cxn ang="0">
                    <a:pos x="313" y="706"/>
                  </a:cxn>
                  <a:cxn ang="0">
                    <a:pos x="362" y="707"/>
                  </a:cxn>
                  <a:cxn ang="0">
                    <a:pos x="415" y="709"/>
                  </a:cxn>
                  <a:cxn ang="0">
                    <a:pos x="470" y="713"/>
                  </a:cxn>
                  <a:cxn ang="0">
                    <a:pos x="528" y="719"/>
                  </a:cxn>
                  <a:cxn ang="0">
                    <a:pos x="588" y="726"/>
                  </a:cxn>
                  <a:cxn ang="0">
                    <a:pos x="650" y="735"/>
                  </a:cxn>
                  <a:cxn ang="0">
                    <a:pos x="647" y="713"/>
                  </a:cxn>
                  <a:cxn ang="0">
                    <a:pos x="641" y="655"/>
                  </a:cxn>
                  <a:cxn ang="0">
                    <a:pos x="631" y="568"/>
                  </a:cxn>
                  <a:cxn ang="0">
                    <a:pos x="623" y="462"/>
                  </a:cxn>
                  <a:cxn ang="0">
                    <a:pos x="618" y="345"/>
                  </a:cxn>
                  <a:cxn ang="0">
                    <a:pos x="618" y="229"/>
                  </a:cxn>
                  <a:cxn ang="0">
                    <a:pos x="627" y="119"/>
                  </a:cxn>
                  <a:cxn ang="0">
                    <a:pos x="645" y="27"/>
                  </a:cxn>
                </a:cxnLst>
                <a:rect l="0" t="0" r="r" b="b"/>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prstTxWarp prst="textNoShape">
                  <a:avLst/>
                </a:prstTxWarp>
              </a:bodyPr>
              <a:lstStyle/>
              <a:p>
                <a:endParaRPr lang="en-US"/>
              </a:p>
            </p:txBody>
          </p:sp>
          <p:sp>
            <p:nvSpPr>
              <p:cNvPr id="358571" name="Freeform 171"/>
              <p:cNvSpPr>
                <a:spLocks/>
              </p:cNvSpPr>
              <p:nvPr/>
            </p:nvSpPr>
            <p:spPr bwMode="auto">
              <a:xfrm>
                <a:off x="6623" y="13797"/>
                <a:ext cx="1071" cy="731"/>
              </a:xfrm>
              <a:custGeom>
                <a:avLst/>
                <a:gdLst/>
                <a:ahLst/>
                <a:cxnLst>
                  <a:cxn ang="0">
                    <a:pos x="6" y="552"/>
                  </a:cxn>
                  <a:cxn ang="0">
                    <a:pos x="0" y="642"/>
                  </a:cxn>
                  <a:cxn ang="0">
                    <a:pos x="698" y="731"/>
                  </a:cxn>
                  <a:cxn ang="0">
                    <a:pos x="703" y="729"/>
                  </a:cxn>
                  <a:cxn ang="0">
                    <a:pos x="717" y="722"/>
                  </a:cxn>
                  <a:cxn ang="0">
                    <a:pos x="740" y="710"/>
                  </a:cxn>
                  <a:cxn ang="0">
                    <a:pos x="768" y="694"/>
                  </a:cxn>
                  <a:cxn ang="0">
                    <a:pos x="801" y="672"/>
                  </a:cxn>
                  <a:cxn ang="0">
                    <a:pos x="838" y="645"/>
                  </a:cxn>
                  <a:cxn ang="0">
                    <a:pos x="876" y="614"/>
                  </a:cxn>
                  <a:cxn ang="0">
                    <a:pos x="915" y="577"/>
                  </a:cxn>
                  <a:cxn ang="0">
                    <a:pos x="953" y="536"/>
                  </a:cxn>
                  <a:cxn ang="0">
                    <a:pos x="988" y="491"/>
                  </a:cxn>
                  <a:cxn ang="0">
                    <a:pos x="1018" y="439"/>
                  </a:cxn>
                  <a:cxn ang="0">
                    <a:pos x="1043" y="383"/>
                  </a:cxn>
                  <a:cxn ang="0">
                    <a:pos x="1061" y="322"/>
                  </a:cxn>
                  <a:cxn ang="0">
                    <a:pos x="1071" y="255"/>
                  </a:cxn>
                  <a:cxn ang="0">
                    <a:pos x="1070" y="185"/>
                  </a:cxn>
                  <a:cxn ang="0">
                    <a:pos x="1057" y="108"/>
                  </a:cxn>
                  <a:cxn ang="0">
                    <a:pos x="1055" y="104"/>
                  </a:cxn>
                  <a:cxn ang="0">
                    <a:pos x="1049" y="92"/>
                  </a:cxn>
                  <a:cxn ang="0">
                    <a:pos x="1037" y="76"/>
                  </a:cxn>
                  <a:cxn ang="0">
                    <a:pos x="1022" y="57"/>
                  </a:cxn>
                  <a:cxn ang="0">
                    <a:pos x="1002" y="37"/>
                  </a:cxn>
                  <a:cxn ang="0">
                    <a:pos x="979" y="20"/>
                  </a:cxn>
                  <a:cxn ang="0">
                    <a:pos x="951" y="7"/>
                  </a:cxn>
                  <a:cxn ang="0">
                    <a:pos x="919" y="0"/>
                  </a:cxn>
                  <a:cxn ang="0">
                    <a:pos x="924" y="12"/>
                  </a:cxn>
                  <a:cxn ang="0">
                    <a:pos x="934" y="44"/>
                  </a:cxn>
                  <a:cxn ang="0">
                    <a:pos x="947" y="94"/>
                  </a:cxn>
                  <a:cxn ang="0">
                    <a:pos x="958" y="159"/>
                  </a:cxn>
                  <a:cxn ang="0">
                    <a:pos x="961" y="238"/>
                  </a:cxn>
                  <a:cxn ang="0">
                    <a:pos x="953" y="324"/>
                  </a:cxn>
                  <a:cxn ang="0">
                    <a:pos x="928" y="418"/>
                  </a:cxn>
                  <a:cxn ang="0">
                    <a:pos x="884" y="516"/>
                  </a:cxn>
                  <a:cxn ang="0">
                    <a:pos x="883" y="518"/>
                  </a:cxn>
                  <a:cxn ang="0">
                    <a:pos x="879" y="521"/>
                  </a:cxn>
                  <a:cxn ang="0">
                    <a:pos x="872" y="526"/>
                  </a:cxn>
                  <a:cxn ang="0">
                    <a:pos x="862" y="534"/>
                  </a:cxn>
                  <a:cxn ang="0">
                    <a:pos x="851" y="541"/>
                  </a:cxn>
                  <a:cxn ang="0">
                    <a:pos x="837" y="550"/>
                  </a:cxn>
                  <a:cxn ang="0">
                    <a:pos x="819" y="559"/>
                  </a:cxn>
                  <a:cxn ang="0">
                    <a:pos x="800" y="567"/>
                  </a:cxn>
                  <a:cxn ang="0">
                    <a:pos x="778" y="575"/>
                  </a:cxn>
                  <a:cxn ang="0">
                    <a:pos x="754" y="582"/>
                  </a:cxn>
                  <a:cxn ang="0">
                    <a:pos x="727" y="588"/>
                  </a:cxn>
                  <a:cxn ang="0">
                    <a:pos x="697" y="592"/>
                  </a:cxn>
                  <a:cxn ang="0">
                    <a:pos x="666" y="593"/>
                  </a:cxn>
                  <a:cxn ang="0">
                    <a:pos x="631" y="592"/>
                  </a:cxn>
                  <a:cxn ang="0">
                    <a:pos x="593" y="589"/>
                  </a:cxn>
                  <a:cxn ang="0">
                    <a:pos x="555" y="581"/>
                  </a:cxn>
                  <a:cxn ang="0">
                    <a:pos x="555" y="677"/>
                  </a:cxn>
                  <a:cxn ang="0">
                    <a:pos x="24" y="623"/>
                  </a:cxn>
                  <a:cxn ang="0">
                    <a:pos x="6" y="552"/>
                  </a:cxn>
                </a:cxnLst>
                <a:rect l="0" t="0" r="r" b="b"/>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prstTxWarp prst="textNoShape">
                  <a:avLst/>
                </a:prstTxWarp>
              </a:bodyPr>
              <a:lstStyle/>
              <a:p>
                <a:endParaRPr lang="en-US"/>
              </a:p>
            </p:txBody>
          </p:sp>
          <p:sp>
            <p:nvSpPr>
              <p:cNvPr id="358572" name="Freeform 172"/>
              <p:cNvSpPr>
                <a:spLocks/>
              </p:cNvSpPr>
              <p:nvPr/>
            </p:nvSpPr>
            <p:spPr bwMode="auto">
              <a:xfrm>
                <a:off x="6486" y="14516"/>
                <a:ext cx="787" cy="253"/>
              </a:xfrm>
              <a:custGeom>
                <a:avLst/>
                <a:gdLst/>
                <a:ahLst/>
                <a:cxnLst>
                  <a:cxn ang="0">
                    <a:pos x="787" y="91"/>
                  </a:cxn>
                  <a:cxn ang="0">
                    <a:pos x="12" y="0"/>
                  </a:cxn>
                  <a:cxn ang="0">
                    <a:pos x="0" y="91"/>
                  </a:cxn>
                  <a:cxn ang="0">
                    <a:pos x="764" y="253"/>
                  </a:cxn>
                  <a:cxn ang="0">
                    <a:pos x="787" y="91"/>
                  </a:cxn>
                </a:cxnLst>
                <a:rect l="0" t="0" r="r" b="b"/>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prstTxWarp prst="textNoShape">
                  <a:avLst/>
                </a:prstTxWarp>
              </a:bodyPr>
              <a:lstStyle/>
              <a:p>
                <a:endParaRPr lang="en-US"/>
              </a:p>
            </p:txBody>
          </p:sp>
          <p:sp>
            <p:nvSpPr>
              <p:cNvPr id="358573" name="Freeform 173"/>
              <p:cNvSpPr>
                <a:spLocks/>
              </p:cNvSpPr>
              <p:nvPr/>
            </p:nvSpPr>
            <p:spPr bwMode="auto">
              <a:xfrm>
                <a:off x="6879" y="14597"/>
                <a:ext cx="336" cy="115"/>
              </a:xfrm>
              <a:custGeom>
                <a:avLst/>
                <a:gdLst/>
                <a:ahLst/>
                <a:cxnLst>
                  <a:cxn ang="0">
                    <a:pos x="336" y="50"/>
                  </a:cxn>
                  <a:cxn ang="0">
                    <a:pos x="4" y="0"/>
                  </a:cxn>
                  <a:cxn ang="0">
                    <a:pos x="0" y="48"/>
                  </a:cxn>
                  <a:cxn ang="0">
                    <a:pos x="327" y="115"/>
                  </a:cxn>
                  <a:cxn ang="0">
                    <a:pos x="336" y="50"/>
                  </a:cxn>
                </a:cxnLst>
                <a:rect l="0" t="0" r="r" b="b"/>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prstTxWarp prst="textNoShape">
                  <a:avLst/>
                </a:prstTxWarp>
              </a:bodyPr>
              <a:lstStyle/>
              <a:p>
                <a:endParaRPr lang="en-US"/>
              </a:p>
            </p:txBody>
          </p:sp>
          <p:sp>
            <p:nvSpPr>
              <p:cNvPr id="358574" name="Freeform 174"/>
              <p:cNvSpPr>
                <a:spLocks/>
              </p:cNvSpPr>
              <p:nvPr/>
            </p:nvSpPr>
            <p:spPr bwMode="auto">
              <a:xfrm>
                <a:off x="6536" y="14540"/>
                <a:ext cx="225" cy="85"/>
              </a:xfrm>
              <a:custGeom>
                <a:avLst/>
                <a:gdLst/>
                <a:ahLst/>
                <a:cxnLst>
                  <a:cxn ang="0">
                    <a:pos x="225" y="39"/>
                  </a:cxn>
                  <a:cxn ang="0">
                    <a:pos x="0" y="0"/>
                  </a:cxn>
                  <a:cxn ang="0">
                    <a:pos x="3" y="41"/>
                  </a:cxn>
                  <a:cxn ang="0">
                    <a:pos x="218" y="85"/>
                  </a:cxn>
                  <a:cxn ang="0">
                    <a:pos x="225" y="39"/>
                  </a:cxn>
                </a:cxnLst>
                <a:rect l="0" t="0" r="r" b="b"/>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prstTxWarp prst="textNoShape">
                  <a:avLst/>
                </a:prstTxWarp>
              </a:bodyPr>
              <a:lstStyle/>
              <a:p>
                <a:endParaRPr lang="en-US"/>
              </a:p>
            </p:txBody>
          </p:sp>
          <p:sp>
            <p:nvSpPr>
              <p:cNvPr id="358575" name="Freeform 175"/>
              <p:cNvSpPr>
                <a:spLocks/>
              </p:cNvSpPr>
              <p:nvPr/>
            </p:nvSpPr>
            <p:spPr bwMode="auto">
              <a:xfrm>
                <a:off x="5972" y="14624"/>
                <a:ext cx="1325" cy="439"/>
              </a:xfrm>
              <a:custGeom>
                <a:avLst/>
                <a:gdLst/>
                <a:ahLst/>
                <a:cxnLst>
                  <a:cxn ang="0">
                    <a:pos x="0" y="132"/>
                  </a:cxn>
                  <a:cxn ang="0">
                    <a:pos x="3" y="132"/>
                  </a:cxn>
                  <a:cxn ang="0">
                    <a:pos x="10" y="130"/>
                  </a:cxn>
                  <a:cxn ang="0">
                    <a:pos x="24" y="128"/>
                  </a:cxn>
                  <a:cxn ang="0">
                    <a:pos x="42" y="125"/>
                  </a:cxn>
                  <a:cxn ang="0">
                    <a:pos x="62" y="121"/>
                  </a:cxn>
                  <a:cxn ang="0">
                    <a:pos x="86" y="116"/>
                  </a:cxn>
                  <a:cxn ang="0">
                    <a:pos x="113" y="109"/>
                  </a:cxn>
                  <a:cxn ang="0">
                    <a:pos x="141" y="102"/>
                  </a:cxn>
                  <a:cxn ang="0">
                    <a:pos x="170" y="94"/>
                  </a:cxn>
                  <a:cxn ang="0">
                    <a:pos x="199" y="85"/>
                  </a:cxn>
                  <a:cxn ang="0">
                    <a:pos x="228" y="74"/>
                  </a:cxn>
                  <a:cxn ang="0">
                    <a:pos x="257" y="62"/>
                  </a:cxn>
                  <a:cxn ang="0">
                    <a:pos x="285" y="48"/>
                  </a:cxn>
                  <a:cxn ang="0">
                    <a:pos x="309" y="34"/>
                  </a:cxn>
                  <a:cxn ang="0">
                    <a:pos x="333" y="18"/>
                  </a:cxn>
                  <a:cxn ang="0">
                    <a:pos x="352" y="0"/>
                  </a:cxn>
                  <a:cxn ang="0">
                    <a:pos x="1325" y="223"/>
                  </a:cxn>
                  <a:cxn ang="0">
                    <a:pos x="1323" y="225"/>
                  </a:cxn>
                  <a:cxn ang="0">
                    <a:pos x="1318" y="230"/>
                  </a:cxn>
                  <a:cxn ang="0">
                    <a:pos x="1309" y="239"/>
                  </a:cxn>
                  <a:cxn ang="0">
                    <a:pos x="1297" y="250"/>
                  </a:cxn>
                  <a:cxn ang="0">
                    <a:pos x="1282" y="263"/>
                  </a:cxn>
                  <a:cxn ang="0">
                    <a:pos x="1265" y="278"/>
                  </a:cxn>
                  <a:cxn ang="0">
                    <a:pos x="1247" y="295"/>
                  </a:cxn>
                  <a:cxn ang="0">
                    <a:pos x="1225" y="312"/>
                  </a:cxn>
                  <a:cxn ang="0">
                    <a:pos x="1202" y="331"/>
                  </a:cxn>
                  <a:cxn ang="0">
                    <a:pos x="1179" y="349"/>
                  </a:cxn>
                  <a:cxn ang="0">
                    <a:pos x="1154" y="367"/>
                  </a:cxn>
                  <a:cxn ang="0">
                    <a:pos x="1128" y="385"/>
                  </a:cxn>
                  <a:cxn ang="0">
                    <a:pos x="1102" y="401"/>
                  </a:cxn>
                  <a:cxn ang="0">
                    <a:pos x="1077" y="415"/>
                  </a:cxn>
                  <a:cxn ang="0">
                    <a:pos x="1051" y="428"/>
                  </a:cxn>
                  <a:cxn ang="0">
                    <a:pos x="1026" y="439"/>
                  </a:cxn>
                  <a:cxn ang="0">
                    <a:pos x="0" y="132"/>
                  </a:cxn>
                </a:cxnLst>
                <a:rect l="0" t="0" r="r" b="b"/>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prstTxWarp prst="textNoShape">
                  <a:avLst/>
                </a:prstTxWarp>
              </a:bodyPr>
              <a:lstStyle/>
              <a:p>
                <a:endParaRPr lang="en-US"/>
              </a:p>
            </p:txBody>
          </p:sp>
          <p:sp>
            <p:nvSpPr>
              <p:cNvPr id="358576" name="Freeform 176"/>
              <p:cNvSpPr>
                <a:spLocks/>
              </p:cNvSpPr>
              <p:nvPr/>
            </p:nvSpPr>
            <p:spPr bwMode="auto">
              <a:xfrm>
                <a:off x="7292" y="14577"/>
                <a:ext cx="472" cy="209"/>
              </a:xfrm>
              <a:custGeom>
                <a:avLst/>
                <a:gdLst/>
                <a:ahLst/>
                <a:cxnLst>
                  <a:cxn ang="0">
                    <a:pos x="47" y="209"/>
                  </a:cxn>
                  <a:cxn ang="0">
                    <a:pos x="472" y="84"/>
                  </a:cxn>
                  <a:cxn ang="0">
                    <a:pos x="215" y="0"/>
                  </a:cxn>
                  <a:cxn ang="0">
                    <a:pos x="5" y="24"/>
                  </a:cxn>
                  <a:cxn ang="0">
                    <a:pos x="0" y="197"/>
                  </a:cxn>
                  <a:cxn ang="0">
                    <a:pos x="47" y="209"/>
                  </a:cxn>
                </a:cxnLst>
                <a:rect l="0" t="0" r="r" b="b"/>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prstTxWarp prst="textNoShape">
                  <a:avLst/>
                </a:prstTxWarp>
              </a:bodyPr>
              <a:lstStyle/>
              <a:p>
                <a:endParaRPr lang="en-US"/>
              </a:p>
            </p:txBody>
          </p:sp>
          <p:sp>
            <p:nvSpPr>
              <p:cNvPr id="358577" name="Freeform 177"/>
              <p:cNvSpPr>
                <a:spLocks/>
              </p:cNvSpPr>
              <p:nvPr/>
            </p:nvSpPr>
            <p:spPr bwMode="auto">
              <a:xfrm>
                <a:off x="6073" y="13679"/>
                <a:ext cx="251" cy="999"/>
              </a:xfrm>
              <a:custGeom>
                <a:avLst/>
                <a:gdLst/>
                <a:ahLst/>
                <a:cxnLst>
                  <a:cxn ang="0">
                    <a:pos x="251" y="23"/>
                  </a:cxn>
                  <a:cxn ang="0">
                    <a:pos x="250" y="22"/>
                  </a:cxn>
                  <a:cxn ang="0">
                    <a:pos x="246" y="20"/>
                  </a:cxn>
                  <a:cxn ang="0">
                    <a:pos x="239" y="18"/>
                  </a:cxn>
                  <a:cxn ang="0">
                    <a:pos x="230" y="15"/>
                  </a:cxn>
                  <a:cxn ang="0">
                    <a:pos x="218" y="11"/>
                  </a:cxn>
                  <a:cxn ang="0">
                    <a:pos x="205" y="7"/>
                  </a:cxn>
                  <a:cxn ang="0">
                    <a:pos x="190" y="4"/>
                  </a:cxn>
                  <a:cxn ang="0">
                    <a:pos x="173" y="1"/>
                  </a:cxn>
                  <a:cxn ang="0">
                    <a:pos x="155" y="0"/>
                  </a:cxn>
                  <a:cxn ang="0">
                    <a:pos x="134" y="0"/>
                  </a:cxn>
                  <a:cxn ang="0">
                    <a:pos x="114" y="2"/>
                  </a:cxn>
                  <a:cxn ang="0">
                    <a:pos x="92" y="5"/>
                  </a:cxn>
                  <a:cxn ang="0">
                    <a:pos x="70" y="12"/>
                  </a:cxn>
                  <a:cxn ang="0">
                    <a:pos x="47" y="20"/>
                  </a:cxn>
                  <a:cxn ang="0">
                    <a:pos x="23" y="32"/>
                  </a:cxn>
                  <a:cxn ang="0">
                    <a:pos x="0" y="47"/>
                  </a:cxn>
                  <a:cxn ang="0">
                    <a:pos x="0" y="999"/>
                  </a:cxn>
                  <a:cxn ang="0">
                    <a:pos x="1" y="999"/>
                  </a:cxn>
                  <a:cxn ang="0">
                    <a:pos x="6" y="999"/>
                  </a:cxn>
                  <a:cxn ang="0">
                    <a:pos x="14" y="998"/>
                  </a:cxn>
                  <a:cxn ang="0">
                    <a:pos x="23" y="997"/>
                  </a:cxn>
                  <a:cxn ang="0">
                    <a:pos x="35" y="995"/>
                  </a:cxn>
                  <a:cxn ang="0">
                    <a:pos x="49" y="993"/>
                  </a:cxn>
                  <a:cxn ang="0">
                    <a:pos x="65" y="990"/>
                  </a:cxn>
                  <a:cxn ang="0">
                    <a:pos x="83" y="985"/>
                  </a:cxn>
                  <a:cxn ang="0">
                    <a:pos x="102" y="980"/>
                  </a:cxn>
                  <a:cxn ang="0">
                    <a:pos x="121" y="973"/>
                  </a:cxn>
                  <a:cxn ang="0">
                    <a:pos x="143" y="966"/>
                  </a:cxn>
                  <a:cxn ang="0">
                    <a:pos x="164" y="956"/>
                  </a:cxn>
                  <a:cxn ang="0">
                    <a:pos x="186" y="945"/>
                  </a:cxn>
                  <a:cxn ang="0">
                    <a:pos x="208" y="934"/>
                  </a:cxn>
                  <a:cxn ang="0">
                    <a:pos x="230" y="919"/>
                  </a:cxn>
                  <a:cxn ang="0">
                    <a:pos x="251" y="903"/>
                  </a:cxn>
                  <a:cxn ang="0">
                    <a:pos x="251" y="23"/>
                  </a:cxn>
                </a:cxnLst>
                <a:rect l="0" t="0" r="r" b="b"/>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prstTxWarp prst="textNoShape">
                  <a:avLst/>
                </a:prstTxWarp>
              </a:bodyPr>
              <a:lstStyle/>
              <a:p>
                <a:endParaRPr lang="en-US"/>
              </a:p>
            </p:txBody>
          </p:sp>
          <p:sp>
            <p:nvSpPr>
              <p:cNvPr id="358578" name="Freeform 178"/>
              <p:cNvSpPr>
                <a:spLocks/>
              </p:cNvSpPr>
              <p:nvPr/>
            </p:nvSpPr>
            <p:spPr bwMode="auto">
              <a:xfrm>
                <a:off x="6080" y="13687"/>
                <a:ext cx="215" cy="843"/>
              </a:xfrm>
              <a:custGeom>
                <a:avLst/>
                <a:gdLst/>
                <a:ahLst/>
                <a:cxnLst>
                  <a:cxn ang="0">
                    <a:pos x="215" y="20"/>
                  </a:cxn>
                  <a:cxn ang="0">
                    <a:pos x="214" y="19"/>
                  </a:cxn>
                  <a:cxn ang="0">
                    <a:pos x="211" y="18"/>
                  </a:cxn>
                  <a:cxn ang="0">
                    <a:pos x="205" y="15"/>
                  </a:cxn>
                  <a:cxn ang="0">
                    <a:pos x="197" y="12"/>
                  </a:cxn>
                  <a:cxn ang="0">
                    <a:pos x="187" y="9"/>
                  </a:cxn>
                  <a:cxn ang="0">
                    <a:pos x="176" y="6"/>
                  </a:cxn>
                  <a:cxn ang="0">
                    <a:pos x="163" y="4"/>
                  </a:cxn>
                  <a:cxn ang="0">
                    <a:pos x="149" y="1"/>
                  </a:cxn>
                  <a:cxn ang="0">
                    <a:pos x="133" y="0"/>
                  </a:cxn>
                  <a:cxn ang="0">
                    <a:pos x="115" y="0"/>
                  </a:cxn>
                  <a:cxn ang="0">
                    <a:pos x="98" y="1"/>
                  </a:cxn>
                  <a:cxn ang="0">
                    <a:pos x="79" y="5"/>
                  </a:cxn>
                  <a:cxn ang="0">
                    <a:pos x="60" y="10"/>
                  </a:cxn>
                  <a:cxn ang="0">
                    <a:pos x="40" y="18"/>
                  </a:cxn>
                  <a:cxn ang="0">
                    <a:pos x="21" y="27"/>
                  </a:cxn>
                  <a:cxn ang="0">
                    <a:pos x="0" y="40"/>
                  </a:cxn>
                  <a:cxn ang="0">
                    <a:pos x="0" y="843"/>
                  </a:cxn>
                  <a:cxn ang="0">
                    <a:pos x="1" y="843"/>
                  </a:cxn>
                  <a:cxn ang="0">
                    <a:pos x="6" y="843"/>
                  </a:cxn>
                  <a:cxn ang="0">
                    <a:pos x="12" y="842"/>
                  </a:cxn>
                  <a:cxn ang="0">
                    <a:pos x="21" y="841"/>
                  </a:cxn>
                  <a:cxn ang="0">
                    <a:pos x="30" y="840"/>
                  </a:cxn>
                  <a:cxn ang="0">
                    <a:pos x="43" y="838"/>
                  </a:cxn>
                  <a:cxn ang="0">
                    <a:pos x="56" y="835"/>
                  </a:cxn>
                  <a:cxn ang="0">
                    <a:pos x="71" y="831"/>
                  </a:cxn>
                  <a:cxn ang="0">
                    <a:pos x="87" y="826"/>
                  </a:cxn>
                  <a:cxn ang="0">
                    <a:pos x="105" y="821"/>
                  </a:cxn>
                  <a:cxn ang="0">
                    <a:pos x="123" y="814"/>
                  </a:cxn>
                  <a:cxn ang="0">
                    <a:pos x="141" y="806"/>
                  </a:cxn>
                  <a:cxn ang="0">
                    <a:pos x="159" y="797"/>
                  </a:cxn>
                  <a:cxn ang="0">
                    <a:pos x="179" y="786"/>
                  </a:cxn>
                  <a:cxn ang="0">
                    <a:pos x="197" y="774"/>
                  </a:cxn>
                  <a:cxn ang="0">
                    <a:pos x="215" y="760"/>
                  </a:cxn>
                  <a:cxn ang="0">
                    <a:pos x="215" y="20"/>
                  </a:cxn>
                </a:cxnLst>
                <a:rect l="0" t="0" r="r" b="b"/>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prstTxWarp prst="textNoShape">
                  <a:avLst/>
                </a:prstTxWarp>
              </a:bodyPr>
              <a:lstStyle/>
              <a:p>
                <a:endParaRPr lang="en-US"/>
              </a:p>
            </p:txBody>
          </p:sp>
          <p:sp>
            <p:nvSpPr>
              <p:cNvPr id="358579" name="Freeform 179"/>
              <p:cNvSpPr>
                <a:spLocks/>
              </p:cNvSpPr>
              <p:nvPr/>
            </p:nvSpPr>
            <p:spPr bwMode="auto">
              <a:xfrm>
                <a:off x="6087" y="13696"/>
                <a:ext cx="180" cy="685"/>
              </a:xfrm>
              <a:custGeom>
                <a:avLst/>
                <a:gdLst/>
                <a:ahLst/>
                <a:cxnLst>
                  <a:cxn ang="0">
                    <a:pos x="180" y="16"/>
                  </a:cxn>
                  <a:cxn ang="0">
                    <a:pos x="179" y="16"/>
                  </a:cxn>
                  <a:cxn ang="0">
                    <a:pos x="176" y="14"/>
                  </a:cxn>
                  <a:cxn ang="0">
                    <a:pos x="172" y="12"/>
                  </a:cxn>
                  <a:cxn ang="0">
                    <a:pos x="165" y="10"/>
                  </a:cxn>
                  <a:cxn ang="0">
                    <a:pos x="157" y="8"/>
                  </a:cxn>
                  <a:cxn ang="0">
                    <a:pos x="147" y="4"/>
                  </a:cxn>
                  <a:cxn ang="0">
                    <a:pos x="136" y="2"/>
                  </a:cxn>
                  <a:cxn ang="0">
                    <a:pos x="125" y="0"/>
                  </a:cxn>
                  <a:cxn ang="0">
                    <a:pos x="111" y="0"/>
                  </a:cxn>
                  <a:cxn ang="0">
                    <a:pos x="97" y="0"/>
                  </a:cxn>
                  <a:cxn ang="0">
                    <a:pos x="81" y="1"/>
                  </a:cxn>
                  <a:cxn ang="0">
                    <a:pos x="66" y="3"/>
                  </a:cxn>
                  <a:cxn ang="0">
                    <a:pos x="50" y="8"/>
                  </a:cxn>
                  <a:cxn ang="0">
                    <a:pos x="33" y="14"/>
                  </a:cxn>
                  <a:cxn ang="0">
                    <a:pos x="17" y="23"/>
                  </a:cxn>
                  <a:cxn ang="0">
                    <a:pos x="0" y="33"/>
                  </a:cxn>
                  <a:cxn ang="0">
                    <a:pos x="0" y="685"/>
                  </a:cxn>
                  <a:cxn ang="0">
                    <a:pos x="1" y="685"/>
                  </a:cxn>
                  <a:cxn ang="0">
                    <a:pos x="4" y="685"/>
                  </a:cxn>
                  <a:cxn ang="0">
                    <a:pos x="9" y="684"/>
                  </a:cxn>
                  <a:cxn ang="0">
                    <a:pos x="17" y="683"/>
                  </a:cxn>
                  <a:cxn ang="0">
                    <a:pos x="26" y="682"/>
                  </a:cxn>
                  <a:cxn ang="0">
                    <a:pos x="35" y="681"/>
                  </a:cxn>
                  <a:cxn ang="0">
                    <a:pos x="47" y="678"/>
                  </a:cxn>
                  <a:cxn ang="0">
                    <a:pos x="60" y="676"/>
                  </a:cxn>
                  <a:cxn ang="0">
                    <a:pos x="73" y="671"/>
                  </a:cxn>
                  <a:cxn ang="0">
                    <a:pos x="87" y="667"/>
                  </a:cxn>
                  <a:cxn ang="0">
                    <a:pos x="102" y="662"/>
                  </a:cxn>
                  <a:cxn ang="0">
                    <a:pos x="118" y="655"/>
                  </a:cxn>
                  <a:cxn ang="0">
                    <a:pos x="133" y="648"/>
                  </a:cxn>
                  <a:cxn ang="0">
                    <a:pos x="149" y="639"/>
                  </a:cxn>
                  <a:cxn ang="0">
                    <a:pos x="165" y="628"/>
                  </a:cxn>
                  <a:cxn ang="0">
                    <a:pos x="180" y="617"/>
                  </a:cxn>
                  <a:cxn ang="0">
                    <a:pos x="180" y="16"/>
                  </a:cxn>
                </a:cxnLst>
                <a:rect l="0" t="0" r="r" b="b"/>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prstTxWarp prst="textNoShape">
                  <a:avLst/>
                </a:prstTxWarp>
              </a:bodyPr>
              <a:lstStyle/>
              <a:p>
                <a:endParaRPr lang="en-US"/>
              </a:p>
            </p:txBody>
          </p:sp>
          <p:sp>
            <p:nvSpPr>
              <p:cNvPr id="358580" name="Freeform 180"/>
              <p:cNvSpPr>
                <a:spLocks/>
              </p:cNvSpPr>
              <p:nvPr/>
            </p:nvSpPr>
            <p:spPr bwMode="auto">
              <a:xfrm>
                <a:off x="6093" y="13704"/>
                <a:ext cx="146" cy="530"/>
              </a:xfrm>
              <a:custGeom>
                <a:avLst/>
                <a:gdLst/>
                <a:ahLst/>
                <a:cxnLst>
                  <a:cxn ang="0">
                    <a:pos x="146" y="14"/>
                  </a:cxn>
                  <a:cxn ang="0">
                    <a:pos x="143" y="12"/>
                  </a:cxn>
                  <a:cxn ang="0">
                    <a:pos x="134" y="8"/>
                  </a:cxn>
                  <a:cxn ang="0">
                    <a:pos x="120" y="4"/>
                  </a:cxn>
                  <a:cxn ang="0">
                    <a:pos x="101" y="1"/>
                  </a:cxn>
                  <a:cxn ang="0">
                    <a:pos x="79" y="0"/>
                  </a:cxn>
                  <a:cxn ang="0">
                    <a:pos x="54" y="3"/>
                  </a:cxn>
                  <a:cxn ang="0">
                    <a:pos x="27" y="11"/>
                  </a:cxn>
                  <a:cxn ang="0">
                    <a:pos x="0" y="27"/>
                  </a:cxn>
                  <a:cxn ang="0">
                    <a:pos x="0" y="530"/>
                  </a:cxn>
                  <a:cxn ang="0">
                    <a:pos x="3" y="530"/>
                  </a:cxn>
                  <a:cxn ang="0">
                    <a:pos x="14" y="529"/>
                  </a:cxn>
                  <a:cxn ang="0">
                    <a:pos x="29" y="526"/>
                  </a:cxn>
                  <a:cxn ang="0">
                    <a:pos x="49" y="521"/>
                  </a:cxn>
                  <a:cxn ang="0">
                    <a:pos x="71" y="514"/>
                  </a:cxn>
                  <a:cxn ang="0">
                    <a:pos x="96" y="505"/>
                  </a:cxn>
                  <a:cxn ang="0">
                    <a:pos x="121" y="492"/>
                  </a:cxn>
                  <a:cxn ang="0">
                    <a:pos x="146" y="475"/>
                  </a:cxn>
                  <a:cxn ang="0">
                    <a:pos x="146" y="14"/>
                  </a:cxn>
                </a:cxnLst>
                <a:rect l="0" t="0" r="r" b="b"/>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prstTxWarp prst="textNoShape">
                  <a:avLst/>
                </a:prstTxWarp>
              </a:bodyPr>
              <a:lstStyle/>
              <a:p>
                <a:endParaRPr lang="en-US"/>
              </a:p>
            </p:txBody>
          </p:sp>
          <p:sp>
            <p:nvSpPr>
              <p:cNvPr id="358581" name="Freeform 181"/>
              <p:cNvSpPr>
                <a:spLocks/>
              </p:cNvSpPr>
              <p:nvPr/>
            </p:nvSpPr>
            <p:spPr bwMode="auto">
              <a:xfrm>
                <a:off x="6101" y="13712"/>
                <a:ext cx="109" cy="373"/>
              </a:xfrm>
              <a:custGeom>
                <a:avLst/>
                <a:gdLst/>
                <a:ahLst/>
                <a:cxnLst>
                  <a:cxn ang="0">
                    <a:pos x="109" y="10"/>
                  </a:cxn>
                  <a:cxn ang="0">
                    <a:pos x="107" y="9"/>
                  </a:cxn>
                  <a:cxn ang="0">
                    <a:pos x="100" y="6"/>
                  </a:cxn>
                  <a:cxn ang="0">
                    <a:pos x="89" y="2"/>
                  </a:cxn>
                  <a:cxn ang="0">
                    <a:pos x="75" y="0"/>
                  </a:cxn>
                  <a:cxn ang="0">
                    <a:pos x="59" y="0"/>
                  </a:cxn>
                  <a:cxn ang="0">
                    <a:pos x="39" y="2"/>
                  </a:cxn>
                  <a:cxn ang="0">
                    <a:pos x="20" y="9"/>
                  </a:cxn>
                  <a:cxn ang="0">
                    <a:pos x="0" y="21"/>
                  </a:cxn>
                  <a:cxn ang="0">
                    <a:pos x="0" y="373"/>
                  </a:cxn>
                  <a:cxn ang="0">
                    <a:pos x="2" y="373"/>
                  </a:cxn>
                  <a:cxn ang="0">
                    <a:pos x="9" y="372"/>
                  </a:cxn>
                  <a:cxn ang="0">
                    <a:pos x="21" y="369"/>
                  </a:cxn>
                  <a:cxn ang="0">
                    <a:pos x="36" y="366"/>
                  </a:cxn>
                  <a:cxn ang="0">
                    <a:pos x="53" y="362"/>
                  </a:cxn>
                  <a:cxn ang="0">
                    <a:pos x="72" y="354"/>
                  </a:cxn>
                  <a:cxn ang="0">
                    <a:pos x="90" y="343"/>
                  </a:cxn>
                  <a:cxn ang="0">
                    <a:pos x="109" y="331"/>
                  </a:cxn>
                  <a:cxn ang="0">
                    <a:pos x="109" y="10"/>
                  </a:cxn>
                </a:cxnLst>
                <a:rect l="0" t="0" r="r" b="b"/>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prstTxWarp prst="textNoShape">
                  <a:avLst/>
                </a:prstTxWarp>
              </a:bodyPr>
              <a:lstStyle/>
              <a:p>
                <a:endParaRPr lang="en-US"/>
              </a:p>
            </p:txBody>
          </p:sp>
          <p:sp>
            <p:nvSpPr>
              <p:cNvPr id="358582" name="Freeform 182"/>
              <p:cNvSpPr>
                <a:spLocks/>
              </p:cNvSpPr>
              <p:nvPr/>
            </p:nvSpPr>
            <p:spPr bwMode="auto">
              <a:xfrm>
                <a:off x="6107" y="13721"/>
                <a:ext cx="75" cy="216"/>
              </a:xfrm>
              <a:custGeom>
                <a:avLst/>
                <a:gdLst/>
                <a:ahLst/>
                <a:cxnLst>
                  <a:cxn ang="0">
                    <a:pos x="75" y="6"/>
                  </a:cxn>
                  <a:cxn ang="0">
                    <a:pos x="73" y="5"/>
                  </a:cxn>
                  <a:cxn ang="0">
                    <a:pos x="69" y="4"/>
                  </a:cxn>
                  <a:cxn ang="0">
                    <a:pos x="61" y="2"/>
                  </a:cxn>
                  <a:cxn ang="0">
                    <a:pos x="52" y="0"/>
                  </a:cxn>
                  <a:cxn ang="0">
                    <a:pos x="41" y="0"/>
                  </a:cxn>
                  <a:cxn ang="0">
                    <a:pos x="28" y="1"/>
                  </a:cxn>
                  <a:cxn ang="0">
                    <a:pos x="14" y="6"/>
                  </a:cxn>
                  <a:cxn ang="0">
                    <a:pos x="0" y="14"/>
                  </a:cxn>
                  <a:cxn ang="0">
                    <a:pos x="0" y="216"/>
                  </a:cxn>
                  <a:cxn ang="0">
                    <a:pos x="2" y="216"/>
                  </a:cxn>
                  <a:cxn ang="0">
                    <a:pos x="7" y="215"/>
                  </a:cxn>
                  <a:cxn ang="0">
                    <a:pos x="15" y="214"/>
                  </a:cxn>
                  <a:cxn ang="0">
                    <a:pos x="25" y="211"/>
                  </a:cxn>
                  <a:cxn ang="0">
                    <a:pos x="37" y="208"/>
                  </a:cxn>
                  <a:cxn ang="0">
                    <a:pos x="50" y="203"/>
                  </a:cxn>
                  <a:cxn ang="0">
                    <a:pos x="63" y="195"/>
                  </a:cxn>
                  <a:cxn ang="0">
                    <a:pos x="75" y="187"/>
                  </a:cxn>
                  <a:cxn ang="0">
                    <a:pos x="75" y="6"/>
                  </a:cxn>
                </a:cxnLst>
                <a:rect l="0" t="0" r="r" b="b"/>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prstTxWarp prst="textNoShape">
                  <a:avLst/>
                </a:prstTxWarp>
              </a:bodyPr>
              <a:lstStyle/>
              <a:p>
                <a:endParaRPr lang="en-US"/>
              </a:p>
            </p:txBody>
          </p:sp>
          <p:sp>
            <p:nvSpPr>
              <p:cNvPr id="358583" name="Freeform 183"/>
              <p:cNvSpPr>
                <a:spLocks/>
              </p:cNvSpPr>
              <p:nvPr/>
            </p:nvSpPr>
            <p:spPr bwMode="auto">
              <a:xfrm>
                <a:off x="7013" y="14340"/>
                <a:ext cx="110" cy="111"/>
              </a:xfrm>
              <a:custGeom>
                <a:avLst/>
                <a:gdLst/>
                <a:ahLst/>
                <a:cxnLst>
                  <a:cxn ang="0">
                    <a:pos x="55" y="111"/>
                  </a:cxn>
                  <a:cxn ang="0">
                    <a:pos x="66" y="110"/>
                  </a:cxn>
                  <a:cxn ang="0">
                    <a:pos x="76" y="106"/>
                  </a:cxn>
                  <a:cxn ang="0">
                    <a:pos x="85" y="101"/>
                  </a:cxn>
                  <a:cxn ang="0">
                    <a:pos x="94" y="94"/>
                  </a:cxn>
                  <a:cxn ang="0">
                    <a:pos x="100" y="86"/>
                  </a:cxn>
                  <a:cxn ang="0">
                    <a:pos x="106" y="77"/>
                  </a:cxn>
                  <a:cxn ang="0">
                    <a:pos x="109" y="66"/>
                  </a:cxn>
                  <a:cxn ang="0">
                    <a:pos x="110" y="56"/>
                  </a:cxn>
                  <a:cxn ang="0">
                    <a:pos x="109" y="44"/>
                  </a:cxn>
                  <a:cxn ang="0">
                    <a:pos x="106" y="34"/>
                  </a:cxn>
                  <a:cxn ang="0">
                    <a:pos x="100" y="24"/>
                  </a:cxn>
                  <a:cxn ang="0">
                    <a:pos x="94" y="17"/>
                  </a:cxn>
                  <a:cxn ang="0">
                    <a:pos x="85" y="9"/>
                  </a:cxn>
                  <a:cxn ang="0">
                    <a:pos x="76" y="5"/>
                  </a:cxn>
                  <a:cxn ang="0">
                    <a:pos x="66" y="2"/>
                  </a:cxn>
                  <a:cxn ang="0">
                    <a:pos x="55" y="0"/>
                  </a:cxn>
                  <a:cxn ang="0">
                    <a:pos x="44" y="2"/>
                  </a:cxn>
                  <a:cxn ang="0">
                    <a:pos x="33" y="5"/>
                  </a:cxn>
                  <a:cxn ang="0">
                    <a:pos x="25" y="9"/>
                  </a:cxn>
                  <a:cxn ang="0">
                    <a:pos x="16" y="17"/>
                  </a:cxn>
                  <a:cxn ang="0">
                    <a:pos x="10" y="24"/>
                  </a:cxn>
                  <a:cxn ang="0">
                    <a:pos x="4" y="34"/>
                  </a:cxn>
                  <a:cxn ang="0">
                    <a:pos x="1" y="44"/>
                  </a:cxn>
                  <a:cxn ang="0">
                    <a:pos x="0" y="56"/>
                  </a:cxn>
                  <a:cxn ang="0">
                    <a:pos x="1" y="66"/>
                  </a:cxn>
                  <a:cxn ang="0">
                    <a:pos x="4" y="77"/>
                  </a:cxn>
                  <a:cxn ang="0">
                    <a:pos x="10" y="86"/>
                  </a:cxn>
                  <a:cxn ang="0">
                    <a:pos x="16" y="94"/>
                  </a:cxn>
                  <a:cxn ang="0">
                    <a:pos x="25" y="101"/>
                  </a:cxn>
                  <a:cxn ang="0">
                    <a:pos x="33" y="106"/>
                  </a:cxn>
                  <a:cxn ang="0">
                    <a:pos x="44" y="110"/>
                  </a:cxn>
                  <a:cxn ang="0">
                    <a:pos x="55" y="111"/>
                  </a:cxn>
                </a:cxnLst>
                <a:rect l="0" t="0" r="r" b="b"/>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prstTxWarp prst="textNoShape">
                  <a:avLst/>
                </a:prstTxWarp>
              </a:bodyPr>
              <a:lstStyle/>
              <a:p>
                <a:endParaRPr lang="en-US"/>
              </a:p>
            </p:txBody>
          </p:sp>
          <p:sp>
            <p:nvSpPr>
              <p:cNvPr id="358584" name="Freeform 184"/>
              <p:cNvSpPr>
                <a:spLocks/>
              </p:cNvSpPr>
              <p:nvPr/>
            </p:nvSpPr>
            <p:spPr bwMode="auto">
              <a:xfrm>
                <a:off x="6676" y="14343"/>
                <a:ext cx="55" cy="55"/>
              </a:xfrm>
              <a:custGeom>
                <a:avLst/>
                <a:gdLst/>
                <a:ahLst/>
                <a:cxnLst>
                  <a:cxn ang="0">
                    <a:pos x="27" y="55"/>
                  </a:cxn>
                  <a:cxn ang="0">
                    <a:pos x="38" y="53"/>
                  </a:cxn>
                  <a:cxn ang="0">
                    <a:pos x="48" y="46"/>
                  </a:cxn>
                  <a:cxn ang="0">
                    <a:pos x="53" y="37"/>
                  </a:cxn>
                  <a:cxn ang="0">
                    <a:pos x="55" y="27"/>
                  </a:cxn>
                  <a:cxn ang="0">
                    <a:pos x="53" y="16"/>
                  </a:cxn>
                  <a:cxn ang="0">
                    <a:pos x="48" y="7"/>
                  </a:cxn>
                  <a:cxn ang="0">
                    <a:pos x="38" y="2"/>
                  </a:cxn>
                  <a:cxn ang="0">
                    <a:pos x="27" y="0"/>
                  </a:cxn>
                  <a:cxn ang="0">
                    <a:pos x="16" y="2"/>
                  </a:cxn>
                  <a:cxn ang="0">
                    <a:pos x="8" y="7"/>
                  </a:cxn>
                  <a:cxn ang="0">
                    <a:pos x="2" y="16"/>
                  </a:cxn>
                  <a:cxn ang="0">
                    <a:pos x="0" y="27"/>
                  </a:cxn>
                  <a:cxn ang="0">
                    <a:pos x="2" y="37"/>
                  </a:cxn>
                  <a:cxn ang="0">
                    <a:pos x="8" y="46"/>
                  </a:cxn>
                  <a:cxn ang="0">
                    <a:pos x="16" y="53"/>
                  </a:cxn>
                  <a:cxn ang="0">
                    <a:pos x="27" y="55"/>
                  </a:cxn>
                </a:cxnLst>
                <a:rect l="0" t="0" r="r" b="b"/>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8585" name="Freeform 185"/>
              <p:cNvSpPr>
                <a:spLocks/>
              </p:cNvSpPr>
              <p:nvPr/>
            </p:nvSpPr>
            <p:spPr bwMode="auto">
              <a:xfrm>
                <a:off x="6770" y="14345"/>
                <a:ext cx="55" cy="55"/>
              </a:xfrm>
              <a:custGeom>
                <a:avLst/>
                <a:gdLst/>
                <a:ahLst/>
                <a:cxnLst>
                  <a:cxn ang="0">
                    <a:pos x="28" y="55"/>
                  </a:cxn>
                  <a:cxn ang="0">
                    <a:pos x="39" y="53"/>
                  </a:cxn>
                  <a:cxn ang="0">
                    <a:pos x="47" y="47"/>
                  </a:cxn>
                  <a:cxn ang="0">
                    <a:pos x="53" y="39"/>
                  </a:cxn>
                  <a:cxn ang="0">
                    <a:pos x="55" y="28"/>
                  </a:cxn>
                  <a:cxn ang="0">
                    <a:pos x="53" y="17"/>
                  </a:cxn>
                  <a:cxn ang="0">
                    <a:pos x="47" y="8"/>
                  </a:cxn>
                  <a:cxn ang="0">
                    <a:pos x="39" y="2"/>
                  </a:cxn>
                  <a:cxn ang="0">
                    <a:pos x="28" y="0"/>
                  </a:cxn>
                  <a:cxn ang="0">
                    <a:pos x="17" y="2"/>
                  </a:cxn>
                  <a:cxn ang="0">
                    <a:pos x="9" y="8"/>
                  </a:cxn>
                  <a:cxn ang="0">
                    <a:pos x="2" y="17"/>
                  </a:cxn>
                  <a:cxn ang="0">
                    <a:pos x="0" y="28"/>
                  </a:cxn>
                  <a:cxn ang="0">
                    <a:pos x="2" y="39"/>
                  </a:cxn>
                  <a:cxn ang="0">
                    <a:pos x="9" y="47"/>
                  </a:cxn>
                  <a:cxn ang="0">
                    <a:pos x="17" y="53"/>
                  </a:cxn>
                  <a:cxn ang="0">
                    <a:pos x="28" y="55"/>
                  </a:cxn>
                </a:cxnLst>
                <a:rect l="0" t="0" r="r" b="b"/>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prstTxWarp prst="textNoShape">
                  <a:avLst/>
                </a:prstTxWarp>
              </a:bodyPr>
              <a:lstStyle/>
              <a:p>
                <a:endParaRPr lang="en-US"/>
              </a:p>
            </p:txBody>
          </p:sp>
          <p:sp>
            <p:nvSpPr>
              <p:cNvPr id="358586" name="Freeform 186"/>
              <p:cNvSpPr>
                <a:spLocks/>
              </p:cNvSpPr>
              <p:nvPr/>
            </p:nvSpPr>
            <p:spPr bwMode="auto">
              <a:xfrm>
                <a:off x="6401" y="13591"/>
                <a:ext cx="156" cy="752"/>
              </a:xfrm>
              <a:custGeom>
                <a:avLst/>
                <a:gdLst/>
                <a:ahLst/>
                <a:cxnLst>
                  <a:cxn ang="0">
                    <a:pos x="48" y="15"/>
                  </a:cxn>
                  <a:cxn ang="0">
                    <a:pos x="44" y="30"/>
                  </a:cxn>
                  <a:cxn ang="0">
                    <a:pos x="33" y="73"/>
                  </a:cxn>
                  <a:cxn ang="0">
                    <a:pos x="19" y="140"/>
                  </a:cxn>
                  <a:cxn ang="0">
                    <a:pos x="7" y="229"/>
                  </a:cxn>
                  <a:cxn ang="0">
                    <a:pos x="0" y="337"/>
                  </a:cxn>
                  <a:cxn ang="0">
                    <a:pos x="1" y="462"/>
                  </a:cxn>
                  <a:cxn ang="0">
                    <a:pos x="14" y="602"/>
                  </a:cxn>
                  <a:cxn ang="0">
                    <a:pos x="43" y="752"/>
                  </a:cxn>
                  <a:cxn ang="0">
                    <a:pos x="150" y="746"/>
                  </a:cxn>
                  <a:cxn ang="0">
                    <a:pos x="146" y="724"/>
                  </a:cxn>
                  <a:cxn ang="0">
                    <a:pos x="135" y="663"/>
                  </a:cxn>
                  <a:cxn ang="0">
                    <a:pos x="123" y="574"/>
                  </a:cxn>
                  <a:cxn ang="0">
                    <a:pos x="111" y="463"/>
                  </a:cxn>
                  <a:cxn ang="0">
                    <a:pos x="104" y="342"/>
                  </a:cxn>
                  <a:cxn ang="0">
                    <a:pos x="107" y="220"/>
                  </a:cxn>
                  <a:cxn ang="0">
                    <a:pos x="124" y="106"/>
                  </a:cxn>
                  <a:cxn ang="0">
                    <a:pos x="156" y="9"/>
                  </a:cxn>
                  <a:cxn ang="0">
                    <a:pos x="156" y="8"/>
                  </a:cxn>
                  <a:cxn ang="0">
                    <a:pos x="156" y="6"/>
                  </a:cxn>
                  <a:cxn ang="0">
                    <a:pos x="154" y="4"/>
                  </a:cxn>
                  <a:cxn ang="0">
                    <a:pos x="147" y="0"/>
                  </a:cxn>
                  <a:cxn ang="0">
                    <a:pos x="134" y="0"/>
                  </a:cxn>
                  <a:cxn ang="0">
                    <a:pos x="115" y="1"/>
                  </a:cxn>
                  <a:cxn ang="0">
                    <a:pos x="87" y="7"/>
                  </a:cxn>
                  <a:cxn ang="0">
                    <a:pos x="48" y="15"/>
                  </a:cxn>
                </a:cxnLst>
                <a:rect l="0" t="0" r="r" b="b"/>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prstTxWarp prst="textNoShape">
                  <a:avLst/>
                </a:prstTxWarp>
              </a:bodyPr>
              <a:lstStyle/>
              <a:p>
                <a:endParaRPr lang="en-US"/>
              </a:p>
            </p:txBody>
          </p:sp>
          <p:sp>
            <p:nvSpPr>
              <p:cNvPr id="358587" name="Freeform 187"/>
              <p:cNvSpPr>
                <a:spLocks/>
              </p:cNvSpPr>
              <p:nvPr/>
            </p:nvSpPr>
            <p:spPr bwMode="auto">
              <a:xfrm>
                <a:off x="7205" y="13498"/>
                <a:ext cx="212" cy="839"/>
              </a:xfrm>
              <a:custGeom>
                <a:avLst/>
                <a:gdLst/>
                <a:ahLst/>
                <a:cxnLst>
                  <a:cxn ang="0">
                    <a:pos x="212" y="6"/>
                  </a:cxn>
                  <a:cxn ang="0">
                    <a:pos x="206" y="11"/>
                  </a:cxn>
                  <a:cxn ang="0">
                    <a:pos x="192" y="33"/>
                  </a:cxn>
                  <a:cxn ang="0">
                    <a:pos x="174" y="77"/>
                  </a:cxn>
                  <a:cxn ang="0">
                    <a:pos x="156" y="148"/>
                  </a:cxn>
                  <a:cxn ang="0">
                    <a:pos x="141" y="254"/>
                  </a:cxn>
                  <a:cxn ang="0">
                    <a:pos x="133" y="401"/>
                  </a:cxn>
                  <a:cxn ang="0">
                    <a:pos x="137" y="593"/>
                  </a:cxn>
                  <a:cxn ang="0">
                    <a:pos x="158" y="839"/>
                  </a:cxn>
                  <a:cxn ang="0">
                    <a:pos x="38" y="839"/>
                  </a:cxn>
                  <a:cxn ang="0">
                    <a:pos x="34" y="814"/>
                  </a:cxn>
                  <a:cxn ang="0">
                    <a:pos x="24" y="746"/>
                  </a:cxn>
                  <a:cxn ang="0">
                    <a:pos x="12" y="645"/>
                  </a:cxn>
                  <a:cxn ang="0">
                    <a:pos x="3" y="521"/>
                  </a:cxn>
                  <a:cxn ang="0">
                    <a:pos x="0" y="384"/>
                  </a:cxn>
                  <a:cxn ang="0">
                    <a:pos x="6" y="244"/>
                  </a:cxn>
                  <a:cxn ang="0">
                    <a:pos x="29" y="114"/>
                  </a:cxn>
                  <a:cxn ang="0">
                    <a:pos x="68" y="0"/>
                  </a:cxn>
                  <a:cxn ang="0">
                    <a:pos x="212" y="6"/>
                  </a:cxn>
                </a:cxnLst>
                <a:rect l="0" t="0" r="r" b="b"/>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prstTxWarp prst="textNoShape">
                  <a:avLst/>
                </a:prstTxWarp>
              </a:bodyPr>
              <a:lstStyle/>
              <a:p>
                <a:endParaRPr lang="en-US"/>
              </a:p>
            </p:txBody>
          </p:sp>
          <p:sp>
            <p:nvSpPr>
              <p:cNvPr id="358588" name="Freeform 188"/>
              <p:cNvSpPr>
                <a:spLocks/>
              </p:cNvSpPr>
              <p:nvPr/>
            </p:nvSpPr>
            <p:spPr bwMode="auto">
              <a:xfrm>
                <a:off x="6406" y="13636"/>
                <a:ext cx="137" cy="656"/>
              </a:xfrm>
              <a:custGeom>
                <a:avLst/>
                <a:gdLst/>
                <a:ahLst/>
                <a:cxnLst>
                  <a:cxn ang="0">
                    <a:pos x="43" y="12"/>
                  </a:cxn>
                  <a:cxn ang="0">
                    <a:pos x="39" y="25"/>
                  </a:cxn>
                  <a:cxn ang="0">
                    <a:pos x="30" y="62"/>
                  </a:cxn>
                  <a:cxn ang="0">
                    <a:pos x="19" y="122"/>
                  </a:cxn>
                  <a:cxn ang="0">
                    <a:pos x="7" y="199"/>
                  </a:cxn>
                  <a:cxn ang="0">
                    <a:pos x="0" y="294"/>
                  </a:cxn>
                  <a:cxn ang="0">
                    <a:pos x="1" y="403"/>
                  </a:cxn>
                  <a:cxn ang="0">
                    <a:pos x="12" y="524"/>
                  </a:cxn>
                  <a:cxn ang="0">
                    <a:pos x="38" y="656"/>
                  </a:cxn>
                  <a:cxn ang="0">
                    <a:pos x="132" y="650"/>
                  </a:cxn>
                  <a:cxn ang="0">
                    <a:pos x="127" y="631"/>
                  </a:cxn>
                  <a:cxn ang="0">
                    <a:pos x="119" y="578"/>
                  </a:cxn>
                  <a:cxn ang="0">
                    <a:pos x="107" y="499"/>
                  </a:cxn>
                  <a:cxn ang="0">
                    <a:pos x="97" y="403"/>
                  </a:cxn>
                  <a:cxn ang="0">
                    <a:pos x="92" y="297"/>
                  </a:cxn>
                  <a:cxn ang="0">
                    <a:pos x="94" y="192"/>
                  </a:cxn>
                  <a:cxn ang="0">
                    <a:pos x="108" y="91"/>
                  </a:cxn>
                  <a:cxn ang="0">
                    <a:pos x="137" y="7"/>
                  </a:cxn>
                  <a:cxn ang="0">
                    <a:pos x="137" y="6"/>
                  </a:cxn>
                  <a:cxn ang="0">
                    <a:pos x="137" y="4"/>
                  </a:cxn>
                  <a:cxn ang="0">
                    <a:pos x="135" y="2"/>
                  </a:cxn>
                  <a:cxn ang="0">
                    <a:pos x="129" y="0"/>
                  </a:cxn>
                  <a:cxn ang="0">
                    <a:pos x="119" y="0"/>
                  </a:cxn>
                  <a:cxn ang="0">
                    <a:pos x="101" y="1"/>
                  </a:cxn>
                  <a:cxn ang="0">
                    <a:pos x="77" y="5"/>
                  </a:cxn>
                  <a:cxn ang="0">
                    <a:pos x="43" y="12"/>
                  </a:cxn>
                </a:cxnLst>
                <a:rect l="0" t="0" r="r" b="b"/>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prstTxWarp prst="textNoShape">
                  <a:avLst/>
                </a:prstTxWarp>
              </a:bodyPr>
              <a:lstStyle/>
              <a:p>
                <a:endParaRPr lang="en-US"/>
              </a:p>
            </p:txBody>
          </p:sp>
          <p:sp>
            <p:nvSpPr>
              <p:cNvPr id="358589" name="Freeform 189"/>
              <p:cNvSpPr>
                <a:spLocks/>
              </p:cNvSpPr>
              <p:nvPr/>
            </p:nvSpPr>
            <p:spPr bwMode="auto">
              <a:xfrm>
                <a:off x="6412" y="13680"/>
                <a:ext cx="116" cy="560"/>
              </a:xfrm>
              <a:custGeom>
                <a:avLst/>
                <a:gdLst/>
                <a:ahLst/>
                <a:cxnLst>
                  <a:cxn ang="0">
                    <a:pos x="36" y="11"/>
                  </a:cxn>
                  <a:cxn ang="0">
                    <a:pos x="33" y="21"/>
                  </a:cxn>
                  <a:cxn ang="0">
                    <a:pos x="24" y="53"/>
                  </a:cxn>
                  <a:cxn ang="0">
                    <a:pos x="15" y="103"/>
                  </a:cxn>
                  <a:cxn ang="0">
                    <a:pos x="5" y="169"/>
                  </a:cxn>
                  <a:cxn ang="0">
                    <a:pos x="0" y="250"/>
                  </a:cxn>
                  <a:cxn ang="0">
                    <a:pos x="1" y="344"/>
                  </a:cxn>
                  <a:cxn ang="0">
                    <a:pos x="10" y="448"/>
                  </a:cxn>
                  <a:cxn ang="0">
                    <a:pos x="32" y="560"/>
                  </a:cxn>
                  <a:cxn ang="0">
                    <a:pos x="112" y="555"/>
                  </a:cxn>
                  <a:cxn ang="0">
                    <a:pos x="108" y="538"/>
                  </a:cxn>
                  <a:cxn ang="0">
                    <a:pos x="101" y="493"/>
                  </a:cxn>
                  <a:cxn ang="0">
                    <a:pos x="91" y="426"/>
                  </a:cxn>
                  <a:cxn ang="0">
                    <a:pos x="82" y="344"/>
                  </a:cxn>
                  <a:cxn ang="0">
                    <a:pos x="77" y="255"/>
                  </a:cxn>
                  <a:cxn ang="0">
                    <a:pos x="79" y="164"/>
                  </a:cxn>
                  <a:cxn ang="0">
                    <a:pos x="91" y="79"/>
                  </a:cxn>
                  <a:cxn ang="0">
                    <a:pos x="116" y="6"/>
                  </a:cxn>
                  <a:cxn ang="0">
                    <a:pos x="116" y="5"/>
                  </a:cxn>
                  <a:cxn ang="0">
                    <a:pos x="116" y="4"/>
                  </a:cxn>
                  <a:cxn ang="0">
                    <a:pos x="114" y="2"/>
                  </a:cxn>
                  <a:cxn ang="0">
                    <a:pos x="109" y="0"/>
                  </a:cxn>
                  <a:cxn ang="0">
                    <a:pos x="100" y="0"/>
                  </a:cxn>
                  <a:cxn ang="0">
                    <a:pos x="86" y="1"/>
                  </a:cxn>
                  <a:cxn ang="0">
                    <a:pos x="65" y="4"/>
                  </a:cxn>
                  <a:cxn ang="0">
                    <a:pos x="36" y="11"/>
                  </a:cxn>
                </a:cxnLst>
                <a:rect l="0" t="0" r="r" b="b"/>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prstTxWarp prst="textNoShape">
                  <a:avLst/>
                </a:prstTxWarp>
              </a:bodyPr>
              <a:lstStyle/>
              <a:p>
                <a:endParaRPr lang="en-US"/>
              </a:p>
            </p:txBody>
          </p:sp>
          <p:sp>
            <p:nvSpPr>
              <p:cNvPr id="358590" name="Freeform 190"/>
              <p:cNvSpPr>
                <a:spLocks/>
              </p:cNvSpPr>
              <p:nvPr/>
            </p:nvSpPr>
            <p:spPr bwMode="auto">
              <a:xfrm>
                <a:off x="6417" y="13724"/>
                <a:ext cx="97" cy="463"/>
              </a:xfrm>
              <a:custGeom>
                <a:avLst/>
                <a:gdLst/>
                <a:ahLst/>
                <a:cxnLst>
                  <a:cxn ang="0">
                    <a:pos x="30" y="9"/>
                  </a:cxn>
                  <a:cxn ang="0">
                    <a:pos x="27" y="17"/>
                  </a:cxn>
                  <a:cxn ang="0">
                    <a:pos x="20" y="44"/>
                  </a:cxn>
                  <a:cxn ang="0">
                    <a:pos x="12" y="85"/>
                  </a:cxn>
                  <a:cxn ang="0">
                    <a:pos x="4" y="140"/>
                  </a:cxn>
                  <a:cxn ang="0">
                    <a:pos x="0" y="207"/>
                  </a:cxn>
                  <a:cxn ang="0">
                    <a:pos x="0" y="285"/>
                  </a:cxn>
                  <a:cxn ang="0">
                    <a:pos x="9" y="370"/>
                  </a:cxn>
                  <a:cxn ang="0">
                    <a:pos x="26" y="463"/>
                  </a:cxn>
                  <a:cxn ang="0">
                    <a:pos x="93" y="460"/>
                  </a:cxn>
                  <a:cxn ang="0">
                    <a:pos x="89" y="446"/>
                  </a:cxn>
                  <a:cxn ang="0">
                    <a:pos x="83" y="408"/>
                  </a:cxn>
                  <a:cxn ang="0">
                    <a:pos x="75" y="353"/>
                  </a:cxn>
                  <a:cxn ang="0">
                    <a:pos x="68" y="285"/>
                  </a:cxn>
                  <a:cxn ang="0">
                    <a:pos x="65" y="211"/>
                  </a:cxn>
                  <a:cxn ang="0">
                    <a:pos x="67" y="136"/>
                  </a:cxn>
                  <a:cxn ang="0">
                    <a:pos x="76" y="65"/>
                  </a:cxn>
                  <a:cxn ang="0">
                    <a:pos x="97" y="5"/>
                  </a:cxn>
                  <a:cxn ang="0">
                    <a:pos x="97" y="4"/>
                  </a:cxn>
                  <a:cxn ang="0">
                    <a:pos x="97" y="3"/>
                  </a:cxn>
                  <a:cxn ang="0">
                    <a:pos x="95" y="1"/>
                  </a:cxn>
                  <a:cxn ang="0">
                    <a:pos x="91" y="0"/>
                  </a:cxn>
                  <a:cxn ang="0">
                    <a:pos x="84" y="0"/>
                  </a:cxn>
                  <a:cxn ang="0">
                    <a:pos x="71" y="0"/>
                  </a:cxn>
                  <a:cxn ang="0">
                    <a:pos x="54" y="3"/>
                  </a:cxn>
                  <a:cxn ang="0">
                    <a:pos x="30" y="9"/>
                  </a:cxn>
                </a:cxnLst>
                <a:rect l="0" t="0" r="r" b="b"/>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prstTxWarp prst="textNoShape">
                  <a:avLst/>
                </a:prstTxWarp>
              </a:bodyPr>
              <a:lstStyle/>
              <a:p>
                <a:endParaRPr lang="en-US"/>
              </a:p>
            </p:txBody>
          </p:sp>
          <p:sp>
            <p:nvSpPr>
              <p:cNvPr id="358591" name="Freeform 191"/>
              <p:cNvSpPr>
                <a:spLocks/>
              </p:cNvSpPr>
              <p:nvPr/>
            </p:nvSpPr>
            <p:spPr bwMode="auto">
              <a:xfrm>
                <a:off x="6422" y="13768"/>
                <a:ext cx="77" cy="367"/>
              </a:xfrm>
              <a:custGeom>
                <a:avLst/>
                <a:gdLst/>
                <a:ahLst/>
                <a:cxnLst>
                  <a:cxn ang="0">
                    <a:pos x="24" y="8"/>
                  </a:cxn>
                  <a:cxn ang="0">
                    <a:pos x="22" y="15"/>
                  </a:cxn>
                  <a:cxn ang="0">
                    <a:pos x="17" y="36"/>
                  </a:cxn>
                  <a:cxn ang="0">
                    <a:pos x="10" y="68"/>
                  </a:cxn>
                  <a:cxn ang="0">
                    <a:pos x="4" y="112"/>
                  </a:cxn>
                  <a:cxn ang="0">
                    <a:pos x="0" y="164"/>
                  </a:cxn>
                  <a:cxn ang="0">
                    <a:pos x="0" y="226"/>
                  </a:cxn>
                  <a:cxn ang="0">
                    <a:pos x="7" y="294"/>
                  </a:cxn>
                  <a:cxn ang="0">
                    <a:pos x="21" y="367"/>
                  </a:cxn>
                  <a:cxn ang="0">
                    <a:pos x="74" y="364"/>
                  </a:cxn>
                  <a:cxn ang="0">
                    <a:pos x="71" y="353"/>
                  </a:cxn>
                  <a:cxn ang="0">
                    <a:pos x="66" y="323"/>
                  </a:cxn>
                  <a:cxn ang="0">
                    <a:pos x="60" y="280"/>
                  </a:cxn>
                  <a:cxn ang="0">
                    <a:pos x="54" y="226"/>
                  </a:cxn>
                  <a:cxn ang="0">
                    <a:pos x="51" y="168"/>
                  </a:cxn>
                  <a:cxn ang="0">
                    <a:pos x="53" y="107"/>
                  </a:cxn>
                  <a:cxn ang="0">
                    <a:pos x="61" y="52"/>
                  </a:cxn>
                  <a:cxn ang="0">
                    <a:pos x="77" y="5"/>
                  </a:cxn>
                  <a:cxn ang="0">
                    <a:pos x="77" y="5"/>
                  </a:cxn>
                  <a:cxn ang="0">
                    <a:pos x="77" y="2"/>
                  </a:cxn>
                  <a:cxn ang="0">
                    <a:pos x="76" y="1"/>
                  </a:cxn>
                  <a:cxn ang="0">
                    <a:pos x="72" y="0"/>
                  </a:cxn>
                  <a:cxn ang="0">
                    <a:pos x="66" y="0"/>
                  </a:cxn>
                  <a:cxn ang="0">
                    <a:pos x="56" y="1"/>
                  </a:cxn>
                  <a:cxn ang="0">
                    <a:pos x="43" y="4"/>
                  </a:cxn>
                  <a:cxn ang="0">
                    <a:pos x="24" y="8"/>
                  </a:cxn>
                </a:cxnLst>
                <a:rect l="0" t="0" r="r" b="b"/>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prstTxWarp prst="textNoShape">
                  <a:avLst/>
                </a:prstTxWarp>
              </a:bodyPr>
              <a:lstStyle/>
              <a:p>
                <a:endParaRPr lang="en-US"/>
              </a:p>
            </p:txBody>
          </p:sp>
          <p:sp>
            <p:nvSpPr>
              <p:cNvPr id="358592" name="Freeform 192"/>
              <p:cNvSpPr>
                <a:spLocks/>
              </p:cNvSpPr>
              <p:nvPr/>
            </p:nvSpPr>
            <p:spPr bwMode="auto">
              <a:xfrm>
                <a:off x="6428" y="13813"/>
                <a:ext cx="56" cy="271"/>
              </a:xfrm>
              <a:custGeom>
                <a:avLst/>
                <a:gdLst/>
                <a:ahLst/>
                <a:cxnLst>
                  <a:cxn ang="0">
                    <a:pos x="17" y="5"/>
                  </a:cxn>
                  <a:cxn ang="0">
                    <a:pos x="16" y="10"/>
                  </a:cxn>
                  <a:cxn ang="0">
                    <a:pos x="12" y="25"/>
                  </a:cxn>
                  <a:cxn ang="0">
                    <a:pos x="6" y="49"/>
                  </a:cxn>
                  <a:cxn ang="0">
                    <a:pos x="2" y="82"/>
                  </a:cxn>
                  <a:cxn ang="0">
                    <a:pos x="0" y="122"/>
                  </a:cxn>
                  <a:cxn ang="0">
                    <a:pos x="0" y="166"/>
                  </a:cxn>
                  <a:cxn ang="0">
                    <a:pos x="4" y="217"/>
                  </a:cxn>
                  <a:cxn ang="0">
                    <a:pos x="15" y="271"/>
                  </a:cxn>
                  <a:cxn ang="0">
                    <a:pos x="54" y="268"/>
                  </a:cxn>
                  <a:cxn ang="0">
                    <a:pos x="52" y="261"/>
                  </a:cxn>
                  <a:cxn ang="0">
                    <a:pos x="48" y="238"/>
                  </a:cxn>
                  <a:cxn ang="0">
                    <a:pos x="44" y="206"/>
                  </a:cxn>
                  <a:cxn ang="0">
                    <a:pos x="40" y="166"/>
                  </a:cxn>
                  <a:cxn ang="0">
                    <a:pos x="37" y="123"/>
                  </a:cxn>
                  <a:cxn ang="0">
                    <a:pos x="39" y="78"/>
                  </a:cxn>
                  <a:cxn ang="0">
                    <a:pos x="44" y="37"/>
                  </a:cxn>
                  <a:cxn ang="0">
                    <a:pos x="56" y="3"/>
                  </a:cxn>
                  <a:cxn ang="0">
                    <a:pos x="56" y="3"/>
                  </a:cxn>
                  <a:cxn ang="0">
                    <a:pos x="56" y="2"/>
                  </a:cxn>
                  <a:cxn ang="0">
                    <a:pos x="55" y="1"/>
                  </a:cxn>
                  <a:cxn ang="0">
                    <a:pos x="52" y="0"/>
                  </a:cxn>
                  <a:cxn ang="0">
                    <a:pos x="48" y="0"/>
                  </a:cxn>
                  <a:cxn ang="0">
                    <a:pos x="42" y="0"/>
                  </a:cxn>
                  <a:cxn ang="0">
                    <a:pos x="31" y="2"/>
                  </a:cxn>
                  <a:cxn ang="0">
                    <a:pos x="17" y="5"/>
                  </a:cxn>
                </a:cxnLst>
                <a:rect l="0" t="0" r="r" b="b"/>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prstTxWarp prst="textNoShape">
                  <a:avLst/>
                </a:prstTxWarp>
              </a:bodyPr>
              <a:lstStyle/>
              <a:p>
                <a:endParaRPr lang="en-US"/>
              </a:p>
            </p:txBody>
          </p:sp>
          <p:sp>
            <p:nvSpPr>
              <p:cNvPr id="358593" name="Freeform 193"/>
              <p:cNvSpPr>
                <a:spLocks/>
              </p:cNvSpPr>
              <p:nvPr/>
            </p:nvSpPr>
            <p:spPr bwMode="auto">
              <a:xfrm>
                <a:off x="7211" y="13549"/>
                <a:ext cx="186" cy="732"/>
              </a:xfrm>
              <a:custGeom>
                <a:avLst/>
                <a:gdLst/>
                <a:ahLst/>
                <a:cxnLst>
                  <a:cxn ang="0">
                    <a:pos x="186" y="6"/>
                  </a:cxn>
                  <a:cxn ang="0">
                    <a:pos x="182" y="11"/>
                  </a:cxn>
                  <a:cxn ang="0">
                    <a:pos x="169" y="29"/>
                  </a:cxn>
                  <a:cxn ang="0">
                    <a:pos x="153" y="67"/>
                  </a:cxn>
                  <a:cxn ang="0">
                    <a:pos x="137" y="130"/>
                  </a:cxn>
                  <a:cxn ang="0">
                    <a:pos x="124" y="221"/>
                  </a:cxn>
                  <a:cxn ang="0">
                    <a:pos x="117" y="350"/>
                  </a:cxn>
                  <a:cxn ang="0">
                    <a:pos x="122" y="517"/>
                  </a:cxn>
                  <a:cxn ang="0">
                    <a:pos x="139" y="732"/>
                  </a:cxn>
                  <a:cxn ang="0">
                    <a:pos x="34" y="732"/>
                  </a:cxn>
                  <a:cxn ang="0">
                    <a:pos x="31" y="711"/>
                  </a:cxn>
                  <a:cxn ang="0">
                    <a:pos x="22" y="651"/>
                  </a:cxn>
                  <a:cxn ang="0">
                    <a:pos x="12" y="563"/>
                  </a:cxn>
                  <a:cxn ang="0">
                    <a:pos x="3" y="454"/>
                  </a:cxn>
                  <a:cxn ang="0">
                    <a:pos x="0" y="335"/>
                  </a:cxn>
                  <a:cxn ang="0">
                    <a:pos x="6" y="213"/>
                  </a:cxn>
                  <a:cxn ang="0">
                    <a:pos x="25" y="98"/>
                  </a:cxn>
                  <a:cxn ang="0">
                    <a:pos x="60" y="0"/>
                  </a:cxn>
                  <a:cxn ang="0">
                    <a:pos x="186" y="6"/>
                  </a:cxn>
                </a:cxnLst>
                <a:rect l="0" t="0" r="r" b="b"/>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prstTxWarp prst="textNoShape">
                  <a:avLst/>
                </a:prstTxWarp>
              </a:bodyPr>
              <a:lstStyle/>
              <a:p>
                <a:endParaRPr lang="en-US"/>
              </a:p>
            </p:txBody>
          </p:sp>
          <p:sp>
            <p:nvSpPr>
              <p:cNvPr id="358594" name="Freeform 194"/>
              <p:cNvSpPr>
                <a:spLocks/>
              </p:cNvSpPr>
              <p:nvPr/>
            </p:nvSpPr>
            <p:spPr bwMode="auto">
              <a:xfrm>
                <a:off x="7219" y="13600"/>
                <a:ext cx="158" cy="625"/>
              </a:xfrm>
              <a:custGeom>
                <a:avLst/>
                <a:gdLst/>
                <a:ahLst/>
                <a:cxnLst>
                  <a:cxn ang="0">
                    <a:pos x="158" y="4"/>
                  </a:cxn>
                  <a:cxn ang="0">
                    <a:pos x="153" y="9"/>
                  </a:cxn>
                  <a:cxn ang="0">
                    <a:pos x="144" y="25"/>
                  </a:cxn>
                  <a:cxn ang="0">
                    <a:pos x="130" y="57"/>
                  </a:cxn>
                  <a:cxn ang="0">
                    <a:pos x="116" y="110"/>
                  </a:cxn>
                  <a:cxn ang="0">
                    <a:pos x="105" y="189"/>
                  </a:cxn>
                  <a:cxn ang="0">
                    <a:pos x="100" y="298"/>
                  </a:cxn>
                  <a:cxn ang="0">
                    <a:pos x="103" y="441"/>
                  </a:cxn>
                  <a:cxn ang="0">
                    <a:pos x="118" y="625"/>
                  </a:cxn>
                  <a:cxn ang="0">
                    <a:pos x="29" y="625"/>
                  </a:cxn>
                  <a:cxn ang="0">
                    <a:pos x="25" y="607"/>
                  </a:cxn>
                  <a:cxn ang="0">
                    <a:pos x="18" y="556"/>
                  </a:cxn>
                  <a:cxn ang="0">
                    <a:pos x="9" y="480"/>
                  </a:cxn>
                  <a:cxn ang="0">
                    <a:pos x="2" y="387"/>
                  </a:cxn>
                  <a:cxn ang="0">
                    <a:pos x="0" y="286"/>
                  </a:cxn>
                  <a:cxn ang="0">
                    <a:pos x="5" y="182"/>
                  </a:cxn>
                  <a:cxn ang="0">
                    <a:pos x="21" y="84"/>
                  </a:cxn>
                  <a:cxn ang="0">
                    <a:pos x="51" y="0"/>
                  </a:cxn>
                  <a:cxn ang="0">
                    <a:pos x="158" y="4"/>
                  </a:cxn>
                </a:cxnLst>
                <a:rect l="0" t="0" r="r" b="b"/>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prstTxWarp prst="textNoShape">
                  <a:avLst/>
                </a:prstTxWarp>
              </a:bodyPr>
              <a:lstStyle/>
              <a:p>
                <a:endParaRPr lang="en-US"/>
              </a:p>
            </p:txBody>
          </p:sp>
          <p:sp>
            <p:nvSpPr>
              <p:cNvPr id="358595" name="Freeform 195"/>
              <p:cNvSpPr>
                <a:spLocks/>
              </p:cNvSpPr>
              <p:nvPr/>
            </p:nvSpPr>
            <p:spPr bwMode="auto">
              <a:xfrm>
                <a:off x="7225" y="13651"/>
                <a:ext cx="131" cy="517"/>
              </a:xfrm>
              <a:custGeom>
                <a:avLst/>
                <a:gdLst/>
                <a:ahLst/>
                <a:cxnLst>
                  <a:cxn ang="0">
                    <a:pos x="131" y="4"/>
                  </a:cxn>
                  <a:cxn ang="0">
                    <a:pos x="128" y="7"/>
                  </a:cxn>
                  <a:cxn ang="0">
                    <a:pos x="119" y="21"/>
                  </a:cxn>
                  <a:cxn ang="0">
                    <a:pos x="109" y="47"/>
                  </a:cxn>
                  <a:cxn ang="0">
                    <a:pos x="97" y="91"/>
                  </a:cxn>
                  <a:cxn ang="0">
                    <a:pos x="88" y="156"/>
                  </a:cxn>
                  <a:cxn ang="0">
                    <a:pos x="84" y="247"/>
                  </a:cxn>
                  <a:cxn ang="0">
                    <a:pos x="86" y="366"/>
                  </a:cxn>
                  <a:cxn ang="0">
                    <a:pos x="99" y="517"/>
                  </a:cxn>
                  <a:cxn ang="0">
                    <a:pos x="25" y="517"/>
                  </a:cxn>
                  <a:cxn ang="0">
                    <a:pos x="23" y="502"/>
                  </a:cxn>
                  <a:cxn ang="0">
                    <a:pos x="16" y="460"/>
                  </a:cxn>
                  <a:cxn ang="0">
                    <a:pos x="9" y="397"/>
                  </a:cxn>
                  <a:cxn ang="0">
                    <a:pos x="2" y="320"/>
                  </a:cxn>
                  <a:cxn ang="0">
                    <a:pos x="0" y="236"/>
                  </a:cxn>
                  <a:cxn ang="0">
                    <a:pos x="4" y="151"/>
                  </a:cxn>
                  <a:cxn ang="0">
                    <a:pos x="18" y="70"/>
                  </a:cxn>
                  <a:cxn ang="0">
                    <a:pos x="43" y="0"/>
                  </a:cxn>
                  <a:cxn ang="0">
                    <a:pos x="131" y="4"/>
                  </a:cxn>
                </a:cxnLst>
                <a:rect l="0" t="0" r="r" b="b"/>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prstTxWarp prst="textNoShape">
                  <a:avLst/>
                </a:prstTxWarp>
              </a:bodyPr>
              <a:lstStyle/>
              <a:p>
                <a:endParaRPr lang="en-US"/>
              </a:p>
            </p:txBody>
          </p:sp>
          <p:sp>
            <p:nvSpPr>
              <p:cNvPr id="358596" name="Freeform 196"/>
              <p:cNvSpPr>
                <a:spLocks/>
              </p:cNvSpPr>
              <p:nvPr/>
            </p:nvSpPr>
            <p:spPr bwMode="auto">
              <a:xfrm>
                <a:off x="7233" y="13701"/>
                <a:ext cx="104" cy="411"/>
              </a:xfrm>
              <a:custGeom>
                <a:avLst/>
                <a:gdLst/>
                <a:ahLst/>
                <a:cxnLst>
                  <a:cxn ang="0">
                    <a:pos x="104" y="4"/>
                  </a:cxn>
                  <a:cxn ang="0">
                    <a:pos x="101" y="7"/>
                  </a:cxn>
                  <a:cxn ang="0">
                    <a:pos x="94" y="17"/>
                  </a:cxn>
                  <a:cxn ang="0">
                    <a:pos x="86" y="38"/>
                  </a:cxn>
                  <a:cxn ang="0">
                    <a:pos x="76" y="73"/>
                  </a:cxn>
                  <a:cxn ang="0">
                    <a:pos x="69" y="125"/>
                  </a:cxn>
                  <a:cxn ang="0">
                    <a:pos x="65" y="196"/>
                  </a:cxn>
                  <a:cxn ang="0">
                    <a:pos x="67" y="291"/>
                  </a:cxn>
                  <a:cxn ang="0">
                    <a:pos x="77" y="411"/>
                  </a:cxn>
                  <a:cxn ang="0">
                    <a:pos x="19" y="411"/>
                  </a:cxn>
                  <a:cxn ang="0">
                    <a:pos x="17" y="399"/>
                  </a:cxn>
                  <a:cxn ang="0">
                    <a:pos x="11" y="365"/>
                  </a:cxn>
                  <a:cxn ang="0">
                    <a:pos x="6" y="316"/>
                  </a:cxn>
                  <a:cxn ang="0">
                    <a:pos x="2" y="255"/>
                  </a:cxn>
                  <a:cxn ang="0">
                    <a:pos x="0" y="188"/>
                  </a:cxn>
                  <a:cxn ang="0">
                    <a:pos x="4" y="120"/>
                  </a:cxn>
                  <a:cxn ang="0">
                    <a:pos x="15" y="55"/>
                  </a:cxn>
                  <a:cxn ang="0">
                    <a:pos x="34" y="0"/>
                  </a:cxn>
                  <a:cxn ang="0">
                    <a:pos x="104" y="4"/>
                  </a:cxn>
                </a:cxnLst>
                <a:rect l="0" t="0" r="r" b="b"/>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prstTxWarp prst="textNoShape">
                  <a:avLst/>
                </a:prstTxWarp>
              </a:bodyPr>
              <a:lstStyle/>
              <a:p>
                <a:endParaRPr lang="en-US"/>
              </a:p>
            </p:txBody>
          </p:sp>
          <p:sp>
            <p:nvSpPr>
              <p:cNvPr id="358597" name="Freeform 197"/>
              <p:cNvSpPr>
                <a:spLocks/>
              </p:cNvSpPr>
              <p:nvPr/>
            </p:nvSpPr>
            <p:spPr bwMode="auto">
              <a:xfrm>
                <a:off x="7240" y="13752"/>
                <a:ext cx="76" cy="302"/>
              </a:xfrm>
              <a:custGeom>
                <a:avLst/>
                <a:gdLst/>
                <a:ahLst/>
                <a:cxnLst>
                  <a:cxn ang="0">
                    <a:pos x="76" y="2"/>
                  </a:cxn>
                  <a:cxn ang="0">
                    <a:pos x="74" y="4"/>
                  </a:cxn>
                  <a:cxn ang="0">
                    <a:pos x="70" y="12"/>
                  </a:cxn>
                  <a:cxn ang="0">
                    <a:pos x="62" y="28"/>
                  </a:cxn>
                  <a:cxn ang="0">
                    <a:pos x="56" y="53"/>
                  </a:cxn>
                  <a:cxn ang="0">
                    <a:pos x="51" y="92"/>
                  </a:cxn>
                  <a:cxn ang="0">
                    <a:pos x="49" y="145"/>
                  </a:cxn>
                  <a:cxn ang="0">
                    <a:pos x="50" y="214"/>
                  </a:cxn>
                  <a:cxn ang="0">
                    <a:pos x="57" y="302"/>
                  </a:cxn>
                  <a:cxn ang="0">
                    <a:pos x="14" y="302"/>
                  </a:cxn>
                  <a:cxn ang="0">
                    <a:pos x="13" y="294"/>
                  </a:cxn>
                  <a:cxn ang="0">
                    <a:pos x="9" y="269"/>
                  </a:cxn>
                  <a:cxn ang="0">
                    <a:pos x="4" y="232"/>
                  </a:cxn>
                  <a:cxn ang="0">
                    <a:pos x="1" y="188"/>
                  </a:cxn>
                  <a:cxn ang="0">
                    <a:pos x="0" y="138"/>
                  </a:cxn>
                  <a:cxn ang="0">
                    <a:pos x="2" y="89"/>
                  </a:cxn>
                  <a:cxn ang="0">
                    <a:pos x="10" y="41"/>
                  </a:cxn>
                  <a:cxn ang="0">
                    <a:pos x="25" y="0"/>
                  </a:cxn>
                  <a:cxn ang="0">
                    <a:pos x="76" y="2"/>
                  </a:cxn>
                </a:cxnLst>
                <a:rect l="0" t="0" r="r" b="b"/>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prstTxWarp prst="textNoShape">
                  <a:avLst/>
                </a:prstTxWarp>
              </a:bodyPr>
              <a:lstStyle/>
              <a:p>
                <a:endParaRPr lang="en-US"/>
              </a:p>
            </p:txBody>
          </p:sp>
          <p:sp>
            <p:nvSpPr>
              <p:cNvPr id="358598" name="Rectangle 198"/>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prstTxWarp prst="textNoShape">
                  <a:avLst/>
                </a:prstTxWarp>
              </a:bodyPr>
              <a:lstStyle/>
              <a:p>
                <a:endParaRPr lang="en-US"/>
              </a:p>
            </p:txBody>
          </p:sp>
          <p:sp>
            <p:nvSpPr>
              <p:cNvPr id="358599" name="Freeform 199"/>
              <p:cNvSpPr>
                <a:spLocks/>
              </p:cNvSpPr>
              <p:nvPr/>
            </p:nvSpPr>
            <p:spPr bwMode="auto">
              <a:xfrm>
                <a:off x="6579" y="13664"/>
                <a:ext cx="375" cy="440"/>
              </a:xfrm>
              <a:custGeom>
                <a:avLst/>
                <a:gdLst/>
                <a:ahLst/>
                <a:cxnLst>
                  <a:cxn ang="0">
                    <a:pos x="35" y="41"/>
                  </a:cxn>
                  <a:cxn ang="0">
                    <a:pos x="32" y="49"/>
                  </a:cxn>
                  <a:cxn ang="0">
                    <a:pos x="25" y="74"/>
                  </a:cxn>
                  <a:cxn ang="0">
                    <a:pos x="17" y="112"/>
                  </a:cxn>
                  <a:cxn ang="0">
                    <a:pos x="8" y="163"/>
                  </a:cxn>
                  <a:cxn ang="0">
                    <a:pos x="2" y="223"/>
                  </a:cxn>
                  <a:cxn ang="0">
                    <a:pos x="0" y="290"/>
                  </a:cxn>
                  <a:cxn ang="0">
                    <a:pos x="7" y="363"/>
                  </a:cxn>
                  <a:cxn ang="0">
                    <a:pos x="23" y="440"/>
                  </a:cxn>
                  <a:cxn ang="0">
                    <a:pos x="23" y="437"/>
                  </a:cxn>
                  <a:cxn ang="0">
                    <a:pos x="23" y="427"/>
                  </a:cxn>
                  <a:cxn ang="0">
                    <a:pos x="23" y="411"/>
                  </a:cxn>
                  <a:cxn ang="0">
                    <a:pos x="23" y="391"/>
                  </a:cxn>
                  <a:cxn ang="0">
                    <a:pos x="25" y="367"/>
                  </a:cxn>
                  <a:cxn ang="0">
                    <a:pos x="28" y="341"/>
                  </a:cxn>
                  <a:cxn ang="0">
                    <a:pos x="33" y="312"/>
                  </a:cxn>
                  <a:cxn ang="0">
                    <a:pos x="39" y="281"/>
                  </a:cxn>
                  <a:cxn ang="0">
                    <a:pos x="49" y="251"/>
                  </a:cxn>
                  <a:cxn ang="0">
                    <a:pos x="61" y="222"/>
                  </a:cxn>
                  <a:cxn ang="0">
                    <a:pos x="75" y="194"/>
                  </a:cxn>
                  <a:cxn ang="0">
                    <a:pos x="93" y="168"/>
                  </a:cxn>
                  <a:cxn ang="0">
                    <a:pos x="116" y="145"/>
                  </a:cxn>
                  <a:cxn ang="0">
                    <a:pos x="141" y="127"/>
                  </a:cxn>
                  <a:cxn ang="0">
                    <a:pos x="173" y="114"/>
                  </a:cxn>
                  <a:cxn ang="0">
                    <a:pos x="208" y="106"/>
                  </a:cxn>
                  <a:cxn ang="0">
                    <a:pos x="210" y="104"/>
                  </a:cxn>
                  <a:cxn ang="0">
                    <a:pos x="217" y="100"/>
                  </a:cxn>
                  <a:cxn ang="0">
                    <a:pos x="227" y="92"/>
                  </a:cxn>
                  <a:cxn ang="0">
                    <a:pos x="245" y="82"/>
                  </a:cxn>
                  <a:cxn ang="0">
                    <a:pos x="267" y="69"/>
                  </a:cxn>
                  <a:cxn ang="0">
                    <a:pos x="296" y="54"/>
                  </a:cxn>
                  <a:cxn ang="0">
                    <a:pos x="332" y="36"/>
                  </a:cxn>
                  <a:cxn ang="0">
                    <a:pos x="375" y="17"/>
                  </a:cxn>
                  <a:cxn ang="0">
                    <a:pos x="373" y="16"/>
                  </a:cxn>
                  <a:cxn ang="0">
                    <a:pos x="366" y="15"/>
                  </a:cxn>
                  <a:cxn ang="0">
                    <a:pos x="357" y="13"/>
                  </a:cxn>
                  <a:cxn ang="0">
                    <a:pos x="343" y="10"/>
                  </a:cxn>
                  <a:cxn ang="0">
                    <a:pos x="326" y="7"/>
                  </a:cxn>
                  <a:cxn ang="0">
                    <a:pos x="307" y="5"/>
                  </a:cxn>
                  <a:cxn ang="0">
                    <a:pos x="285" y="3"/>
                  </a:cxn>
                  <a:cxn ang="0">
                    <a:pos x="261" y="1"/>
                  </a:cxn>
                  <a:cxn ang="0">
                    <a:pos x="235" y="0"/>
                  </a:cxn>
                  <a:cxn ang="0">
                    <a:pos x="208" y="1"/>
                  </a:cxn>
                  <a:cxn ang="0">
                    <a:pos x="180" y="2"/>
                  </a:cxn>
                  <a:cxn ang="0">
                    <a:pos x="151" y="5"/>
                  </a:cxn>
                  <a:cxn ang="0">
                    <a:pos x="122" y="10"/>
                  </a:cxn>
                  <a:cxn ang="0">
                    <a:pos x="92" y="18"/>
                  </a:cxn>
                  <a:cxn ang="0">
                    <a:pos x="63" y="28"/>
                  </a:cxn>
                  <a:cxn ang="0">
                    <a:pos x="35" y="41"/>
                  </a:cxn>
                </a:cxnLst>
                <a:rect l="0" t="0" r="r" b="b"/>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prstTxWarp prst="textNoShape">
                  <a:avLst/>
                </a:prstTxWarp>
              </a:bodyPr>
              <a:lstStyle/>
              <a:p>
                <a:endParaRPr lang="en-US"/>
              </a:p>
            </p:txBody>
          </p:sp>
          <p:sp>
            <p:nvSpPr>
              <p:cNvPr id="358600" name="Freeform 200"/>
              <p:cNvSpPr>
                <a:spLocks/>
              </p:cNvSpPr>
              <p:nvPr/>
            </p:nvSpPr>
            <p:spPr bwMode="auto">
              <a:xfrm>
                <a:off x="6061" y="13991"/>
                <a:ext cx="305" cy="83"/>
              </a:xfrm>
              <a:custGeom>
                <a:avLst/>
                <a:gdLst/>
                <a:ahLst/>
                <a:cxnLst>
                  <a:cxn ang="0">
                    <a:pos x="0" y="53"/>
                  </a:cxn>
                  <a:cxn ang="0">
                    <a:pos x="0" y="52"/>
                  </a:cxn>
                  <a:cxn ang="0">
                    <a:pos x="2" y="48"/>
                  </a:cxn>
                  <a:cxn ang="0">
                    <a:pos x="5" y="44"/>
                  </a:cxn>
                  <a:cxn ang="0">
                    <a:pos x="11" y="37"/>
                  </a:cxn>
                  <a:cxn ang="0">
                    <a:pos x="18" y="31"/>
                  </a:cxn>
                  <a:cxn ang="0">
                    <a:pos x="27" y="25"/>
                  </a:cxn>
                  <a:cxn ang="0">
                    <a:pos x="39" y="18"/>
                  </a:cxn>
                  <a:cxn ang="0">
                    <a:pos x="54" y="12"/>
                  </a:cxn>
                  <a:cxn ang="0">
                    <a:pos x="72" y="6"/>
                  </a:cxn>
                  <a:cxn ang="0">
                    <a:pos x="92" y="2"/>
                  </a:cxn>
                  <a:cxn ang="0">
                    <a:pos x="118" y="0"/>
                  </a:cxn>
                  <a:cxn ang="0">
                    <a:pos x="146" y="0"/>
                  </a:cxn>
                  <a:cxn ang="0">
                    <a:pos x="180" y="2"/>
                  </a:cxn>
                  <a:cxn ang="0">
                    <a:pos x="216" y="7"/>
                  </a:cxn>
                  <a:cxn ang="0">
                    <a:pos x="258" y="16"/>
                  </a:cxn>
                  <a:cxn ang="0">
                    <a:pos x="305" y="29"/>
                  </a:cxn>
                  <a:cxn ang="0">
                    <a:pos x="299" y="47"/>
                  </a:cxn>
                  <a:cxn ang="0">
                    <a:pos x="297" y="46"/>
                  </a:cxn>
                  <a:cxn ang="0">
                    <a:pos x="289" y="44"/>
                  </a:cxn>
                  <a:cxn ang="0">
                    <a:pos x="277" y="41"/>
                  </a:cxn>
                  <a:cxn ang="0">
                    <a:pos x="262" y="36"/>
                  </a:cxn>
                  <a:cxn ang="0">
                    <a:pos x="244" y="32"/>
                  </a:cxn>
                  <a:cxn ang="0">
                    <a:pos x="224" y="28"/>
                  </a:cxn>
                  <a:cxn ang="0">
                    <a:pos x="201" y="25"/>
                  </a:cxn>
                  <a:cxn ang="0">
                    <a:pos x="176" y="22"/>
                  </a:cxn>
                  <a:cxn ang="0">
                    <a:pos x="152" y="21"/>
                  </a:cxn>
                  <a:cxn ang="0">
                    <a:pos x="126" y="21"/>
                  </a:cxn>
                  <a:cxn ang="0">
                    <a:pos x="101" y="23"/>
                  </a:cxn>
                  <a:cxn ang="0">
                    <a:pos x="77" y="29"/>
                  </a:cxn>
                  <a:cxn ang="0">
                    <a:pos x="55" y="37"/>
                  </a:cxn>
                  <a:cxn ang="0">
                    <a:pos x="33" y="48"/>
                  </a:cxn>
                  <a:cxn ang="0">
                    <a:pos x="15" y="63"/>
                  </a:cxn>
                  <a:cxn ang="0">
                    <a:pos x="0" y="83"/>
                  </a:cxn>
                  <a:cxn ang="0">
                    <a:pos x="0" y="53"/>
                  </a:cxn>
                </a:cxnLst>
                <a:rect l="0" t="0" r="r" b="b"/>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8601" name="Freeform 201"/>
              <p:cNvSpPr>
                <a:spLocks/>
              </p:cNvSpPr>
              <p:nvPr/>
            </p:nvSpPr>
            <p:spPr bwMode="auto">
              <a:xfrm>
                <a:off x="6061" y="13793"/>
                <a:ext cx="305" cy="83"/>
              </a:xfrm>
              <a:custGeom>
                <a:avLst/>
                <a:gdLst/>
                <a:ahLst/>
                <a:cxnLst>
                  <a:cxn ang="0">
                    <a:pos x="0" y="53"/>
                  </a:cxn>
                  <a:cxn ang="0">
                    <a:pos x="0" y="52"/>
                  </a:cxn>
                  <a:cxn ang="0">
                    <a:pos x="2" y="49"/>
                  </a:cxn>
                  <a:cxn ang="0">
                    <a:pos x="5" y="44"/>
                  </a:cxn>
                  <a:cxn ang="0">
                    <a:pos x="11" y="38"/>
                  </a:cxn>
                  <a:cxn ang="0">
                    <a:pos x="18" y="31"/>
                  </a:cxn>
                  <a:cxn ang="0">
                    <a:pos x="27" y="25"/>
                  </a:cxn>
                  <a:cxn ang="0">
                    <a:pos x="39" y="17"/>
                  </a:cxn>
                  <a:cxn ang="0">
                    <a:pos x="54" y="12"/>
                  </a:cxn>
                  <a:cxn ang="0">
                    <a:pos x="72" y="7"/>
                  </a:cxn>
                  <a:cxn ang="0">
                    <a:pos x="92" y="2"/>
                  </a:cxn>
                  <a:cxn ang="0">
                    <a:pos x="118" y="0"/>
                  </a:cxn>
                  <a:cxn ang="0">
                    <a:pos x="146" y="0"/>
                  </a:cxn>
                  <a:cxn ang="0">
                    <a:pos x="180" y="2"/>
                  </a:cxn>
                  <a:cxn ang="0">
                    <a:pos x="216" y="8"/>
                  </a:cxn>
                  <a:cxn ang="0">
                    <a:pos x="258" y="16"/>
                  </a:cxn>
                  <a:cxn ang="0">
                    <a:pos x="305" y="29"/>
                  </a:cxn>
                  <a:cxn ang="0">
                    <a:pos x="299" y="47"/>
                  </a:cxn>
                  <a:cxn ang="0">
                    <a:pos x="297" y="45"/>
                  </a:cxn>
                  <a:cxn ang="0">
                    <a:pos x="289" y="43"/>
                  </a:cxn>
                  <a:cxn ang="0">
                    <a:pos x="277" y="40"/>
                  </a:cxn>
                  <a:cxn ang="0">
                    <a:pos x="262" y="36"/>
                  </a:cxn>
                  <a:cxn ang="0">
                    <a:pos x="244" y="33"/>
                  </a:cxn>
                  <a:cxn ang="0">
                    <a:pos x="224" y="28"/>
                  </a:cxn>
                  <a:cxn ang="0">
                    <a:pos x="201" y="25"/>
                  </a:cxn>
                  <a:cxn ang="0">
                    <a:pos x="176" y="22"/>
                  </a:cxn>
                  <a:cxn ang="0">
                    <a:pos x="152" y="21"/>
                  </a:cxn>
                  <a:cxn ang="0">
                    <a:pos x="126" y="22"/>
                  </a:cxn>
                  <a:cxn ang="0">
                    <a:pos x="101" y="24"/>
                  </a:cxn>
                  <a:cxn ang="0">
                    <a:pos x="77" y="29"/>
                  </a:cxn>
                  <a:cxn ang="0">
                    <a:pos x="55" y="38"/>
                  </a:cxn>
                  <a:cxn ang="0">
                    <a:pos x="33" y="49"/>
                  </a:cxn>
                  <a:cxn ang="0">
                    <a:pos x="15" y="64"/>
                  </a:cxn>
                  <a:cxn ang="0">
                    <a:pos x="0" y="83"/>
                  </a:cxn>
                  <a:cxn ang="0">
                    <a:pos x="0" y="53"/>
                  </a:cxn>
                </a:cxnLst>
                <a:rect l="0" t="0" r="r" b="b"/>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358602" name="Freeform 202"/>
              <p:cNvSpPr>
                <a:spLocks/>
              </p:cNvSpPr>
              <p:nvPr/>
            </p:nvSpPr>
            <p:spPr bwMode="auto">
              <a:xfrm>
                <a:off x="6348" y="13696"/>
                <a:ext cx="496" cy="917"/>
              </a:xfrm>
              <a:custGeom>
                <a:avLst/>
                <a:gdLst/>
                <a:ahLst/>
                <a:cxnLst>
                  <a:cxn ang="0">
                    <a:pos x="0" y="0"/>
                  </a:cxn>
                  <a:cxn ang="0">
                    <a:pos x="0" y="886"/>
                  </a:cxn>
                  <a:cxn ang="0">
                    <a:pos x="150" y="917"/>
                  </a:cxn>
                  <a:cxn ang="0">
                    <a:pos x="143" y="797"/>
                  </a:cxn>
                  <a:cxn ang="0">
                    <a:pos x="496" y="851"/>
                  </a:cxn>
                  <a:cxn ang="0">
                    <a:pos x="490" y="803"/>
                  </a:cxn>
                  <a:cxn ang="0">
                    <a:pos x="245" y="773"/>
                  </a:cxn>
                  <a:cxn ang="0">
                    <a:pos x="239" y="670"/>
                  </a:cxn>
                  <a:cxn ang="0">
                    <a:pos x="72" y="670"/>
                  </a:cxn>
                  <a:cxn ang="0">
                    <a:pos x="68" y="657"/>
                  </a:cxn>
                  <a:cxn ang="0">
                    <a:pos x="56" y="620"/>
                  </a:cxn>
                  <a:cxn ang="0">
                    <a:pos x="41" y="559"/>
                  </a:cxn>
                  <a:cxn ang="0">
                    <a:pos x="26" y="480"/>
                  </a:cxn>
                  <a:cxn ang="0">
                    <a:pos x="15" y="385"/>
                  </a:cxn>
                  <a:cxn ang="0">
                    <a:pos x="11" y="276"/>
                  </a:cxn>
                  <a:cxn ang="0">
                    <a:pos x="20" y="158"/>
                  </a:cxn>
                  <a:cxn ang="0">
                    <a:pos x="42" y="30"/>
                  </a:cxn>
                  <a:cxn ang="0">
                    <a:pos x="0" y="0"/>
                  </a:cxn>
                </a:cxnLst>
                <a:rect l="0" t="0" r="r" b="b"/>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prstTxWarp prst="textNoShape">
                  <a:avLst/>
                </a:prstTxWarp>
              </a:bodyPr>
              <a:lstStyle/>
              <a:p>
                <a:endParaRPr lang="en-US"/>
              </a:p>
            </p:txBody>
          </p:sp>
          <p:sp>
            <p:nvSpPr>
              <p:cNvPr id="358603" name="Freeform 203"/>
              <p:cNvSpPr>
                <a:spLocks/>
              </p:cNvSpPr>
              <p:nvPr/>
            </p:nvSpPr>
            <p:spPr bwMode="auto">
              <a:xfrm>
                <a:off x="6593" y="13487"/>
                <a:ext cx="638" cy="125"/>
              </a:xfrm>
              <a:custGeom>
                <a:avLst/>
                <a:gdLst/>
                <a:ahLst/>
                <a:cxnLst>
                  <a:cxn ang="0">
                    <a:pos x="0" y="125"/>
                  </a:cxn>
                  <a:cxn ang="0">
                    <a:pos x="4" y="124"/>
                  </a:cxn>
                  <a:cxn ang="0">
                    <a:pos x="14" y="119"/>
                  </a:cxn>
                  <a:cxn ang="0">
                    <a:pos x="31" y="114"/>
                  </a:cxn>
                  <a:cxn ang="0">
                    <a:pos x="53" y="106"/>
                  </a:cxn>
                  <a:cxn ang="0">
                    <a:pos x="81" y="98"/>
                  </a:cxn>
                  <a:cxn ang="0">
                    <a:pos x="113" y="89"/>
                  </a:cxn>
                  <a:cxn ang="0">
                    <a:pos x="151" y="81"/>
                  </a:cxn>
                  <a:cxn ang="0">
                    <a:pos x="192" y="73"/>
                  </a:cxn>
                  <a:cxn ang="0">
                    <a:pos x="237" y="65"/>
                  </a:cxn>
                  <a:cxn ang="0">
                    <a:pos x="286" y="60"/>
                  </a:cxn>
                  <a:cxn ang="0">
                    <a:pos x="337" y="56"/>
                  </a:cxn>
                  <a:cxn ang="0">
                    <a:pos x="390" y="55"/>
                  </a:cxn>
                  <a:cxn ang="0">
                    <a:pos x="446" y="56"/>
                  </a:cxn>
                  <a:cxn ang="0">
                    <a:pos x="503" y="61"/>
                  </a:cxn>
                  <a:cxn ang="0">
                    <a:pos x="561" y="70"/>
                  </a:cxn>
                  <a:cxn ang="0">
                    <a:pos x="620" y="83"/>
                  </a:cxn>
                  <a:cxn ang="0">
                    <a:pos x="638" y="0"/>
                  </a:cxn>
                  <a:cxn ang="0">
                    <a:pos x="634" y="0"/>
                  </a:cxn>
                  <a:cxn ang="0">
                    <a:pos x="620" y="0"/>
                  </a:cxn>
                  <a:cxn ang="0">
                    <a:pos x="599" y="0"/>
                  </a:cxn>
                  <a:cxn ang="0">
                    <a:pos x="571" y="1"/>
                  </a:cxn>
                  <a:cxn ang="0">
                    <a:pos x="536" y="2"/>
                  </a:cxn>
                  <a:cxn ang="0">
                    <a:pos x="496" y="3"/>
                  </a:cxn>
                  <a:cxn ang="0">
                    <a:pos x="452" y="6"/>
                  </a:cxn>
                  <a:cxn ang="0">
                    <a:pos x="405" y="8"/>
                  </a:cxn>
                  <a:cxn ang="0">
                    <a:pos x="354" y="13"/>
                  </a:cxn>
                  <a:cxn ang="0">
                    <a:pos x="302" y="17"/>
                  </a:cxn>
                  <a:cxn ang="0">
                    <a:pos x="249" y="22"/>
                  </a:cxn>
                  <a:cxn ang="0">
                    <a:pos x="196" y="30"/>
                  </a:cxn>
                  <a:cxn ang="0">
                    <a:pos x="144" y="37"/>
                  </a:cxn>
                  <a:cxn ang="0">
                    <a:pos x="93" y="47"/>
                  </a:cxn>
                  <a:cxn ang="0">
                    <a:pos x="45" y="58"/>
                  </a:cxn>
                  <a:cxn ang="0">
                    <a:pos x="0" y="71"/>
                  </a:cxn>
                  <a:cxn ang="0">
                    <a:pos x="0" y="125"/>
                  </a:cxn>
                </a:cxnLst>
                <a:rect l="0" t="0" r="r" b="b"/>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prstTxWarp prst="textNoShape">
                  <a:avLst/>
                </a:prstTxWarp>
              </a:bodyPr>
              <a:lstStyle/>
              <a:p>
                <a:endParaRPr lang="en-US"/>
              </a:p>
            </p:txBody>
          </p:sp>
          <p:sp>
            <p:nvSpPr>
              <p:cNvPr id="358604" name="Freeform 204"/>
              <p:cNvSpPr>
                <a:spLocks/>
              </p:cNvSpPr>
              <p:nvPr/>
            </p:nvSpPr>
            <p:spPr bwMode="auto">
              <a:xfrm>
                <a:off x="6217" y="14634"/>
                <a:ext cx="1075" cy="356"/>
              </a:xfrm>
              <a:custGeom>
                <a:avLst/>
                <a:gdLst/>
                <a:ahLst/>
                <a:cxnLst>
                  <a:cxn ang="0">
                    <a:pos x="454" y="344"/>
                  </a:cxn>
                  <a:cxn ang="0">
                    <a:pos x="456" y="343"/>
                  </a:cxn>
                  <a:cxn ang="0">
                    <a:pos x="463" y="341"/>
                  </a:cxn>
                  <a:cxn ang="0">
                    <a:pos x="472" y="337"/>
                  </a:cxn>
                  <a:cxn ang="0">
                    <a:pos x="485" y="332"/>
                  </a:cxn>
                  <a:cxn ang="0">
                    <a:pos x="501" y="325"/>
                  </a:cxn>
                  <a:cxn ang="0">
                    <a:pos x="518" y="317"/>
                  </a:cxn>
                  <a:cxn ang="0">
                    <a:pos x="538" y="308"/>
                  </a:cxn>
                  <a:cxn ang="0">
                    <a:pos x="558" y="298"/>
                  </a:cxn>
                  <a:cxn ang="0">
                    <a:pos x="580" y="287"/>
                  </a:cxn>
                  <a:cxn ang="0">
                    <a:pos x="600" y="274"/>
                  </a:cxn>
                  <a:cxn ang="0">
                    <a:pos x="621" y="262"/>
                  </a:cxn>
                  <a:cxn ang="0">
                    <a:pos x="640" y="248"/>
                  </a:cxn>
                  <a:cxn ang="0">
                    <a:pos x="658" y="234"/>
                  </a:cxn>
                  <a:cxn ang="0">
                    <a:pos x="674" y="219"/>
                  </a:cxn>
                  <a:cxn ang="0">
                    <a:pos x="688" y="204"/>
                  </a:cxn>
                  <a:cxn ang="0">
                    <a:pos x="699" y="189"/>
                  </a:cxn>
                  <a:cxn ang="0">
                    <a:pos x="0" y="18"/>
                  </a:cxn>
                  <a:cxn ang="0">
                    <a:pos x="54" y="0"/>
                  </a:cxn>
                  <a:cxn ang="0">
                    <a:pos x="1075" y="251"/>
                  </a:cxn>
                  <a:cxn ang="0">
                    <a:pos x="1033" y="274"/>
                  </a:cxn>
                  <a:cxn ang="0">
                    <a:pos x="738" y="199"/>
                  </a:cxn>
                  <a:cxn ang="0">
                    <a:pos x="737" y="200"/>
                  </a:cxn>
                  <a:cxn ang="0">
                    <a:pos x="735" y="203"/>
                  </a:cxn>
                  <a:cxn ang="0">
                    <a:pos x="730" y="207"/>
                  </a:cxn>
                  <a:cxn ang="0">
                    <a:pos x="724" y="214"/>
                  </a:cxn>
                  <a:cxn ang="0">
                    <a:pos x="716" y="222"/>
                  </a:cxn>
                  <a:cxn ang="0">
                    <a:pos x="706" y="231"/>
                  </a:cxn>
                  <a:cxn ang="0">
                    <a:pos x="694" y="242"/>
                  </a:cxn>
                  <a:cxn ang="0">
                    <a:pos x="679" y="253"/>
                  </a:cxn>
                  <a:cxn ang="0">
                    <a:pos x="662" y="265"/>
                  </a:cxn>
                  <a:cxn ang="0">
                    <a:pos x="643" y="278"/>
                  </a:cxn>
                  <a:cxn ang="0">
                    <a:pos x="621" y="291"/>
                  </a:cxn>
                  <a:cxn ang="0">
                    <a:pos x="597" y="303"/>
                  </a:cxn>
                  <a:cxn ang="0">
                    <a:pos x="570" y="317"/>
                  </a:cxn>
                  <a:cxn ang="0">
                    <a:pos x="540" y="330"/>
                  </a:cxn>
                  <a:cxn ang="0">
                    <a:pos x="508" y="343"/>
                  </a:cxn>
                  <a:cxn ang="0">
                    <a:pos x="472" y="356"/>
                  </a:cxn>
                  <a:cxn ang="0">
                    <a:pos x="454" y="344"/>
                  </a:cxn>
                </a:cxnLst>
                <a:rect l="0" t="0" r="r" b="b"/>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prstTxWarp prst="textNoShape">
                  <a:avLst/>
                </a:prstTxWarp>
              </a:bodyPr>
              <a:lstStyle/>
              <a:p>
                <a:endParaRPr lang="en-US"/>
              </a:p>
            </p:txBody>
          </p:sp>
          <p:sp>
            <p:nvSpPr>
              <p:cNvPr id="358605" name="Freeform 205"/>
              <p:cNvSpPr>
                <a:spLocks/>
              </p:cNvSpPr>
              <p:nvPr/>
            </p:nvSpPr>
            <p:spPr bwMode="auto">
              <a:xfrm>
                <a:off x="5997" y="14727"/>
                <a:ext cx="1095" cy="319"/>
              </a:xfrm>
              <a:custGeom>
                <a:avLst/>
                <a:gdLst/>
                <a:ahLst/>
                <a:cxnLst>
                  <a:cxn ang="0">
                    <a:pos x="0" y="0"/>
                  </a:cxn>
                  <a:cxn ang="0">
                    <a:pos x="1071" y="319"/>
                  </a:cxn>
                  <a:cxn ang="0">
                    <a:pos x="1095" y="319"/>
                  </a:cxn>
                  <a:cxn ang="0">
                    <a:pos x="33" y="0"/>
                  </a:cxn>
                  <a:cxn ang="0">
                    <a:pos x="0" y="0"/>
                  </a:cxn>
                </a:cxnLst>
                <a:rect l="0" t="0" r="r" b="b"/>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prstTxWarp prst="textNoShape">
                  <a:avLst/>
                </a:prstTxWarp>
              </a:bodyPr>
              <a:lstStyle/>
              <a:p>
                <a:endParaRPr lang="en-US"/>
              </a:p>
            </p:txBody>
          </p:sp>
          <p:sp>
            <p:nvSpPr>
              <p:cNvPr id="358606" name="Freeform 206"/>
              <p:cNvSpPr>
                <a:spLocks/>
              </p:cNvSpPr>
              <p:nvPr/>
            </p:nvSpPr>
            <p:spPr bwMode="auto">
              <a:xfrm>
                <a:off x="6181" y="14684"/>
                <a:ext cx="1082" cy="285"/>
              </a:xfrm>
              <a:custGeom>
                <a:avLst/>
                <a:gdLst/>
                <a:ahLst/>
                <a:cxnLst>
                  <a:cxn ang="0">
                    <a:pos x="0" y="1"/>
                  </a:cxn>
                  <a:cxn ang="0">
                    <a:pos x="1058" y="285"/>
                  </a:cxn>
                  <a:cxn ang="0">
                    <a:pos x="1082" y="284"/>
                  </a:cxn>
                  <a:cxn ang="0">
                    <a:pos x="33" y="0"/>
                  </a:cxn>
                  <a:cxn ang="0">
                    <a:pos x="0" y="1"/>
                  </a:cxn>
                </a:cxnLst>
                <a:rect l="0" t="0" r="r" b="b"/>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prstTxWarp prst="textNoShape">
                  <a:avLst/>
                </a:prstTxWarp>
              </a:bodyPr>
              <a:lstStyle/>
              <a:p>
                <a:endParaRPr lang="en-US"/>
              </a:p>
            </p:txBody>
          </p:sp>
          <p:sp>
            <p:nvSpPr>
              <p:cNvPr id="358607" name="Freeform 207"/>
              <p:cNvSpPr>
                <a:spLocks/>
              </p:cNvSpPr>
              <p:nvPr/>
            </p:nvSpPr>
            <p:spPr bwMode="auto">
              <a:xfrm>
                <a:off x="6093" y="14699"/>
                <a:ext cx="1087" cy="315"/>
              </a:xfrm>
              <a:custGeom>
                <a:avLst/>
                <a:gdLst/>
                <a:ahLst/>
                <a:cxnLst>
                  <a:cxn ang="0">
                    <a:pos x="0" y="0"/>
                  </a:cxn>
                  <a:cxn ang="0">
                    <a:pos x="1066" y="315"/>
                  </a:cxn>
                  <a:cxn ang="0">
                    <a:pos x="1087" y="308"/>
                  </a:cxn>
                  <a:cxn ang="0">
                    <a:pos x="31" y="0"/>
                  </a:cxn>
                  <a:cxn ang="0">
                    <a:pos x="0" y="0"/>
                  </a:cxn>
                </a:cxnLst>
                <a:rect l="0" t="0" r="r" b="b"/>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10" name="Group 208"/>
            <p:cNvGrpSpPr>
              <a:grpSpLocks/>
            </p:cNvGrpSpPr>
            <p:nvPr/>
          </p:nvGrpSpPr>
          <p:grpSpPr bwMode="auto">
            <a:xfrm>
              <a:off x="6792913" y="5898046"/>
              <a:ext cx="878364" cy="1324187"/>
              <a:chOff x="12762" y="10336"/>
              <a:chExt cx="1027" cy="1700"/>
            </a:xfrm>
          </p:grpSpPr>
          <p:sp>
            <p:nvSpPr>
              <p:cNvPr id="358609" name="Rectangle 209"/>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prstTxWarp prst="textNoShape">
                  <a:avLst/>
                </a:prstTxWarp>
              </a:bodyPr>
              <a:lstStyle/>
              <a:p>
                <a:endParaRPr lang="en-US"/>
              </a:p>
            </p:txBody>
          </p:sp>
          <p:sp>
            <p:nvSpPr>
              <p:cNvPr id="358610" name="Rectangle 210"/>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358611" name="Line 211"/>
              <p:cNvSpPr>
                <a:spLocks noChangeShapeType="1"/>
              </p:cNvSpPr>
              <p:nvPr/>
            </p:nvSpPr>
            <p:spPr bwMode="auto">
              <a:xfrm>
                <a:off x="12766" y="10682"/>
                <a:ext cx="965" cy="2"/>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8612" name="Line 212"/>
              <p:cNvSpPr>
                <a:spLocks noChangeShapeType="1"/>
              </p:cNvSpPr>
              <p:nvPr/>
            </p:nvSpPr>
            <p:spPr bwMode="auto">
              <a:xfrm>
                <a:off x="12780" y="11042"/>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8613" name="Line 213"/>
              <p:cNvSpPr>
                <a:spLocks noChangeShapeType="1"/>
              </p:cNvSpPr>
              <p:nvPr/>
            </p:nvSpPr>
            <p:spPr bwMode="auto">
              <a:xfrm>
                <a:off x="12764" y="11374"/>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8614" name="Line 214"/>
              <p:cNvSpPr>
                <a:spLocks noChangeShapeType="1"/>
              </p:cNvSpPr>
              <p:nvPr/>
            </p:nvSpPr>
            <p:spPr bwMode="auto">
              <a:xfrm>
                <a:off x="12762" y="11675"/>
                <a:ext cx="967" cy="2"/>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358615" name="Oval 215"/>
            <p:cNvSpPr>
              <a:spLocks noChangeArrowheads="1"/>
            </p:cNvSpPr>
            <p:nvPr/>
          </p:nvSpPr>
          <p:spPr bwMode="auto">
            <a:xfrm>
              <a:off x="3040222" y="4341766"/>
              <a:ext cx="123983" cy="131340"/>
            </a:xfrm>
            <a:prstGeom prst="ellipse">
              <a:avLst/>
            </a:prstGeom>
            <a:solidFill>
              <a:srgbClr val="FF0000"/>
            </a:solidFill>
            <a:ln w="9525">
              <a:solidFill>
                <a:srgbClr val="FF0000"/>
              </a:solidFill>
              <a:round/>
              <a:headEnd/>
              <a:tailEnd/>
            </a:ln>
          </p:spPr>
          <p:txBody>
            <a:bodyPr lIns="101882" tIns="50941" rIns="101882" bIns="50941">
              <a:prstTxWarp prst="textNoShape">
                <a:avLst/>
              </a:prstTxWarp>
            </a:bodyPr>
            <a:lstStyle/>
            <a:p>
              <a:endParaRPr lang="en-US"/>
            </a:p>
          </p:txBody>
        </p:sp>
        <p:sp>
          <p:nvSpPr>
            <p:cNvPr id="358616" name="Oval 216"/>
            <p:cNvSpPr>
              <a:spLocks noChangeArrowheads="1"/>
            </p:cNvSpPr>
            <p:nvPr/>
          </p:nvSpPr>
          <p:spPr bwMode="auto">
            <a:xfrm>
              <a:off x="1765459" y="5620975"/>
              <a:ext cx="125730" cy="133138"/>
            </a:xfrm>
            <a:prstGeom prst="ellipse">
              <a:avLst/>
            </a:prstGeom>
            <a:solidFill>
              <a:srgbClr val="808080"/>
            </a:solidFill>
            <a:ln w="9525">
              <a:solidFill>
                <a:srgbClr val="808080"/>
              </a:solidFill>
              <a:round/>
              <a:headEnd/>
              <a:tailEnd/>
            </a:ln>
          </p:spPr>
          <p:txBody>
            <a:bodyPr lIns="101882" tIns="50941" rIns="101882" bIns="50941">
              <a:prstTxWarp prst="textNoShape">
                <a:avLst/>
              </a:prstTxWarp>
            </a:bodyPr>
            <a:lstStyle/>
            <a:p>
              <a:endParaRPr lang="en-US"/>
            </a:p>
          </p:txBody>
        </p:sp>
        <p:sp>
          <p:nvSpPr>
            <p:cNvPr id="358617" name="Text Box 217"/>
            <p:cNvSpPr txBox="1">
              <a:spLocks noChangeArrowheads="1"/>
            </p:cNvSpPr>
            <p:nvPr/>
          </p:nvSpPr>
          <p:spPr bwMode="auto">
            <a:xfrm>
              <a:off x="8341837" y="4356160"/>
              <a:ext cx="649605" cy="536152"/>
            </a:xfrm>
            <a:prstGeom prst="rect">
              <a:avLst/>
            </a:prstGeom>
            <a:noFill/>
            <a:ln w="9525">
              <a:noFill/>
              <a:miter lim="800000"/>
              <a:headEnd/>
              <a:tailEnd/>
            </a:ln>
          </p:spPr>
          <p:txBody>
            <a:bodyPr lIns="101882" tIns="50941" rIns="101882" bIns="50941">
              <a:prstTxWarp prst="textNoShape">
                <a:avLst/>
              </a:prstTxWarp>
            </a:bodyPr>
            <a:lstStyle/>
            <a:p>
              <a:pPr algn="l" eaLnBrk="1" hangingPunct="1"/>
              <a:r>
                <a:rPr lang="en-US" sz="2200" dirty="0">
                  <a:solidFill>
                    <a:srgbClr val="FF0000"/>
                  </a:solidFill>
                  <a:latin typeface="Symbol" charset="2"/>
                </a:rPr>
                <a:t>l</a:t>
              </a:r>
              <a:r>
                <a:rPr lang="en-US" sz="2200" baseline="-25000" dirty="0">
                  <a:solidFill>
                    <a:srgbClr val="FF0000"/>
                  </a:solidFill>
                  <a:latin typeface="Arial" charset="0"/>
                </a:rPr>
                <a:t>out</a:t>
              </a:r>
              <a:endParaRPr lang="en-US" sz="2200" dirty="0"/>
            </a:p>
          </p:txBody>
        </p:sp>
        <p:grpSp>
          <p:nvGrpSpPr>
            <p:cNvPr id="11" name="Group 218"/>
            <p:cNvGrpSpPr>
              <a:grpSpLocks/>
            </p:cNvGrpSpPr>
            <p:nvPr/>
          </p:nvGrpSpPr>
          <p:grpSpPr bwMode="auto">
            <a:xfrm>
              <a:off x="5046663" y="6149930"/>
              <a:ext cx="424339" cy="361632"/>
              <a:chOff x="11283" y="10423"/>
              <a:chExt cx="475" cy="374"/>
            </a:xfrm>
          </p:grpSpPr>
          <p:sp>
            <p:nvSpPr>
              <p:cNvPr id="358619" name="Rectangle 219"/>
              <p:cNvSpPr>
                <a:spLocks noChangeArrowheads="1"/>
              </p:cNvSpPr>
              <p:nvPr/>
            </p:nvSpPr>
            <p:spPr bwMode="auto">
              <a:xfrm>
                <a:off x="11283" y="10423"/>
                <a:ext cx="475" cy="374"/>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358620" name="Line 220"/>
              <p:cNvSpPr>
                <a:spLocks noChangeShapeType="1"/>
              </p:cNvSpPr>
              <p:nvPr/>
            </p:nvSpPr>
            <p:spPr bwMode="auto">
              <a:xfrm>
                <a:off x="11686"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8621" name="Line 221"/>
              <p:cNvSpPr>
                <a:spLocks noChangeShapeType="1"/>
              </p:cNvSpPr>
              <p:nvPr/>
            </p:nvSpPr>
            <p:spPr bwMode="auto">
              <a:xfrm>
                <a:off x="11621"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8622" name="Line 222"/>
              <p:cNvSpPr>
                <a:spLocks noChangeShapeType="1"/>
              </p:cNvSpPr>
              <p:nvPr/>
            </p:nvSpPr>
            <p:spPr bwMode="auto">
              <a:xfrm>
                <a:off x="11556"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8623" name="Line 223"/>
              <p:cNvSpPr>
                <a:spLocks noChangeShapeType="1"/>
              </p:cNvSpPr>
              <p:nvPr/>
            </p:nvSpPr>
            <p:spPr bwMode="auto">
              <a:xfrm>
                <a:off x="11491" y="10495"/>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8624" name="Line 224"/>
              <p:cNvSpPr>
                <a:spLocks noChangeShapeType="1"/>
              </p:cNvSpPr>
              <p:nvPr/>
            </p:nvSpPr>
            <p:spPr bwMode="auto">
              <a:xfrm>
                <a:off x="11426" y="10495"/>
                <a:ext cx="2"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358625" name="Line 225"/>
              <p:cNvSpPr>
                <a:spLocks noChangeShapeType="1"/>
              </p:cNvSpPr>
              <p:nvPr/>
            </p:nvSpPr>
            <p:spPr bwMode="auto">
              <a:xfrm>
                <a:off x="11360" y="10495"/>
                <a:ext cx="3" cy="231"/>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358626" name="Line 226"/>
            <p:cNvSpPr>
              <a:spLocks noChangeShapeType="1"/>
            </p:cNvSpPr>
            <p:nvPr/>
          </p:nvSpPr>
          <p:spPr bwMode="auto">
            <a:xfrm>
              <a:off x="5329555" y="4771767"/>
              <a:ext cx="373698" cy="0"/>
            </a:xfrm>
            <a:prstGeom prst="line">
              <a:avLst/>
            </a:prstGeom>
            <a:noFill/>
            <a:ln w="38100">
              <a:solidFill>
                <a:srgbClr val="FFFFFF"/>
              </a:solidFill>
              <a:prstDash val="sysDot"/>
              <a:round/>
              <a:headEnd/>
              <a:tailEnd/>
            </a:ln>
          </p:spPr>
          <p:txBody>
            <a:bodyPr lIns="101882" tIns="50941" rIns="101882" bIns="50941">
              <a:prstTxWarp prst="textNoShape">
                <a:avLst/>
              </a:prstTxWarp>
            </a:bodyPr>
            <a:lstStyle/>
            <a:p>
              <a:endParaRPr lang="en-US"/>
            </a:p>
          </p:txBody>
        </p:sp>
        <p:sp>
          <p:nvSpPr>
            <p:cNvPr id="358627" name="Freeform 227"/>
            <p:cNvSpPr>
              <a:spLocks/>
            </p:cNvSpPr>
            <p:nvPr/>
          </p:nvSpPr>
          <p:spPr bwMode="auto">
            <a:xfrm>
              <a:off x="1830070" y="5732523"/>
              <a:ext cx="5340033" cy="1392555"/>
            </a:xfrm>
            <a:custGeom>
              <a:avLst/>
              <a:gdLst/>
              <a:ahLst/>
              <a:cxnLst>
                <a:cxn ang="0">
                  <a:pos x="0" y="0"/>
                </a:cxn>
                <a:cxn ang="0">
                  <a:pos x="0" y="1486"/>
                </a:cxn>
                <a:cxn ang="0">
                  <a:pos x="1005" y="1501"/>
                </a:cxn>
                <a:cxn ang="0">
                  <a:pos x="1860" y="706"/>
                </a:cxn>
                <a:cxn ang="0">
                  <a:pos x="5085" y="721"/>
                </a:cxn>
                <a:cxn ang="0">
                  <a:pos x="4305" y="1456"/>
                </a:cxn>
                <a:cxn ang="0">
                  <a:pos x="6225" y="1456"/>
                </a:cxn>
                <a:cxn ang="0">
                  <a:pos x="6220" y="391"/>
                </a:cxn>
              </a:cxnLst>
              <a:rect l="0" t="0" r="r" b="b"/>
              <a:pathLst>
                <a:path w="6225" h="1501">
                  <a:moveTo>
                    <a:pt x="0" y="0"/>
                  </a:moveTo>
                  <a:lnTo>
                    <a:pt x="0" y="1486"/>
                  </a:lnTo>
                  <a:lnTo>
                    <a:pt x="1005" y="1501"/>
                  </a:lnTo>
                  <a:lnTo>
                    <a:pt x="1860" y="706"/>
                  </a:lnTo>
                  <a:lnTo>
                    <a:pt x="5085" y="721"/>
                  </a:lnTo>
                  <a:lnTo>
                    <a:pt x="4305" y="1456"/>
                  </a:lnTo>
                  <a:lnTo>
                    <a:pt x="6225" y="1456"/>
                  </a:lnTo>
                  <a:lnTo>
                    <a:pt x="6220" y="391"/>
                  </a:lnTo>
                </a:path>
              </a:pathLst>
            </a:custGeom>
            <a:noFill/>
            <a:ln w="38100" cmpd="sng">
              <a:solidFill>
                <a:srgbClr val="0000FF"/>
              </a:solidFill>
              <a:round/>
              <a:headEnd type="none" w="med" len="med"/>
              <a:tailEnd type="triangle" w="med" len="med"/>
            </a:ln>
          </p:spPr>
          <p:txBody>
            <a:bodyPr lIns="101882" tIns="50941" rIns="101882" bIns="50941">
              <a:prstTxWarp prst="textNoShape">
                <a:avLst/>
              </a:prstTxWarp>
            </a:bodyPr>
            <a:lstStyle/>
            <a:p>
              <a:endParaRPr lang="en-US"/>
            </a:p>
          </p:txBody>
        </p:sp>
        <p:sp>
          <p:nvSpPr>
            <p:cNvPr id="358628" name="Freeform 228"/>
            <p:cNvSpPr>
              <a:spLocks/>
            </p:cNvSpPr>
            <p:nvPr/>
          </p:nvSpPr>
          <p:spPr bwMode="auto">
            <a:xfrm>
              <a:off x="3104833" y="4410135"/>
              <a:ext cx="4631055" cy="1865736"/>
            </a:xfrm>
            <a:custGeom>
              <a:avLst/>
              <a:gdLst/>
              <a:ahLst/>
              <a:cxnLst>
                <a:cxn ang="0">
                  <a:pos x="0" y="0"/>
                </a:cxn>
                <a:cxn ang="0">
                  <a:pos x="0" y="1485"/>
                </a:cxn>
                <a:cxn ang="0">
                  <a:pos x="1005" y="1500"/>
                </a:cxn>
                <a:cxn ang="0">
                  <a:pos x="540" y="2010"/>
                </a:cxn>
                <a:cxn ang="0">
                  <a:pos x="3615" y="2010"/>
                </a:cxn>
                <a:cxn ang="0">
                  <a:pos x="4350" y="1275"/>
                </a:cxn>
                <a:cxn ang="0">
                  <a:pos x="5400" y="1290"/>
                </a:cxn>
                <a:cxn ang="0">
                  <a:pos x="5400" y="120"/>
                </a:cxn>
              </a:cxnLst>
              <a:rect l="0" t="0" r="r" b="b"/>
              <a:pathLst>
                <a:path w="5400" h="2010">
                  <a:moveTo>
                    <a:pt x="0" y="0"/>
                  </a:moveTo>
                  <a:lnTo>
                    <a:pt x="0" y="1485"/>
                  </a:lnTo>
                  <a:lnTo>
                    <a:pt x="1005" y="1500"/>
                  </a:lnTo>
                  <a:lnTo>
                    <a:pt x="540" y="2010"/>
                  </a:lnTo>
                  <a:lnTo>
                    <a:pt x="3615" y="2010"/>
                  </a:lnTo>
                  <a:lnTo>
                    <a:pt x="4350" y="1275"/>
                  </a:lnTo>
                  <a:lnTo>
                    <a:pt x="5400" y="1290"/>
                  </a:lnTo>
                  <a:lnTo>
                    <a:pt x="5400" y="120"/>
                  </a:lnTo>
                </a:path>
              </a:pathLst>
            </a:custGeom>
            <a:noFill/>
            <a:ln w="38100" cmpd="sng">
              <a:solidFill>
                <a:srgbClr val="FF0000"/>
              </a:solidFill>
              <a:round/>
              <a:headEnd type="none" w="med" len="med"/>
              <a:tailEnd type="triangle" w="med" len="med"/>
            </a:ln>
          </p:spPr>
          <p:txBody>
            <a:bodyPr lIns="101882" tIns="50941" rIns="101882" bIns="50941">
              <a:prstTxWarp prst="textNoShape">
                <a:avLst/>
              </a:prstTxWarp>
            </a:bodyPr>
            <a:lstStyle/>
            <a:p>
              <a:endParaRPr lang="en-US"/>
            </a:p>
          </p:txBody>
        </p:sp>
        <p:sp>
          <p:nvSpPr>
            <p:cNvPr id="358629" name="Oval 229"/>
            <p:cNvSpPr>
              <a:spLocks noChangeArrowheads="1"/>
            </p:cNvSpPr>
            <p:nvPr/>
          </p:nvSpPr>
          <p:spPr bwMode="auto">
            <a:xfrm>
              <a:off x="3040222" y="4606244"/>
              <a:ext cx="123983" cy="131339"/>
            </a:xfrm>
            <a:prstGeom prst="ellipse">
              <a:avLst/>
            </a:prstGeom>
            <a:solidFill>
              <a:srgbClr val="FF0000"/>
            </a:solidFill>
            <a:ln w="9525">
              <a:solidFill>
                <a:srgbClr val="FF0000"/>
              </a:solidFill>
              <a:round/>
              <a:headEnd/>
              <a:tailEnd/>
            </a:ln>
          </p:spPr>
          <p:txBody>
            <a:bodyPr lIns="101882" tIns="50941" rIns="101882" bIns="50941">
              <a:prstTxWarp prst="textNoShape">
                <a:avLst/>
              </a:prstTxWarp>
            </a:bodyPr>
            <a:lstStyle/>
            <a:p>
              <a:endParaRPr lang="en-US"/>
            </a:p>
          </p:txBody>
        </p:sp>
        <p:sp>
          <p:nvSpPr>
            <p:cNvPr id="358630" name="Text Box 230"/>
            <p:cNvSpPr txBox="1">
              <a:spLocks noChangeArrowheads="1"/>
            </p:cNvSpPr>
            <p:nvPr/>
          </p:nvSpPr>
          <p:spPr bwMode="auto">
            <a:xfrm>
              <a:off x="3698558" y="4500093"/>
              <a:ext cx="2584450" cy="699876"/>
            </a:xfrm>
            <a:prstGeom prst="rect">
              <a:avLst/>
            </a:prstGeom>
            <a:noFill/>
            <a:ln w="9525">
              <a:noFill/>
              <a:miter lim="800000"/>
              <a:headEnd/>
              <a:tailEnd/>
            </a:ln>
          </p:spPr>
          <p:txBody>
            <a:bodyPr lIns="101882" tIns="50941" rIns="101882" bIns="50941">
              <a:prstTxWarp prst="textNoShape">
                <a:avLst/>
              </a:prstTxWarp>
            </a:bodyPr>
            <a:lstStyle/>
            <a:p>
              <a:pPr algn="l" eaLnBrk="1" hangingPunct="1"/>
              <a:r>
                <a:rPr lang="en-US" sz="2200" dirty="0" err="1">
                  <a:solidFill>
                    <a:srgbClr val="FF0000"/>
                  </a:solidFill>
                  <a:latin typeface="Symbol" charset="2"/>
                </a:rPr>
                <a:t>l</a:t>
              </a:r>
              <a:r>
                <a:rPr lang="en-US" sz="2200" dirty="0" err="1">
                  <a:solidFill>
                    <a:srgbClr val="FF0000"/>
                  </a:solidFill>
                  <a:latin typeface="Arial" charset="0"/>
                </a:rPr>
                <a:t>'</a:t>
              </a:r>
              <a:r>
                <a:rPr lang="en-US" sz="2200" baseline="-25000" dirty="0" err="1">
                  <a:solidFill>
                    <a:srgbClr val="FF0000"/>
                  </a:solidFill>
                  <a:latin typeface="Arial" charset="0"/>
                </a:rPr>
                <a:t>in</a:t>
              </a:r>
              <a:endParaRPr lang="en-US" dirty="0">
                <a:solidFill>
                  <a:schemeClr val="tx2"/>
                </a:solidFill>
              </a:endParaRPr>
            </a:p>
          </p:txBody>
        </p:sp>
        <p:sp>
          <p:nvSpPr>
            <p:cNvPr id="358631" name="Line 231"/>
            <p:cNvSpPr>
              <a:spLocks noChangeShapeType="1"/>
            </p:cNvSpPr>
            <p:nvPr/>
          </p:nvSpPr>
          <p:spPr bwMode="auto">
            <a:xfrm>
              <a:off x="3200877" y="4681809"/>
              <a:ext cx="565785" cy="0"/>
            </a:xfrm>
            <a:prstGeom prst="line">
              <a:avLst/>
            </a:prstGeom>
            <a:noFill/>
            <a:ln w="12700">
              <a:solidFill>
                <a:schemeClr val="tx1"/>
              </a:solidFill>
              <a:round/>
              <a:headEnd type="triangle" w="med" len="med"/>
              <a:tailEnd/>
            </a:ln>
            <a:effectLst/>
          </p:spPr>
          <p:txBody>
            <a:bodyPr wrap="none" lIns="101882" tIns="50941" rIns="101882" bIns="50941">
              <a:prstTxWarp prst="textNoShape">
                <a:avLst/>
              </a:prstTxWarp>
            </a:bodyPr>
            <a:lstStyle/>
            <a:p>
              <a:endParaRPr lang="en-US"/>
            </a:p>
          </p:txBody>
        </p:sp>
        <p:sp>
          <p:nvSpPr>
            <p:cNvPr id="358632" name="Line 232"/>
            <p:cNvSpPr>
              <a:spLocks noChangeShapeType="1"/>
            </p:cNvSpPr>
            <p:nvPr/>
          </p:nvSpPr>
          <p:spPr bwMode="auto">
            <a:xfrm>
              <a:off x="3195638" y="4417331"/>
              <a:ext cx="565785" cy="0"/>
            </a:xfrm>
            <a:prstGeom prst="line">
              <a:avLst/>
            </a:prstGeom>
            <a:noFill/>
            <a:ln w="12700">
              <a:solidFill>
                <a:schemeClr val="tx1"/>
              </a:solidFill>
              <a:round/>
              <a:headEnd type="triangle" w="med" len="med"/>
              <a:tailEnd/>
            </a:ln>
            <a:effectLst/>
          </p:spPr>
          <p:txBody>
            <a:bodyPr wrap="none" lIns="101882" tIns="50941" rIns="101882" bIns="50941">
              <a:prstTxWarp prst="textNoShape">
                <a:avLst/>
              </a:prstTxWarp>
            </a:bodyPr>
            <a:lstStyle/>
            <a:p>
              <a:endParaRPr lang="en-US"/>
            </a:p>
          </p:txBody>
        </p:sp>
        <p:sp>
          <p:nvSpPr>
            <p:cNvPr id="358633" name="Line 233"/>
            <p:cNvSpPr>
              <a:spLocks noChangeShapeType="1"/>
            </p:cNvSpPr>
            <p:nvPr/>
          </p:nvSpPr>
          <p:spPr bwMode="auto">
            <a:xfrm>
              <a:off x="7828439" y="4590051"/>
              <a:ext cx="565785" cy="0"/>
            </a:xfrm>
            <a:prstGeom prst="line">
              <a:avLst/>
            </a:prstGeom>
            <a:noFill/>
            <a:ln w="12700">
              <a:solidFill>
                <a:schemeClr val="tx1"/>
              </a:solidFill>
              <a:round/>
              <a:headEnd type="triangle" w="med" len="med"/>
              <a:tailEnd/>
            </a:ln>
            <a:effectLst/>
          </p:spPr>
          <p:txBody>
            <a:bodyPr wrap="none" lIns="101882" tIns="50941" rIns="101882" bIns="50941">
              <a:prstTxWarp prst="textNoShape">
                <a:avLst/>
              </a:prstTxWarp>
            </a:bodyPr>
            <a:lstStyle/>
            <a:p>
              <a:endParaRPr lang="en-US"/>
            </a:p>
          </p:txBody>
        </p:sp>
        <p:sp>
          <p:nvSpPr>
            <p:cNvPr id="358634" name="Rectangle 234"/>
            <p:cNvSpPr>
              <a:spLocks noChangeArrowheads="1"/>
            </p:cNvSpPr>
            <p:nvPr/>
          </p:nvSpPr>
          <p:spPr bwMode="auto">
            <a:xfrm>
              <a:off x="2982595" y="4312980"/>
              <a:ext cx="268923" cy="176318"/>
            </a:xfrm>
            <a:prstGeom prst="rect">
              <a:avLst/>
            </a:prstGeom>
            <a:solidFill>
              <a:schemeClr val="accent1"/>
            </a:solidFill>
            <a:ln w="9525">
              <a:solidFill>
                <a:srgbClr val="006600"/>
              </a:solidFill>
              <a:miter lim="800000"/>
              <a:headEnd/>
              <a:tailEnd/>
            </a:ln>
            <a:effectLst/>
          </p:spPr>
          <p:txBody>
            <a:bodyPr wrap="none" lIns="101882" tIns="50941" rIns="101882" bIns="50941" anchor="ctr">
              <a:prstTxWarp prst="textNoShape">
                <a:avLst/>
              </a:prstTxWarp>
            </a:bodyPr>
            <a:lstStyle/>
            <a:p>
              <a:endParaRPr lang="en-US"/>
            </a:p>
          </p:txBody>
        </p:sp>
        <p:sp>
          <p:nvSpPr>
            <p:cNvPr id="358635" name="Rectangle 235"/>
            <p:cNvSpPr>
              <a:spLocks noChangeArrowheads="1"/>
            </p:cNvSpPr>
            <p:nvPr/>
          </p:nvSpPr>
          <p:spPr bwMode="auto">
            <a:xfrm>
              <a:off x="2619375" y="4577458"/>
              <a:ext cx="268923" cy="176318"/>
            </a:xfrm>
            <a:prstGeom prst="rect">
              <a:avLst/>
            </a:prstGeom>
            <a:solidFill>
              <a:schemeClr val="accent1"/>
            </a:solidFill>
            <a:ln w="9525">
              <a:solidFill>
                <a:srgbClr val="006600"/>
              </a:solidFill>
              <a:miter lim="800000"/>
              <a:headEnd/>
              <a:tailEnd/>
            </a:ln>
            <a:effectLst/>
          </p:spPr>
          <p:txBody>
            <a:bodyPr wrap="none" lIns="101882" tIns="50941" rIns="101882" bIns="50941" anchor="ctr">
              <a:prstTxWarp prst="textNoShape">
                <a:avLst/>
              </a:prstTxWarp>
            </a:bodyPr>
            <a:lstStyle/>
            <a:p>
              <a:endParaRPr lang="en-US"/>
            </a:p>
          </p:txBody>
        </p:sp>
        <p:sp>
          <p:nvSpPr>
            <p:cNvPr id="358636" name="Text Box 236"/>
            <p:cNvSpPr txBox="1">
              <a:spLocks noChangeArrowheads="1"/>
            </p:cNvSpPr>
            <p:nvPr/>
          </p:nvSpPr>
          <p:spPr bwMode="auto">
            <a:xfrm>
              <a:off x="1913811" y="4453315"/>
              <a:ext cx="693342" cy="379876"/>
            </a:xfrm>
            <a:prstGeom prst="rect">
              <a:avLst/>
            </a:prstGeom>
            <a:noFill/>
            <a:ln w="9525">
              <a:noFill/>
              <a:miter lim="800000"/>
              <a:headEnd/>
              <a:tailEnd/>
            </a:ln>
            <a:effectLst/>
          </p:spPr>
          <p:txBody>
            <a:bodyPr wrap="none" lIns="101882" tIns="50941" rIns="101882" bIns="50941">
              <a:prstTxWarp prst="textNoShape">
                <a:avLst/>
              </a:prstTxWarp>
              <a:spAutoFit/>
            </a:bodyPr>
            <a:lstStyle/>
            <a:p>
              <a:r>
                <a:rPr lang="en-US">
                  <a:solidFill>
                    <a:srgbClr val="006600"/>
                  </a:solidFill>
                  <a:latin typeface="Arial" charset="0"/>
                </a:rPr>
                <a:t>copy</a:t>
              </a:r>
            </a:p>
          </p:txBody>
        </p:sp>
        <p:grpSp>
          <p:nvGrpSpPr>
            <p:cNvPr id="12" name="Group 240"/>
            <p:cNvGrpSpPr>
              <a:grpSpLocks/>
            </p:cNvGrpSpPr>
            <p:nvPr/>
          </p:nvGrpSpPr>
          <p:grpSpPr bwMode="auto">
            <a:xfrm>
              <a:off x="1514000" y="3958544"/>
              <a:ext cx="1042511" cy="985943"/>
              <a:chOff x="3283" y="2142"/>
              <a:chExt cx="597" cy="548"/>
            </a:xfrm>
          </p:grpSpPr>
          <p:grpSp>
            <p:nvGrpSpPr>
              <p:cNvPr id="13" name="Group 241"/>
              <p:cNvGrpSpPr>
                <a:grpSpLocks/>
              </p:cNvGrpSpPr>
              <p:nvPr/>
            </p:nvGrpSpPr>
            <p:grpSpPr bwMode="auto">
              <a:xfrm>
                <a:off x="3283" y="2387"/>
                <a:ext cx="597" cy="303"/>
                <a:chOff x="990" y="4570"/>
                <a:chExt cx="597" cy="380"/>
              </a:xfrm>
            </p:grpSpPr>
            <p:pic>
              <p:nvPicPr>
                <p:cNvPr id="358642" name="Picture 242"/>
                <p:cNvPicPr>
                  <a:picLocks noChangeAspect="1" noChangeArrowheads="1"/>
                </p:cNvPicPr>
                <p:nvPr/>
              </p:nvPicPr>
              <p:blipFill>
                <a:blip r:embed="rId3" cstate="print"/>
                <a:srcRect/>
                <a:stretch>
                  <a:fillRect/>
                </a:stretch>
              </p:blipFill>
              <p:spPr bwMode="auto">
                <a:xfrm>
                  <a:off x="990" y="4570"/>
                  <a:ext cx="597" cy="380"/>
                </a:xfrm>
                <a:prstGeom prst="rect">
                  <a:avLst/>
                </a:prstGeom>
                <a:noFill/>
                <a:ln w="9525">
                  <a:noFill/>
                  <a:miter lim="800000"/>
                  <a:headEnd/>
                  <a:tailEnd/>
                </a:ln>
                <a:effectLst/>
              </p:spPr>
            </p:pic>
            <p:sp>
              <p:nvSpPr>
                <p:cNvPr id="358643" name="Rectangle 243"/>
                <p:cNvSpPr>
                  <a:spLocks noChangeArrowheads="1"/>
                </p:cNvSpPr>
                <p:nvPr/>
              </p:nvSpPr>
              <p:spPr bwMode="auto">
                <a:xfrm>
                  <a:off x="1124" y="4679"/>
                  <a:ext cx="360" cy="148"/>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grpSp>
          <p:sp>
            <p:nvSpPr>
              <p:cNvPr id="358644" name="Text Box 244"/>
              <p:cNvSpPr txBox="1">
                <a:spLocks noChangeArrowheads="1"/>
              </p:cNvSpPr>
              <p:nvPr/>
            </p:nvSpPr>
            <p:spPr bwMode="auto">
              <a:xfrm>
                <a:off x="3343" y="2461"/>
                <a:ext cx="479" cy="144"/>
              </a:xfrm>
              <a:prstGeom prst="rect">
                <a:avLst/>
              </a:prstGeom>
              <a:noFill/>
              <a:ln w="9525">
                <a:noFill/>
                <a:miter lim="800000"/>
                <a:headEnd/>
                <a:tailEnd/>
              </a:ln>
              <a:effectLst/>
            </p:spPr>
            <p:txBody>
              <a:bodyPr>
                <a:prstTxWarp prst="textNoShape">
                  <a:avLst/>
                </a:prstTxWarp>
                <a:spAutoFit/>
              </a:bodyPr>
              <a:lstStyle/>
              <a:p>
                <a:pPr>
                  <a:lnSpc>
                    <a:spcPct val="80000"/>
                  </a:lnSpc>
                </a:pPr>
                <a:r>
                  <a:rPr lang="en-US" sz="1300" b="1" i="1" dirty="0">
                    <a:solidFill>
                      <a:schemeClr val="accent2"/>
                    </a:solidFill>
                  </a:rPr>
                  <a:t>timeout</a:t>
                </a:r>
              </a:p>
            </p:txBody>
          </p:sp>
          <p:pic>
            <p:nvPicPr>
              <p:cNvPr id="358645" name="Picture 245"/>
              <p:cNvPicPr>
                <a:picLocks noChangeAspect="1" noChangeArrowheads="1"/>
              </p:cNvPicPr>
              <p:nvPr/>
            </p:nvPicPr>
            <p:blipFill>
              <a:blip r:embed="rId4" cstate="print"/>
              <a:srcRect/>
              <a:stretch>
                <a:fillRect/>
              </a:stretch>
            </p:blipFill>
            <p:spPr bwMode="auto">
              <a:xfrm flipH="1">
                <a:off x="3419" y="2142"/>
                <a:ext cx="262" cy="245"/>
              </a:xfrm>
              <a:prstGeom prst="rect">
                <a:avLst/>
              </a:prstGeom>
              <a:noFill/>
              <a:ln w="9525">
                <a:noFill/>
                <a:miter lim="800000"/>
                <a:headEnd/>
                <a:tailEnd/>
              </a:ln>
              <a:effectLst/>
            </p:spPr>
          </p:pic>
        </p:grpSp>
      </p:grpSp>
      <p:grpSp>
        <p:nvGrpSpPr>
          <p:cNvPr id="17" name="Group 16"/>
          <p:cNvGrpSpPr/>
          <p:nvPr/>
        </p:nvGrpSpPr>
        <p:grpSpPr>
          <a:xfrm>
            <a:off x="5203546" y="5374223"/>
            <a:ext cx="4854852" cy="2337122"/>
            <a:chOff x="5203546" y="5374223"/>
            <a:chExt cx="4854852" cy="2337122"/>
          </a:xfrm>
        </p:grpSpPr>
        <p:sp>
          <p:nvSpPr>
            <p:cNvPr id="358656" name="Text Box 256"/>
            <p:cNvSpPr txBox="1">
              <a:spLocks noChangeArrowheads="1"/>
            </p:cNvSpPr>
            <p:nvPr/>
          </p:nvSpPr>
          <p:spPr bwMode="auto">
            <a:xfrm rot="16200000">
              <a:off x="5058935" y="6183162"/>
              <a:ext cx="699876" cy="410654"/>
            </a:xfrm>
            <a:prstGeom prst="rect">
              <a:avLst/>
            </a:prstGeom>
            <a:noFill/>
            <a:ln w="9525">
              <a:noFill/>
              <a:miter lim="800000"/>
              <a:headEnd/>
              <a:tailEnd/>
            </a:ln>
            <a:effectLst/>
          </p:spPr>
          <p:txBody>
            <a:bodyPr lIns="101882" tIns="50941" rIns="101882" bIns="50941">
              <a:prstTxWarp prst="textNoShape">
                <a:avLst/>
              </a:prstTxWarp>
              <a:spAutoFit/>
            </a:bodyPr>
            <a:lstStyle/>
            <a:p>
              <a:pPr algn="l" eaLnBrk="1" hangingPunct="1"/>
              <a:r>
                <a:rPr lang="en-US" sz="2000" dirty="0">
                  <a:latin typeface="Symbol" charset="2"/>
                  <a:ea typeface="Arial" charset="0"/>
                  <a:cs typeface="Arial" charset="0"/>
                </a:rPr>
                <a:t>l</a:t>
              </a:r>
              <a:r>
                <a:rPr lang="en-US" sz="2000" baseline="-25000" dirty="0">
                  <a:latin typeface="Arial" charset="0"/>
                  <a:ea typeface="Arial" charset="0"/>
                  <a:cs typeface="Arial" charset="0"/>
                </a:rPr>
                <a:t>out</a:t>
              </a:r>
            </a:p>
          </p:txBody>
        </p:sp>
        <p:grpSp>
          <p:nvGrpSpPr>
            <p:cNvPr id="264" name="Group 263"/>
            <p:cNvGrpSpPr/>
            <p:nvPr/>
          </p:nvGrpSpPr>
          <p:grpSpPr>
            <a:xfrm>
              <a:off x="5216050" y="5374223"/>
              <a:ext cx="4842348" cy="2337122"/>
              <a:chOff x="5216049" y="1410547"/>
              <a:chExt cx="4842348" cy="2337122"/>
            </a:xfrm>
          </p:grpSpPr>
          <p:sp>
            <p:nvSpPr>
              <p:cNvPr id="358646" name="Line 246"/>
              <p:cNvSpPr>
                <a:spLocks noChangeShapeType="1"/>
              </p:cNvSpPr>
              <p:nvPr/>
            </p:nvSpPr>
            <p:spPr bwMode="auto">
              <a:xfrm>
                <a:off x="5601970" y="1410547"/>
                <a:ext cx="0" cy="1944900"/>
              </a:xfrm>
              <a:prstGeom prst="line">
                <a:avLst/>
              </a:prstGeom>
              <a:noFill/>
              <a:ln w="9525">
                <a:solidFill>
                  <a:schemeClr val="tx1"/>
                </a:solidFill>
                <a:round/>
                <a:headEnd/>
                <a:tailEnd/>
              </a:ln>
              <a:effectLst/>
            </p:spPr>
            <p:txBody>
              <a:bodyPr lIns="101882" tIns="50941" rIns="101882" bIns="50941">
                <a:prstTxWarp prst="textNoShape">
                  <a:avLst/>
                </a:prstTxWarp>
              </a:bodyPr>
              <a:lstStyle/>
              <a:p>
                <a:endParaRPr lang="en-US"/>
              </a:p>
            </p:txBody>
          </p:sp>
          <p:sp>
            <p:nvSpPr>
              <p:cNvPr id="358647" name="Line 247"/>
              <p:cNvSpPr>
                <a:spLocks noChangeShapeType="1"/>
              </p:cNvSpPr>
              <p:nvPr/>
            </p:nvSpPr>
            <p:spPr bwMode="auto">
              <a:xfrm rot="5400000">
                <a:off x="6584236" y="2373392"/>
                <a:ext cx="0" cy="1978502"/>
              </a:xfrm>
              <a:prstGeom prst="line">
                <a:avLst/>
              </a:prstGeom>
              <a:noFill/>
              <a:ln w="9525">
                <a:solidFill>
                  <a:schemeClr val="tx1"/>
                </a:solidFill>
                <a:round/>
                <a:headEnd/>
                <a:tailEnd/>
              </a:ln>
              <a:effectLst/>
            </p:spPr>
            <p:txBody>
              <a:bodyPr lIns="101882" tIns="50941" rIns="101882" bIns="50941">
                <a:prstTxWarp prst="textNoShape">
                  <a:avLst/>
                </a:prstTxWarp>
              </a:bodyPr>
              <a:lstStyle/>
              <a:p>
                <a:endParaRPr lang="en-US"/>
              </a:p>
            </p:txBody>
          </p:sp>
          <p:sp>
            <p:nvSpPr>
              <p:cNvPr id="358648" name="Text Box 248"/>
              <p:cNvSpPr txBox="1">
                <a:spLocks noChangeArrowheads="1"/>
              </p:cNvSpPr>
              <p:nvPr/>
            </p:nvSpPr>
            <p:spPr bwMode="auto">
              <a:xfrm>
                <a:off x="5216049" y="1518497"/>
                <a:ext cx="425271" cy="272154"/>
              </a:xfrm>
              <a:prstGeom prst="rect">
                <a:avLst/>
              </a:prstGeom>
              <a:noFill/>
              <a:ln w="9525">
                <a:noFill/>
                <a:miter lim="800000"/>
                <a:headEnd/>
                <a:tailEnd/>
              </a:ln>
              <a:effectLst/>
            </p:spPr>
            <p:txBody>
              <a:bodyPr wrap="none" lIns="101882" tIns="50941" rIns="101882" bIns="50941">
                <a:prstTxWarp prst="textNoShape">
                  <a:avLst/>
                </a:prstTxWarp>
                <a:spAutoFit/>
              </a:bodyPr>
              <a:lstStyle/>
              <a:p>
                <a:pPr algn="l" eaLnBrk="1" hangingPunct="1"/>
                <a:r>
                  <a:rPr lang="en-US" sz="1100" dirty="0">
                    <a:latin typeface="Arial" charset="0"/>
                    <a:ea typeface="Arial" charset="0"/>
                    <a:cs typeface="Arial" charset="0"/>
                  </a:rPr>
                  <a:t>R/2</a:t>
                </a:r>
              </a:p>
            </p:txBody>
          </p:sp>
          <p:sp>
            <p:nvSpPr>
              <p:cNvPr id="358649" name="Line 249"/>
              <p:cNvSpPr>
                <a:spLocks noChangeShapeType="1"/>
              </p:cNvSpPr>
              <p:nvPr/>
            </p:nvSpPr>
            <p:spPr bwMode="auto">
              <a:xfrm rot="5400000">
                <a:off x="7079298" y="174519"/>
                <a:ext cx="0" cy="2968625"/>
              </a:xfrm>
              <a:prstGeom prst="line">
                <a:avLst/>
              </a:prstGeom>
              <a:noFill/>
              <a:ln w="9525">
                <a:solidFill>
                  <a:schemeClr val="tx1"/>
                </a:solidFill>
                <a:prstDash val="dash"/>
                <a:round/>
                <a:headEnd/>
                <a:tailEnd/>
              </a:ln>
              <a:effectLst/>
            </p:spPr>
            <p:txBody>
              <a:bodyPr lIns="101882" tIns="50941" rIns="101882" bIns="50941">
                <a:prstTxWarp prst="textNoShape">
                  <a:avLst/>
                </a:prstTxWarp>
              </a:bodyPr>
              <a:lstStyle/>
              <a:p>
                <a:endParaRPr lang="en-US"/>
              </a:p>
            </p:txBody>
          </p:sp>
          <p:sp>
            <p:nvSpPr>
              <p:cNvPr id="358651" name="Text Box 251"/>
              <p:cNvSpPr txBox="1">
                <a:spLocks noChangeArrowheads="1"/>
              </p:cNvSpPr>
              <p:nvPr/>
            </p:nvSpPr>
            <p:spPr bwMode="auto">
              <a:xfrm>
                <a:off x="7095014" y="3324860"/>
                <a:ext cx="425271" cy="272154"/>
              </a:xfrm>
              <a:prstGeom prst="rect">
                <a:avLst/>
              </a:prstGeom>
              <a:noFill/>
              <a:ln w="9525">
                <a:noFill/>
                <a:miter lim="800000"/>
                <a:headEnd/>
                <a:tailEnd/>
              </a:ln>
              <a:effectLst/>
            </p:spPr>
            <p:txBody>
              <a:bodyPr wrap="none" lIns="101882" tIns="50941" rIns="101882" bIns="50941">
                <a:prstTxWarp prst="textNoShape">
                  <a:avLst/>
                </a:prstTxWarp>
                <a:spAutoFit/>
              </a:bodyPr>
              <a:lstStyle/>
              <a:p>
                <a:pPr algn="l" eaLnBrk="1" hangingPunct="1"/>
                <a:r>
                  <a:rPr lang="en-US" sz="1100" dirty="0">
                    <a:latin typeface="Arial" charset="0"/>
                    <a:ea typeface="Arial" charset="0"/>
                    <a:cs typeface="Arial" charset="0"/>
                  </a:rPr>
                  <a:t>R/2</a:t>
                </a:r>
              </a:p>
            </p:txBody>
          </p:sp>
          <p:grpSp>
            <p:nvGrpSpPr>
              <p:cNvPr id="14" name="Group 253"/>
              <p:cNvGrpSpPr>
                <a:grpSpLocks/>
              </p:cNvGrpSpPr>
              <p:nvPr/>
            </p:nvGrpSpPr>
            <p:grpSpPr bwMode="auto">
              <a:xfrm>
                <a:off x="6221897" y="3348254"/>
                <a:ext cx="459264" cy="399415"/>
                <a:chOff x="3655" y="1791"/>
                <a:chExt cx="263" cy="222"/>
              </a:xfrm>
            </p:grpSpPr>
            <p:sp>
              <p:nvSpPr>
                <p:cNvPr id="358654" name="Text Box 254"/>
                <p:cNvSpPr txBox="1">
                  <a:spLocks noChangeArrowheads="1"/>
                </p:cNvSpPr>
                <p:nvPr/>
              </p:nvSpPr>
              <p:spPr bwMode="auto">
                <a:xfrm>
                  <a:off x="3655" y="1791"/>
                  <a:ext cx="263" cy="222"/>
                </a:xfrm>
                <a:prstGeom prst="rect">
                  <a:avLst/>
                </a:prstGeom>
                <a:noFill/>
                <a:ln w="9525">
                  <a:noFill/>
                  <a:miter lim="800000"/>
                  <a:headEnd/>
                  <a:tailEnd/>
                </a:ln>
                <a:effectLst/>
              </p:spPr>
              <p:txBody>
                <a:bodyPr wrap="none">
                  <a:prstTxWarp prst="textNoShape">
                    <a:avLst/>
                  </a:prstTxWarp>
                  <a:spAutoFit/>
                </a:bodyPr>
                <a:lstStyle/>
                <a:p>
                  <a:pPr algn="l" eaLnBrk="1" hangingPunct="1"/>
                  <a:r>
                    <a:rPr lang="en-US" sz="2000" dirty="0" err="1">
                      <a:latin typeface="Symbol" charset="2"/>
                      <a:ea typeface="Arial" charset="0"/>
                      <a:cs typeface="Arial" charset="0"/>
                    </a:rPr>
                    <a:t>l</a:t>
                  </a:r>
                  <a:r>
                    <a:rPr lang="en-US" sz="2000" baseline="-25000" dirty="0" err="1">
                      <a:latin typeface="Arial" charset="0"/>
                      <a:ea typeface="Arial" charset="0"/>
                      <a:cs typeface="Arial" charset="0"/>
                    </a:rPr>
                    <a:t>in</a:t>
                  </a:r>
                  <a:endParaRPr lang="en-US" sz="2000" baseline="-25000" dirty="0">
                    <a:latin typeface="Arial" charset="0"/>
                    <a:ea typeface="Arial" charset="0"/>
                    <a:cs typeface="Arial" charset="0"/>
                  </a:endParaRPr>
                </a:p>
              </p:txBody>
            </p:sp>
            <p:sp>
              <p:nvSpPr>
                <p:cNvPr id="358655" name="Line 255"/>
                <p:cNvSpPr>
                  <a:spLocks noChangeShapeType="1"/>
                </p:cNvSpPr>
                <p:nvPr/>
              </p:nvSpPr>
              <p:spPr bwMode="auto">
                <a:xfrm flipV="1">
                  <a:off x="3810" y="1846"/>
                  <a:ext cx="24" cy="24"/>
                </a:xfrm>
                <a:prstGeom prst="line">
                  <a:avLst/>
                </a:prstGeom>
                <a:noFill/>
                <a:ln w="19050">
                  <a:solidFill>
                    <a:schemeClr val="tx1"/>
                  </a:solidFill>
                  <a:round/>
                  <a:headEnd/>
                  <a:tailEnd/>
                </a:ln>
                <a:effectLst/>
              </p:spPr>
              <p:txBody>
                <a:bodyPr>
                  <a:prstTxWarp prst="textNoShape">
                    <a:avLst/>
                  </a:prstTxWarp>
                </a:bodyPr>
                <a:lstStyle/>
                <a:p>
                  <a:endParaRPr lang="en-US"/>
                </a:p>
              </p:txBody>
            </p:sp>
          </p:grpSp>
          <p:sp>
            <p:nvSpPr>
              <p:cNvPr id="358657" name="Line 257"/>
              <p:cNvSpPr>
                <a:spLocks noChangeShapeType="1"/>
              </p:cNvSpPr>
              <p:nvPr/>
            </p:nvSpPr>
            <p:spPr bwMode="auto">
              <a:xfrm rot="10800000" flipH="1">
                <a:off x="5556568" y="1658832"/>
                <a:ext cx="1779429" cy="1727200"/>
              </a:xfrm>
              <a:prstGeom prst="line">
                <a:avLst/>
              </a:prstGeom>
              <a:noFill/>
              <a:ln w="9525">
                <a:solidFill>
                  <a:schemeClr val="tx1"/>
                </a:solidFill>
                <a:prstDash val="dash"/>
                <a:round/>
                <a:headEnd/>
                <a:tailEnd/>
              </a:ln>
              <a:effectLst/>
            </p:spPr>
            <p:txBody>
              <a:bodyPr lIns="101882" tIns="50941" rIns="101882" bIns="50941">
                <a:prstTxWarp prst="textNoShape">
                  <a:avLst/>
                </a:prstTxWarp>
              </a:bodyPr>
              <a:lstStyle/>
              <a:p>
                <a:endParaRPr lang="en-US"/>
              </a:p>
            </p:txBody>
          </p:sp>
          <p:grpSp>
            <p:nvGrpSpPr>
              <p:cNvPr id="15" name="Group 262"/>
              <p:cNvGrpSpPr>
                <a:grpSpLocks/>
              </p:cNvGrpSpPr>
              <p:nvPr/>
            </p:nvGrpSpPr>
            <p:grpSpPr bwMode="auto">
              <a:xfrm>
                <a:off x="7280114" y="1676824"/>
                <a:ext cx="2778283" cy="1689417"/>
                <a:chOff x="4169" y="932"/>
                <a:chExt cx="1591" cy="939"/>
              </a:xfrm>
            </p:grpSpPr>
            <p:sp>
              <p:nvSpPr>
                <p:cNvPr id="358650" name="Line 250"/>
                <p:cNvSpPr>
                  <a:spLocks noChangeShapeType="1"/>
                </p:cNvSpPr>
                <p:nvPr/>
              </p:nvSpPr>
              <p:spPr bwMode="auto">
                <a:xfrm rot="10800000">
                  <a:off x="4196" y="932"/>
                  <a:ext cx="0" cy="932"/>
                </a:xfrm>
                <a:prstGeom prst="line">
                  <a:avLst/>
                </a:prstGeom>
                <a:noFill/>
                <a:ln w="9525">
                  <a:solidFill>
                    <a:schemeClr val="tx1"/>
                  </a:solidFill>
                  <a:prstDash val="dash"/>
                  <a:round/>
                  <a:headEnd/>
                  <a:tailEnd/>
                </a:ln>
                <a:effectLst/>
              </p:spPr>
              <p:txBody>
                <a:bodyPr>
                  <a:prstTxWarp prst="textNoShape">
                    <a:avLst/>
                  </a:prstTxWarp>
                </a:bodyPr>
                <a:lstStyle/>
                <a:p>
                  <a:endParaRPr lang="en-US"/>
                </a:p>
              </p:txBody>
            </p:sp>
            <p:sp>
              <p:nvSpPr>
                <p:cNvPr id="358658" name="Oval 258"/>
                <p:cNvSpPr>
                  <a:spLocks noChangeArrowheads="1"/>
                </p:cNvSpPr>
                <p:nvPr/>
              </p:nvSpPr>
              <p:spPr bwMode="auto">
                <a:xfrm>
                  <a:off x="4169" y="1026"/>
                  <a:ext cx="56" cy="56"/>
                </a:xfrm>
                <a:prstGeom prst="ellipse">
                  <a:avLst/>
                </a:prstGeom>
                <a:solidFill>
                  <a:schemeClr val="tx1"/>
                </a:solidFill>
                <a:ln w="9525">
                  <a:noFill/>
                  <a:round/>
                  <a:headEnd/>
                  <a:tailEnd/>
                </a:ln>
                <a:effectLst/>
              </p:spPr>
              <p:txBody>
                <a:bodyPr wrap="none" anchor="ctr">
                  <a:prstTxWarp prst="textNoShape">
                    <a:avLst/>
                  </a:prstTxWarp>
                </a:bodyPr>
                <a:lstStyle/>
                <a:p>
                  <a:endParaRPr lang="en-US"/>
                </a:p>
              </p:txBody>
            </p:sp>
            <p:sp>
              <p:nvSpPr>
                <p:cNvPr id="358659" name="Text Box 259"/>
                <p:cNvSpPr txBox="1">
                  <a:spLocks noChangeArrowheads="1"/>
                </p:cNvSpPr>
                <p:nvPr/>
              </p:nvSpPr>
              <p:spPr bwMode="auto">
                <a:xfrm>
                  <a:off x="4385" y="1135"/>
                  <a:ext cx="1375" cy="736"/>
                </a:xfrm>
                <a:prstGeom prst="rect">
                  <a:avLst/>
                </a:prstGeom>
                <a:noFill/>
                <a:ln w="9525">
                  <a:noFill/>
                  <a:miter lim="800000"/>
                  <a:headEnd/>
                  <a:tailEnd/>
                </a:ln>
                <a:effectLst/>
              </p:spPr>
              <p:txBody>
                <a:bodyPr wrap="square">
                  <a:prstTxWarp prst="textNoShape">
                    <a:avLst/>
                  </a:prstTxWarp>
                  <a:spAutoFit/>
                </a:bodyPr>
                <a:lstStyle/>
                <a:p>
                  <a:pPr algn="l"/>
                  <a:r>
                    <a:rPr lang="en-US" sz="1600" dirty="0">
                      <a:latin typeface="+mn-lt"/>
                    </a:rPr>
                    <a:t>when sending at </a:t>
                  </a:r>
                  <a:r>
                    <a:rPr lang="en-US" sz="1600" i="1" dirty="0">
                      <a:latin typeface="+mn-lt"/>
                    </a:rPr>
                    <a:t>R</a:t>
                  </a:r>
                  <a:r>
                    <a:rPr lang="en-US" sz="1600" dirty="0">
                      <a:latin typeface="+mn-lt"/>
                    </a:rPr>
                    <a:t>/2, some packets are retransmissions including duplicated that are delivered!</a:t>
                  </a:r>
                </a:p>
              </p:txBody>
            </p:sp>
            <p:sp>
              <p:nvSpPr>
                <p:cNvPr id="358660" name="Line 260"/>
                <p:cNvSpPr>
                  <a:spLocks noChangeShapeType="1"/>
                </p:cNvSpPr>
                <p:nvPr/>
              </p:nvSpPr>
              <p:spPr bwMode="auto">
                <a:xfrm flipH="1" flipV="1">
                  <a:off x="4236" y="1067"/>
                  <a:ext cx="245" cy="140"/>
                </a:xfrm>
                <a:prstGeom prst="line">
                  <a:avLst/>
                </a:prstGeom>
                <a:noFill/>
                <a:ln w="9525">
                  <a:solidFill>
                    <a:schemeClr val="tx1"/>
                  </a:solidFill>
                  <a:round/>
                  <a:headEnd/>
                  <a:tailEnd type="triangle" w="med" len="med"/>
                </a:ln>
                <a:effectLst/>
              </p:spPr>
              <p:txBody>
                <a:bodyPr wrap="none">
                  <a:prstTxWarp prst="textNoShape">
                    <a:avLst/>
                  </a:prstTxWarp>
                </a:bodyPr>
                <a:lstStyle/>
                <a:p>
                  <a:endParaRPr lang="en-US"/>
                </a:p>
              </p:txBody>
            </p:sp>
          </p:grpSp>
          <p:sp>
            <p:nvSpPr>
              <p:cNvPr id="358661" name="Freeform 261"/>
              <p:cNvSpPr>
                <a:spLocks/>
              </p:cNvSpPr>
              <p:nvPr/>
            </p:nvSpPr>
            <p:spPr bwMode="auto">
              <a:xfrm>
                <a:off x="5613778" y="1765875"/>
                <a:ext cx="2788762" cy="1567075"/>
              </a:xfrm>
              <a:custGeom>
                <a:avLst/>
                <a:gdLst/>
                <a:ahLst/>
                <a:cxnLst>
                  <a:cxn ang="0">
                    <a:pos x="0" y="871"/>
                  </a:cxn>
                  <a:cxn ang="0">
                    <a:pos x="994" y="66"/>
                  </a:cxn>
                  <a:cxn ang="0">
                    <a:pos x="1466" y="2"/>
                  </a:cxn>
                  <a:cxn ang="0">
                    <a:pos x="1597" y="3"/>
                  </a:cxn>
                </a:cxnLst>
                <a:rect l="0" t="0" r="r" b="b"/>
                <a:pathLst>
                  <a:path w="1597" h="871">
                    <a:moveTo>
                      <a:pt x="0" y="871"/>
                    </a:moveTo>
                    <a:cubicBezTo>
                      <a:pt x="166" y="737"/>
                      <a:pt x="664" y="154"/>
                      <a:pt x="994" y="66"/>
                    </a:cubicBezTo>
                    <a:cubicBezTo>
                      <a:pt x="1172" y="20"/>
                      <a:pt x="1158" y="4"/>
                      <a:pt x="1466" y="2"/>
                    </a:cubicBezTo>
                    <a:cubicBezTo>
                      <a:pt x="1596" y="0"/>
                      <a:pt x="1570" y="3"/>
                      <a:pt x="1597" y="3"/>
                    </a:cubicBezTo>
                  </a:path>
                </a:pathLst>
              </a:custGeom>
              <a:noFill/>
              <a:ln w="19050" cap="flat" cmpd="sng">
                <a:solidFill>
                  <a:srgbClr val="000099"/>
                </a:solidFill>
                <a:prstDash val="solid"/>
                <a:round/>
                <a:headEnd/>
                <a:tailEnd/>
              </a:ln>
              <a:effectLst/>
            </p:spPr>
            <p:txBody>
              <a:bodyPr wrap="none" lIns="101882" tIns="50941" rIns="101882" bIns="50941">
                <a:prstTxWarp prst="textNoShape">
                  <a:avLst/>
                </a:prstTxWarp>
              </a:bodyPr>
              <a:lstStyle/>
              <a:p>
                <a:endParaRPr lang="en-US"/>
              </a:p>
            </p:txBody>
          </p:sp>
        </p:grpSp>
      </p:grpSp>
      <p:sp>
        <p:nvSpPr>
          <p:cNvPr id="16" name="Slide Number Placeholder 15"/>
          <p:cNvSpPr>
            <a:spLocks noGrp="1"/>
          </p:cNvSpPr>
          <p:nvPr>
            <p:ph type="sldNum" sz="quarter" idx="10"/>
          </p:nvPr>
        </p:nvSpPr>
        <p:spPr/>
        <p:txBody>
          <a:bodyPr/>
          <a:lstStyle/>
          <a:p>
            <a:fld id="{3D3B5F21-1A54-0B47-ADF7-1313D7E1CAF8}" type="slidenum">
              <a:rPr lang="en-US" smtClean="0"/>
              <a:pPr/>
              <a:t>14</a:t>
            </a:fld>
            <a:endParaRPr lang="en-US"/>
          </a:p>
        </p:txBody>
      </p:sp>
      <p:cxnSp>
        <p:nvCxnSpPr>
          <p:cNvPr id="266" name="Straight Connector 265"/>
          <p:cNvCxnSpPr/>
          <p:nvPr/>
        </p:nvCxnSpPr>
        <p:spPr bwMode="auto">
          <a:xfrm>
            <a:off x="8100508" y="5421854"/>
            <a:ext cx="10758" cy="473337"/>
          </a:xfrm>
          <a:prstGeom prst="line">
            <a:avLst/>
          </a:prstGeom>
          <a:solidFill>
            <a:schemeClr val="accent1"/>
          </a:solidFill>
          <a:ln w="28575" cap="flat" cmpd="sng" algn="ctr">
            <a:solidFill>
              <a:srgbClr val="FF0000"/>
            </a:solidFill>
            <a:prstDash val="solid"/>
            <a:round/>
            <a:headEnd type="none" w="sm" len="sm"/>
            <a:tailEnd type="none" w="sm" len="sm"/>
          </a:ln>
          <a:effectLst/>
        </p:spPr>
      </p:cxnSp>
      <p:sp>
        <p:nvSpPr>
          <p:cNvPr id="267" name="TextBox 266"/>
          <p:cNvSpPr txBox="1"/>
          <p:nvPr/>
        </p:nvSpPr>
        <p:spPr>
          <a:xfrm>
            <a:off x="7939106" y="5647779"/>
            <a:ext cx="290456" cy="400110"/>
          </a:xfrm>
          <a:prstGeom prst="rect">
            <a:avLst/>
          </a:prstGeom>
          <a:noFill/>
        </p:spPr>
        <p:txBody>
          <a:bodyPr wrap="square" rtlCol="0">
            <a:spAutoFit/>
          </a:bodyPr>
          <a:lstStyle/>
          <a:p>
            <a:r>
              <a:rPr lang="en-US" sz="2000" b="1" dirty="0" smtClean="0">
                <a:solidFill>
                  <a:srgbClr val="FF0000"/>
                </a:solidFill>
              </a:rPr>
              <a:t>^</a:t>
            </a:r>
            <a:endParaRPr lang="en-US" sz="2000" b="1" dirty="0">
              <a:solidFill>
                <a:srgbClr val="FF0000"/>
              </a:solidFill>
            </a:endParaRPr>
          </a:p>
        </p:txBody>
      </p:sp>
      <p:sp>
        <p:nvSpPr>
          <p:cNvPr id="268" name="TextBox 267"/>
          <p:cNvSpPr txBox="1"/>
          <p:nvPr/>
        </p:nvSpPr>
        <p:spPr>
          <a:xfrm flipV="1">
            <a:off x="7983926" y="5348343"/>
            <a:ext cx="290456" cy="400110"/>
          </a:xfrm>
          <a:prstGeom prst="rect">
            <a:avLst/>
          </a:prstGeom>
          <a:noFill/>
        </p:spPr>
        <p:txBody>
          <a:bodyPr wrap="square" rtlCol="0">
            <a:spAutoFit/>
          </a:bodyPr>
          <a:lstStyle/>
          <a:p>
            <a:r>
              <a:rPr lang="en-US" sz="2000" b="1" dirty="0" smtClean="0">
                <a:solidFill>
                  <a:srgbClr val="FF0000"/>
                </a:solidFill>
              </a:rPr>
              <a:t>^</a:t>
            </a:r>
            <a:endParaRPr lang="en-US" sz="2000" b="1" dirty="0">
              <a:solidFill>
                <a:srgbClr val="FF0000"/>
              </a:solidFill>
            </a:endParaRPr>
          </a:p>
        </p:txBody>
      </p:sp>
      <p:sp>
        <p:nvSpPr>
          <p:cNvPr id="269" name="Rectangular Callout 268"/>
          <p:cNvSpPr/>
          <p:nvPr/>
        </p:nvSpPr>
        <p:spPr bwMode="auto">
          <a:xfrm>
            <a:off x="8358692" y="4970033"/>
            <a:ext cx="1021976" cy="516367"/>
          </a:xfrm>
          <a:prstGeom prst="wedgeRectCallout">
            <a:avLst>
              <a:gd name="adj1" fmla="val -70833"/>
              <a:gd name="adj2" fmla="val 93269"/>
            </a:avLst>
          </a:prstGeom>
          <a:solidFill>
            <a:schemeClr val="bg1"/>
          </a:solidFill>
          <a:ln w="19050" cap="flat" cmpd="sng" algn="ctr">
            <a:solidFill>
              <a:schemeClr val="tx1"/>
            </a:solidFill>
            <a:prstDash val="solid"/>
            <a:round/>
            <a:headEnd type="none" w="sm" len="sm"/>
            <a:tailEnd type="none" w="sm" len="sm"/>
          </a:ln>
          <a:effectLst/>
        </p:spPr>
        <p:txBody>
          <a:bodyPr vert="horz" wrap="square" lIns="91440" tIns="45720" rIns="91440" bIns="0" numCol="1" rtlCol="0" anchor="t" anchorCtr="0" compatLnSpc="1">
            <a:prstTxWarp prst="textNoShape">
              <a:avLst/>
            </a:prstTxWarp>
          </a:bodyPr>
          <a:lstStyle/>
          <a:p>
            <a:pPr marL="0" marR="0" indent="0" algn="r" defTabSz="1019175" rtl="0" eaLnBrk="0" fontAlgn="base" latinLnBrk="0" hangingPunct="0">
              <a:lnSpc>
                <a:spcPct val="8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Book Antiqua" pitchFamily="18" charset="0"/>
              </a:rPr>
              <a:t>Wasted capacity</a:t>
            </a:r>
            <a:endParaRPr kumimoji="0" lang="en-US" sz="1800" b="0" i="0" u="none" strike="noStrike" cap="none" normalizeH="0" baseline="0" dirty="0" smtClean="0">
              <a:ln>
                <a:noFill/>
              </a:ln>
              <a:solidFill>
                <a:schemeClr val="tx2"/>
              </a:solidFill>
              <a:effectLst/>
              <a:latin typeface="Book Antiqua"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p:txBody>
          <a:bodyPr/>
          <a:lstStyle/>
          <a:p>
            <a:r>
              <a:rPr lang="en-US" dirty="0" smtClean="0"/>
              <a:t>Congestion Scenario </a:t>
            </a:r>
            <a:r>
              <a:rPr lang="en-US" dirty="0"/>
              <a:t>3</a:t>
            </a:r>
            <a:r>
              <a:rPr lang="en-US" sz="4400" dirty="0"/>
              <a:t> </a:t>
            </a:r>
          </a:p>
        </p:txBody>
      </p:sp>
      <p:sp>
        <p:nvSpPr>
          <p:cNvPr id="204803" name="Rectangle 3"/>
          <p:cNvSpPr>
            <a:spLocks noGrp="1" noChangeArrowheads="1"/>
          </p:cNvSpPr>
          <p:nvPr>
            <p:ph type="body" sz="half" idx="1"/>
          </p:nvPr>
        </p:nvSpPr>
        <p:spPr>
          <a:xfrm>
            <a:off x="0" y="6175090"/>
            <a:ext cx="4271537" cy="1414145"/>
          </a:xfrm>
        </p:spPr>
        <p:txBody>
          <a:bodyPr/>
          <a:lstStyle/>
          <a:p>
            <a:r>
              <a:rPr lang="en-US" sz="2600" dirty="0" smtClean="0"/>
              <a:t>Four </a:t>
            </a:r>
            <a:r>
              <a:rPr lang="en-US" sz="2600" dirty="0"/>
              <a:t>senders</a:t>
            </a:r>
            <a:endParaRPr lang="en-US" sz="2600" dirty="0" smtClean="0"/>
          </a:p>
          <a:p>
            <a:r>
              <a:rPr lang="en-US" sz="2600" dirty="0" err="1" smtClean="0"/>
              <a:t>Multihop</a:t>
            </a:r>
            <a:r>
              <a:rPr lang="en-US" sz="2600" dirty="0" smtClean="0"/>
              <a:t> </a:t>
            </a:r>
            <a:r>
              <a:rPr lang="en-US" sz="2600" dirty="0"/>
              <a:t>paths</a:t>
            </a:r>
            <a:endParaRPr lang="en-US" sz="2600" dirty="0" smtClean="0"/>
          </a:p>
          <a:p>
            <a:r>
              <a:rPr lang="en-US" sz="2600" dirty="0" smtClean="0"/>
              <a:t>Timeout</a:t>
            </a:r>
            <a:r>
              <a:rPr lang="en-US" sz="2600" dirty="0"/>
              <a:t>/retransmit</a:t>
            </a:r>
          </a:p>
          <a:p>
            <a:endParaRPr lang="en-US" sz="2600" dirty="0"/>
          </a:p>
        </p:txBody>
      </p:sp>
      <p:sp>
        <p:nvSpPr>
          <p:cNvPr id="204807" name="Rectangle 7"/>
          <p:cNvSpPr>
            <a:spLocks noChangeArrowheads="1"/>
          </p:cNvSpPr>
          <p:nvPr/>
        </p:nvSpPr>
        <p:spPr bwMode="auto">
          <a:xfrm>
            <a:off x="4497427" y="6307600"/>
            <a:ext cx="5560973" cy="1209040"/>
          </a:xfrm>
          <a:prstGeom prst="rect">
            <a:avLst/>
          </a:prstGeom>
          <a:noFill/>
          <a:ln w="9525">
            <a:noFill/>
            <a:miter lim="800000"/>
            <a:headEnd/>
            <a:tailEnd/>
          </a:ln>
          <a:effectLst/>
        </p:spPr>
        <p:txBody>
          <a:bodyPr lIns="101882" tIns="50941" rIns="101882" bIns="50941">
            <a:prstTxWarp prst="textNoShape">
              <a:avLst/>
            </a:prstTxWarp>
          </a:bodyPr>
          <a:lstStyle/>
          <a:p>
            <a:pPr marL="512763" indent="-512763" algn="l">
              <a:spcBef>
                <a:spcPct val="20000"/>
              </a:spcBef>
              <a:buClr>
                <a:srgbClr val="000099"/>
              </a:buClr>
              <a:buSzPct val="75000"/>
            </a:pPr>
            <a:r>
              <a:rPr lang="en-US" sz="2600" dirty="0">
                <a:solidFill>
                  <a:srgbClr val="000000"/>
                </a:solidFill>
                <a:latin typeface="+mn-lt"/>
              </a:rPr>
              <a:t>Q:</a:t>
            </a:r>
            <a:r>
              <a:rPr lang="en-US" sz="2600" dirty="0" smtClean="0">
                <a:solidFill>
                  <a:srgbClr val="FF0000"/>
                </a:solidFill>
                <a:latin typeface="+mn-lt"/>
              </a:rPr>
              <a:t> </a:t>
            </a:r>
            <a:r>
              <a:rPr lang="en-US" sz="2600" dirty="0" smtClean="0">
                <a:latin typeface="+mn-lt"/>
              </a:rPr>
              <a:t>What </a:t>
            </a:r>
            <a:r>
              <a:rPr lang="en-US" sz="2600" dirty="0">
                <a:latin typeface="+mn-lt"/>
              </a:rPr>
              <a:t>happens </a:t>
            </a:r>
            <a:r>
              <a:rPr lang="en-US" sz="2600" dirty="0" smtClean="0">
                <a:latin typeface="+mn-lt"/>
              </a:rPr>
              <a:t>as</a:t>
            </a:r>
            <a:r>
              <a:rPr lang="en-US" sz="2600" dirty="0" smtClean="0"/>
              <a:t> </a:t>
            </a:r>
            <a:r>
              <a:rPr lang="en-US" sz="2600" dirty="0" err="1" smtClean="0">
                <a:latin typeface="Symbol" charset="2"/>
                <a:cs typeface="Symbol" charset="2"/>
              </a:rPr>
              <a:t>l</a:t>
            </a:r>
            <a:r>
              <a:rPr lang="en-US" sz="2600" dirty="0" err="1" smtClean="0">
                <a:latin typeface="+mn-lt"/>
                <a:cs typeface="Symbol" charset="2"/>
              </a:rPr>
              <a:t>’</a:t>
            </a:r>
            <a:r>
              <a:rPr lang="en-US" sz="2600" baseline="-25000" dirty="0" err="1" smtClean="0"/>
              <a:t>in</a:t>
            </a:r>
            <a:r>
              <a:rPr lang="en-US" sz="2600" dirty="0" smtClean="0">
                <a:latin typeface="+mn-lt"/>
              </a:rPr>
              <a:t> grows and exceeds</a:t>
            </a:r>
            <a:r>
              <a:rPr lang="en-US" sz="3200" dirty="0" smtClean="0">
                <a:latin typeface="+mn-lt"/>
              </a:rPr>
              <a:t> </a:t>
            </a:r>
            <a:r>
              <a:rPr lang="en-US" sz="2600" i="1" dirty="0" smtClean="0">
                <a:latin typeface="+mn-lt"/>
              </a:rPr>
              <a:t>R</a:t>
            </a:r>
            <a:r>
              <a:rPr lang="en-US" sz="2600" dirty="0" smtClean="0">
                <a:latin typeface="+mn-lt"/>
              </a:rPr>
              <a:t>/2</a:t>
            </a:r>
            <a:r>
              <a:rPr lang="en-US" sz="2600" dirty="0" smtClean="0">
                <a:solidFill>
                  <a:srgbClr val="000000"/>
                </a:solidFill>
                <a:latin typeface="+mn-lt"/>
              </a:rPr>
              <a:t>?</a:t>
            </a:r>
            <a:endParaRPr lang="en-US" sz="2600" dirty="0">
              <a:solidFill>
                <a:srgbClr val="000000"/>
              </a:solidFill>
              <a:latin typeface="+mn-lt"/>
            </a:endParaRPr>
          </a:p>
        </p:txBody>
      </p:sp>
      <p:sp>
        <p:nvSpPr>
          <p:cNvPr id="204961" name="Slide Number Placeholder 204960"/>
          <p:cNvSpPr>
            <a:spLocks noGrp="1"/>
          </p:cNvSpPr>
          <p:nvPr>
            <p:ph type="sldNum" sz="quarter" idx="10"/>
          </p:nvPr>
        </p:nvSpPr>
        <p:spPr/>
        <p:txBody>
          <a:bodyPr/>
          <a:lstStyle/>
          <a:p>
            <a:fld id="{3D3B5F21-1A54-0B47-ADF7-1313D7E1CAF8}" type="slidenum">
              <a:rPr lang="en-US" smtClean="0"/>
              <a:pPr/>
              <a:t>15</a:t>
            </a:fld>
            <a:endParaRPr lang="en-US"/>
          </a:p>
        </p:txBody>
      </p:sp>
      <p:grpSp>
        <p:nvGrpSpPr>
          <p:cNvPr id="3" name="Group 2"/>
          <p:cNvGrpSpPr/>
          <p:nvPr/>
        </p:nvGrpSpPr>
        <p:grpSpPr>
          <a:xfrm>
            <a:off x="840253" y="1676840"/>
            <a:ext cx="7523788" cy="4125489"/>
            <a:chOff x="840253" y="1676840"/>
            <a:chExt cx="7523788" cy="4125489"/>
          </a:xfrm>
        </p:grpSpPr>
        <p:sp>
          <p:nvSpPr>
            <p:cNvPr id="204814" name="Text Box 14"/>
            <p:cNvSpPr txBox="1">
              <a:spLocks noChangeArrowheads="1"/>
            </p:cNvSpPr>
            <p:nvPr/>
          </p:nvSpPr>
          <p:spPr bwMode="auto">
            <a:xfrm>
              <a:off x="4809481" y="2685639"/>
              <a:ext cx="2104231" cy="447993"/>
            </a:xfrm>
            <a:prstGeom prst="rect">
              <a:avLst/>
            </a:prstGeom>
            <a:noFill/>
            <a:ln w="9525">
              <a:noFill/>
              <a:miter lim="800000"/>
              <a:headEnd/>
              <a:tailEnd/>
            </a:ln>
          </p:spPr>
          <p:txBody>
            <a:bodyPr lIns="101882" tIns="50941" rIns="101882" bIns="50941">
              <a:prstTxWarp prst="textNoShape">
                <a:avLst/>
              </a:prstTxWarp>
            </a:bodyPr>
            <a:lstStyle/>
            <a:p>
              <a:pPr algn="ctr" eaLnBrk="1" hangingPunct="1"/>
              <a:r>
                <a:rPr lang="en-US" dirty="0" smtClean="0">
                  <a:solidFill>
                    <a:schemeClr val="tx2"/>
                  </a:solidFill>
                  <a:latin typeface="Arial" charset="0"/>
                </a:rPr>
                <a:t>shared </a:t>
              </a:r>
              <a:r>
                <a:rPr lang="en-US" dirty="0">
                  <a:solidFill>
                    <a:schemeClr val="tx2"/>
                  </a:solidFill>
                  <a:latin typeface="Arial" charset="0"/>
                </a:rPr>
                <a:t>output link </a:t>
              </a:r>
              <a:r>
                <a:rPr lang="en-US" dirty="0" smtClean="0">
                  <a:solidFill>
                    <a:schemeClr val="tx2"/>
                  </a:solidFill>
                  <a:latin typeface="Arial" charset="0"/>
                </a:rPr>
                <a:t>finite buffers</a:t>
              </a:r>
              <a:endParaRPr lang="en-US" dirty="0">
                <a:solidFill>
                  <a:schemeClr val="tx2"/>
                </a:solidFill>
              </a:endParaRPr>
            </a:p>
          </p:txBody>
        </p:sp>
        <p:sp>
          <p:nvSpPr>
            <p:cNvPr id="204815" name="Line 15"/>
            <p:cNvSpPr>
              <a:spLocks noChangeShapeType="1"/>
            </p:cNvSpPr>
            <p:nvPr/>
          </p:nvSpPr>
          <p:spPr bwMode="auto">
            <a:xfrm flipH="1">
              <a:off x="3365331" y="3215127"/>
              <a:ext cx="1016318" cy="982345"/>
            </a:xfrm>
            <a:prstGeom prst="line">
              <a:avLst/>
            </a:prstGeom>
            <a:noFill/>
            <a:ln w="19050">
              <a:solidFill>
                <a:srgbClr val="000000"/>
              </a:solidFill>
              <a:round/>
              <a:headEnd/>
              <a:tailEnd/>
            </a:ln>
          </p:spPr>
          <p:txBody>
            <a:bodyPr lIns="101882" tIns="50941" rIns="101882" bIns="50941">
              <a:prstTxWarp prst="textNoShape">
                <a:avLst/>
              </a:prstTxWarp>
            </a:bodyPr>
            <a:lstStyle/>
            <a:p>
              <a:endParaRPr lang="en-US"/>
            </a:p>
          </p:txBody>
        </p:sp>
        <p:sp>
          <p:nvSpPr>
            <p:cNvPr id="204816" name="Line 16"/>
            <p:cNvSpPr>
              <a:spLocks noChangeShapeType="1"/>
            </p:cNvSpPr>
            <p:nvPr/>
          </p:nvSpPr>
          <p:spPr bwMode="auto">
            <a:xfrm flipH="1">
              <a:off x="3899684" y="3215127"/>
              <a:ext cx="481965" cy="1800"/>
            </a:xfrm>
            <a:prstGeom prst="line">
              <a:avLst/>
            </a:prstGeom>
            <a:noFill/>
            <a:ln w="19050">
              <a:solidFill>
                <a:srgbClr val="000000"/>
              </a:solidFill>
              <a:round/>
              <a:headEnd/>
              <a:tailEnd/>
            </a:ln>
          </p:spPr>
          <p:txBody>
            <a:bodyPr lIns="101882" tIns="50941" rIns="101882" bIns="50941">
              <a:prstTxWarp prst="textNoShape">
                <a:avLst/>
              </a:prstTxWarp>
            </a:bodyPr>
            <a:lstStyle/>
            <a:p>
              <a:endParaRPr lang="en-US"/>
            </a:p>
          </p:txBody>
        </p:sp>
        <p:grpSp>
          <p:nvGrpSpPr>
            <p:cNvPr id="5" name="Group 17"/>
            <p:cNvGrpSpPr>
              <a:grpSpLocks/>
            </p:cNvGrpSpPr>
            <p:nvPr/>
          </p:nvGrpSpPr>
          <p:grpSpPr bwMode="auto">
            <a:xfrm>
              <a:off x="3051006" y="1703827"/>
              <a:ext cx="1077437" cy="1703811"/>
              <a:chOff x="12464" y="10193"/>
              <a:chExt cx="1481" cy="2272"/>
            </a:xfrm>
          </p:grpSpPr>
          <p:grpSp>
            <p:nvGrpSpPr>
              <p:cNvPr id="6" name="Group 18"/>
              <p:cNvGrpSpPr>
                <a:grpSpLocks/>
              </p:cNvGrpSpPr>
              <p:nvPr/>
            </p:nvGrpSpPr>
            <p:grpSpPr bwMode="auto">
              <a:xfrm>
                <a:off x="12464" y="11102"/>
                <a:ext cx="1481" cy="1363"/>
                <a:chOff x="5850" y="13487"/>
                <a:chExt cx="2023" cy="1840"/>
              </a:xfrm>
            </p:grpSpPr>
            <p:sp>
              <p:nvSpPr>
                <p:cNvPr id="204819" name="Freeform 19"/>
                <p:cNvSpPr>
                  <a:spLocks/>
                </p:cNvSpPr>
                <p:nvPr/>
              </p:nvSpPr>
              <p:spPr bwMode="auto">
                <a:xfrm>
                  <a:off x="5850" y="13632"/>
                  <a:ext cx="2023" cy="1695"/>
                </a:xfrm>
                <a:custGeom>
                  <a:avLst/>
                  <a:gdLst/>
                  <a:ahLst/>
                  <a:cxnLst>
                    <a:cxn ang="0">
                      <a:pos x="570" y="121"/>
                    </a:cxn>
                    <a:cxn ang="0">
                      <a:pos x="575" y="120"/>
                    </a:cxn>
                    <a:cxn ang="0">
                      <a:pos x="586" y="116"/>
                    </a:cxn>
                    <a:cxn ang="0">
                      <a:pos x="607" y="108"/>
                    </a:cxn>
                    <a:cxn ang="0">
                      <a:pos x="636" y="101"/>
                    </a:cxn>
                    <a:cxn ang="0">
                      <a:pos x="672" y="90"/>
                    </a:cxn>
                    <a:cxn ang="0">
                      <a:pos x="718" y="79"/>
                    </a:cxn>
                    <a:cxn ang="0">
                      <a:pos x="771" y="67"/>
                    </a:cxn>
                    <a:cxn ang="0">
                      <a:pos x="834" y="55"/>
                    </a:cxn>
                    <a:cxn ang="0">
                      <a:pos x="904" y="43"/>
                    </a:cxn>
                    <a:cxn ang="0">
                      <a:pos x="982" y="33"/>
                    </a:cxn>
                    <a:cxn ang="0">
                      <a:pos x="1071" y="22"/>
                    </a:cxn>
                    <a:cxn ang="0">
                      <a:pos x="1166" y="13"/>
                    </a:cxn>
                    <a:cxn ang="0">
                      <a:pos x="1271" y="7"/>
                    </a:cxn>
                    <a:cxn ang="0">
                      <a:pos x="1384" y="1"/>
                    </a:cxn>
                    <a:cxn ang="0">
                      <a:pos x="1506" y="0"/>
                    </a:cxn>
                    <a:cxn ang="0">
                      <a:pos x="1636" y="1"/>
                    </a:cxn>
                    <a:cxn ang="0">
                      <a:pos x="1692" y="233"/>
                    </a:cxn>
                    <a:cxn ang="0">
                      <a:pos x="1713" y="243"/>
                    </a:cxn>
                    <a:cxn ang="0">
                      <a:pos x="1758" y="274"/>
                    </a:cxn>
                    <a:cxn ang="0">
                      <a:pos x="1806" y="329"/>
                    </a:cxn>
                    <a:cxn ang="0">
                      <a:pos x="1836" y="409"/>
                    </a:cxn>
                    <a:cxn ang="0">
                      <a:pos x="1955" y="948"/>
                    </a:cxn>
                    <a:cxn ang="0">
                      <a:pos x="2003" y="1171"/>
                    </a:cxn>
                    <a:cxn ang="0">
                      <a:pos x="2011" y="1188"/>
                    </a:cxn>
                    <a:cxn ang="0">
                      <a:pos x="2022" y="1231"/>
                    </a:cxn>
                    <a:cxn ang="0">
                      <a:pos x="2021" y="1297"/>
                    </a:cxn>
                    <a:cxn ang="0">
                      <a:pos x="1992" y="1380"/>
                    </a:cxn>
                    <a:cxn ang="0">
                      <a:pos x="0" y="1328"/>
                    </a:cxn>
                    <a:cxn ang="0">
                      <a:pos x="199" y="1223"/>
                    </a:cxn>
                    <a:cxn ang="0">
                      <a:pos x="200" y="232"/>
                    </a:cxn>
                    <a:cxn ang="0">
                      <a:pos x="210" y="226"/>
                    </a:cxn>
                    <a:cxn ang="0">
                      <a:pos x="230" y="214"/>
                    </a:cxn>
                    <a:cxn ang="0">
                      <a:pos x="259" y="201"/>
                    </a:cxn>
                    <a:cxn ang="0">
                      <a:pos x="297" y="189"/>
                    </a:cxn>
                    <a:cxn ang="0">
                      <a:pos x="344" y="183"/>
                    </a:cxn>
                    <a:cxn ang="0">
                      <a:pos x="399" y="181"/>
                    </a:cxn>
                    <a:cxn ang="0">
                      <a:pos x="464" y="191"/>
                    </a:cxn>
                    <a:cxn ang="0">
                      <a:pos x="548" y="225"/>
                    </a:cxn>
                  </a:cxnLst>
                  <a:rect l="0" t="0" r="r" b="b"/>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prstTxWarp prst="textNoShape">
                    <a:avLst/>
                  </a:prstTxWarp>
                </a:bodyPr>
                <a:lstStyle/>
                <a:p>
                  <a:endParaRPr lang="en-US"/>
                </a:p>
              </p:txBody>
            </p:sp>
            <p:sp>
              <p:nvSpPr>
                <p:cNvPr id="204820" name="Freeform 20"/>
                <p:cNvSpPr>
                  <a:spLocks/>
                </p:cNvSpPr>
                <p:nvPr/>
              </p:nvSpPr>
              <p:spPr bwMode="auto">
                <a:xfrm>
                  <a:off x="6551" y="13597"/>
                  <a:ext cx="650" cy="735"/>
                </a:xfrm>
                <a:custGeom>
                  <a:avLst/>
                  <a:gdLst/>
                  <a:ahLst/>
                  <a:cxnLst>
                    <a:cxn ang="0">
                      <a:pos x="645" y="27"/>
                    </a:cxn>
                    <a:cxn ang="0">
                      <a:pos x="642" y="26"/>
                    </a:cxn>
                    <a:cxn ang="0">
                      <a:pos x="631" y="23"/>
                    </a:cxn>
                    <a:cxn ang="0">
                      <a:pos x="615" y="19"/>
                    </a:cxn>
                    <a:cxn ang="0">
                      <a:pos x="592" y="15"/>
                    </a:cxn>
                    <a:cxn ang="0">
                      <a:pos x="565" y="10"/>
                    </a:cxn>
                    <a:cxn ang="0">
                      <a:pos x="533" y="6"/>
                    </a:cxn>
                    <a:cxn ang="0">
                      <a:pos x="496" y="3"/>
                    </a:cxn>
                    <a:cxn ang="0">
                      <a:pos x="456" y="1"/>
                    </a:cxn>
                    <a:cxn ang="0">
                      <a:pos x="411" y="0"/>
                    </a:cxn>
                    <a:cxn ang="0">
                      <a:pos x="364" y="2"/>
                    </a:cxn>
                    <a:cxn ang="0">
                      <a:pos x="315" y="6"/>
                    </a:cxn>
                    <a:cxn ang="0">
                      <a:pos x="262" y="15"/>
                    </a:cxn>
                    <a:cxn ang="0">
                      <a:pos x="209" y="26"/>
                    </a:cxn>
                    <a:cxn ang="0">
                      <a:pos x="154" y="42"/>
                    </a:cxn>
                    <a:cxn ang="0">
                      <a:pos x="98" y="61"/>
                    </a:cxn>
                    <a:cxn ang="0">
                      <a:pos x="42" y="87"/>
                    </a:cxn>
                    <a:cxn ang="0">
                      <a:pos x="38" y="101"/>
                    </a:cxn>
                    <a:cxn ang="0">
                      <a:pos x="28" y="141"/>
                    </a:cxn>
                    <a:cxn ang="0">
                      <a:pos x="17" y="203"/>
                    </a:cxn>
                    <a:cxn ang="0">
                      <a:pos x="6" y="283"/>
                    </a:cxn>
                    <a:cxn ang="0">
                      <a:pos x="0" y="378"/>
                    </a:cxn>
                    <a:cxn ang="0">
                      <a:pos x="5" y="484"/>
                    </a:cxn>
                    <a:cxn ang="0">
                      <a:pos x="21" y="599"/>
                    </a:cxn>
                    <a:cxn ang="0">
                      <a:pos x="54" y="716"/>
                    </a:cxn>
                    <a:cxn ang="0">
                      <a:pos x="58" y="716"/>
                    </a:cxn>
                    <a:cxn ang="0">
                      <a:pos x="66" y="715"/>
                    </a:cxn>
                    <a:cxn ang="0">
                      <a:pos x="80" y="713"/>
                    </a:cxn>
                    <a:cxn ang="0">
                      <a:pos x="99" y="712"/>
                    </a:cxn>
                    <a:cxn ang="0">
                      <a:pos x="124" y="710"/>
                    </a:cxn>
                    <a:cxn ang="0">
                      <a:pos x="153" y="708"/>
                    </a:cxn>
                    <a:cxn ang="0">
                      <a:pos x="188" y="707"/>
                    </a:cxn>
                    <a:cxn ang="0">
                      <a:pos x="225" y="706"/>
                    </a:cxn>
                    <a:cxn ang="0">
                      <a:pos x="267" y="705"/>
                    </a:cxn>
                    <a:cxn ang="0">
                      <a:pos x="313" y="706"/>
                    </a:cxn>
                    <a:cxn ang="0">
                      <a:pos x="362" y="707"/>
                    </a:cxn>
                    <a:cxn ang="0">
                      <a:pos x="415" y="709"/>
                    </a:cxn>
                    <a:cxn ang="0">
                      <a:pos x="470" y="713"/>
                    </a:cxn>
                    <a:cxn ang="0">
                      <a:pos x="528" y="719"/>
                    </a:cxn>
                    <a:cxn ang="0">
                      <a:pos x="588" y="726"/>
                    </a:cxn>
                    <a:cxn ang="0">
                      <a:pos x="650" y="735"/>
                    </a:cxn>
                    <a:cxn ang="0">
                      <a:pos x="647" y="713"/>
                    </a:cxn>
                    <a:cxn ang="0">
                      <a:pos x="641" y="655"/>
                    </a:cxn>
                    <a:cxn ang="0">
                      <a:pos x="631" y="568"/>
                    </a:cxn>
                    <a:cxn ang="0">
                      <a:pos x="623" y="462"/>
                    </a:cxn>
                    <a:cxn ang="0">
                      <a:pos x="618" y="345"/>
                    </a:cxn>
                    <a:cxn ang="0">
                      <a:pos x="618" y="229"/>
                    </a:cxn>
                    <a:cxn ang="0">
                      <a:pos x="627" y="119"/>
                    </a:cxn>
                    <a:cxn ang="0">
                      <a:pos x="645" y="27"/>
                    </a:cxn>
                  </a:cxnLst>
                  <a:rect l="0" t="0" r="r" b="b"/>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prstTxWarp prst="textNoShape">
                    <a:avLst/>
                  </a:prstTxWarp>
                </a:bodyPr>
                <a:lstStyle/>
                <a:p>
                  <a:endParaRPr lang="en-US"/>
                </a:p>
              </p:txBody>
            </p:sp>
            <p:sp>
              <p:nvSpPr>
                <p:cNvPr id="204821" name="Freeform 21"/>
                <p:cNvSpPr>
                  <a:spLocks/>
                </p:cNvSpPr>
                <p:nvPr/>
              </p:nvSpPr>
              <p:spPr bwMode="auto">
                <a:xfrm>
                  <a:off x="6623" y="13797"/>
                  <a:ext cx="1071" cy="731"/>
                </a:xfrm>
                <a:custGeom>
                  <a:avLst/>
                  <a:gdLst/>
                  <a:ahLst/>
                  <a:cxnLst>
                    <a:cxn ang="0">
                      <a:pos x="6" y="552"/>
                    </a:cxn>
                    <a:cxn ang="0">
                      <a:pos x="0" y="642"/>
                    </a:cxn>
                    <a:cxn ang="0">
                      <a:pos x="698" y="731"/>
                    </a:cxn>
                    <a:cxn ang="0">
                      <a:pos x="703" y="729"/>
                    </a:cxn>
                    <a:cxn ang="0">
                      <a:pos x="717" y="722"/>
                    </a:cxn>
                    <a:cxn ang="0">
                      <a:pos x="740" y="710"/>
                    </a:cxn>
                    <a:cxn ang="0">
                      <a:pos x="768" y="694"/>
                    </a:cxn>
                    <a:cxn ang="0">
                      <a:pos x="801" y="672"/>
                    </a:cxn>
                    <a:cxn ang="0">
                      <a:pos x="838" y="645"/>
                    </a:cxn>
                    <a:cxn ang="0">
                      <a:pos x="876" y="614"/>
                    </a:cxn>
                    <a:cxn ang="0">
                      <a:pos x="915" y="577"/>
                    </a:cxn>
                    <a:cxn ang="0">
                      <a:pos x="953" y="536"/>
                    </a:cxn>
                    <a:cxn ang="0">
                      <a:pos x="988" y="491"/>
                    </a:cxn>
                    <a:cxn ang="0">
                      <a:pos x="1018" y="439"/>
                    </a:cxn>
                    <a:cxn ang="0">
                      <a:pos x="1043" y="383"/>
                    </a:cxn>
                    <a:cxn ang="0">
                      <a:pos x="1061" y="322"/>
                    </a:cxn>
                    <a:cxn ang="0">
                      <a:pos x="1071" y="255"/>
                    </a:cxn>
                    <a:cxn ang="0">
                      <a:pos x="1070" y="185"/>
                    </a:cxn>
                    <a:cxn ang="0">
                      <a:pos x="1057" y="108"/>
                    </a:cxn>
                    <a:cxn ang="0">
                      <a:pos x="1055" y="104"/>
                    </a:cxn>
                    <a:cxn ang="0">
                      <a:pos x="1049" y="92"/>
                    </a:cxn>
                    <a:cxn ang="0">
                      <a:pos x="1037" y="76"/>
                    </a:cxn>
                    <a:cxn ang="0">
                      <a:pos x="1022" y="57"/>
                    </a:cxn>
                    <a:cxn ang="0">
                      <a:pos x="1002" y="37"/>
                    </a:cxn>
                    <a:cxn ang="0">
                      <a:pos x="979" y="20"/>
                    </a:cxn>
                    <a:cxn ang="0">
                      <a:pos x="951" y="7"/>
                    </a:cxn>
                    <a:cxn ang="0">
                      <a:pos x="919" y="0"/>
                    </a:cxn>
                    <a:cxn ang="0">
                      <a:pos x="924" y="12"/>
                    </a:cxn>
                    <a:cxn ang="0">
                      <a:pos x="934" y="44"/>
                    </a:cxn>
                    <a:cxn ang="0">
                      <a:pos x="947" y="94"/>
                    </a:cxn>
                    <a:cxn ang="0">
                      <a:pos x="958" y="159"/>
                    </a:cxn>
                    <a:cxn ang="0">
                      <a:pos x="961" y="238"/>
                    </a:cxn>
                    <a:cxn ang="0">
                      <a:pos x="953" y="324"/>
                    </a:cxn>
                    <a:cxn ang="0">
                      <a:pos x="928" y="418"/>
                    </a:cxn>
                    <a:cxn ang="0">
                      <a:pos x="884" y="516"/>
                    </a:cxn>
                    <a:cxn ang="0">
                      <a:pos x="883" y="518"/>
                    </a:cxn>
                    <a:cxn ang="0">
                      <a:pos x="879" y="521"/>
                    </a:cxn>
                    <a:cxn ang="0">
                      <a:pos x="872" y="526"/>
                    </a:cxn>
                    <a:cxn ang="0">
                      <a:pos x="862" y="534"/>
                    </a:cxn>
                    <a:cxn ang="0">
                      <a:pos x="851" y="541"/>
                    </a:cxn>
                    <a:cxn ang="0">
                      <a:pos x="837" y="550"/>
                    </a:cxn>
                    <a:cxn ang="0">
                      <a:pos x="819" y="559"/>
                    </a:cxn>
                    <a:cxn ang="0">
                      <a:pos x="800" y="567"/>
                    </a:cxn>
                    <a:cxn ang="0">
                      <a:pos x="778" y="575"/>
                    </a:cxn>
                    <a:cxn ang="0">
                      <a:pos x="754" y="582"/>
                    </a:cxn>
                    <a:cxn ang="0">
                      <a:pos x="727" y="588"/>
                    </a:cxn>
                    <a:cxn ang="0">
                      <a:pos x="697" y="592"/>
                    </a:cxn>
                    <a:cxn ang="0">
                      <a:pos x="666" y="593"/>
                    </a:cxn>
                    <a:cxn ang="0">
                      <a:pos x="631" y="592"/>
                    </a:cxn>
                    <a:cxn ang="0">
                      <a:pos x="593" y="589"/>
                    </a:cxn>
                    <a:cxn ang="0">
                      <a:pos x="555" y="581"/>
                    </a:cxn>
                    <a:cxn ang="0">
                      <a:pos x="555" y="677"/>
                    </a:cxn>
                    <a:cxn ang="0">
                      <a:pos x="24" y="623"/>
                    </a:cxn>
                    <a:cxn ang="0">
                      <a:pos x="6" y="552"/>
                    </a:cxn>
                  </a:cxnLst>
                  <a:rect l="0" t="0" r="r" b="b"/>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prstTxWarp prst="textNoShape">
                    <a:avLst/>
                  </a:prstTxWarp>
                </a:bodyPr>
                <a:lstStyle/>
                <a:p>
                  <a:endParaRPr lang="en-US"/>
                </a:p>
              </p:txBody>
            </p:sp>
            <p:sp>
              <p:nvSpPr>
                <p:cNvPr id="204822" name="Freeform 22"/>
                <p:cNvSpPr>
                  <a:spLocks/>
                </p:cNvSpPr>
                <p:nvPr/>
              </p:nvSpPr>
              <p:spPr bwMode="auto">
                <a:xfrm>
                  <a:off x="6486" y="14516"/>
                  <a:ext cx="787" cy="253"/>
                </a:xfrm>
                <a:custGeom>
                  <a:avLst/>
                  <a:gdLst/>
                  <a:ahLst/>
                  <a:cxnLst>
                    <a:cxn ang="0">
                      <a:pos x="787" y="91"/>
                    </a:cxn>
                    <a:cxn ang="0">
                      <a:pos x="12" y="0"/>
                    </a:cxn>
                    <a:cxn ang="0">
                      <a:pos x="0" y="91"/>
                    </a:cxn>
                    <a:cxn ang="0">
                      <a:pos x="764" y="253"/>
                    </a:cxn>
                    <a:cxn ang="0">
                      <a:pos x="787" y="91"/>
                    </a:cxn>
                  </a:cxnLst>
                  <a:rect l="0" t="0" r="r" b="b"/>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prstTxWarp prst="textNoShape">
                    <a:avLst/>
                  </a:prstTxWarp>
                </a:bodyPr>
                <a:lstStyle/>
                <a:p>
                  <a:endParaRPr lang="en-US"/>
                </a:p>
              </p:txBody>
            </p:sp>
            <p:sp>
              <p:nvSpPr>
                <p:cNvPr id="204823" name="Freeform 23"/>
                <p:cNvSpPr>
                  <a:spLocks/>
                </p:cNvSpPr>
                <p:nvPr/>
              </p:nvSpPr>
              <p:spPr bwMode="auto">
                <a:xfrm>
                  <a:off x="6879" y="14597"/>
                  <a:ext cx="336" cy="115"/>
                </a:xfrm>
                <a:custGeom>
                  <a:avLst/>
                  <a:gdLst/>
                  <a:ahLst/>
                  <a:cxnLst>
                    <a:cxn ang="0">
                      <a:pos x="336" y="50"/>
                    </a:cxn>
                    <a:cxn ang="0">
                      <a:pos x="4" y="0"/>
                    </a:cxn>
                    <a:cxn ang="0">
                      <a:pos x="0" y="48"/>
                    </a:cxn>
                    <a:cxn ang="0">
                      <a:pos x="327" y="115"/>
                    </a:cxn>
                    <a:cxn ang="0">
                      <a:pos x="336" y="50"/>
                    </a:cxn>
                  </a:cxnLst>
                  <a:rect l="0" t="0" r="r" b="b"/>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prstTxWarp prst="textNoShape">
                    <a:avLst/>
                  </a:prstTxWarp>
                </a:bodyPr>
                <a:lstStyle/>
                <a:p>
                  <a:endParaRPr lang="en-US"/>
                </a:p>
              </p:txBody>
            </p:sp>
            <p:sp>
              <p:nvSpPr>
                <p:cNvPr id="204824" name="Freeform 24"/>
                <p:cNvSpPr>
                  <a:spLocks/>
                </p:cNvSpPr>
                <p:nvPr/>
              </p:nvSpPr>
              <p:spPr bwMode="auto">
                <a:xfrm>
                  <a:off x="6536" y="14540"/>
                  <a:ext cx="225" cy="85"/>
                </a:xfrm>
                <a:custGeom>
                  <a:avLst/>
                  <a:gdLst/>
                  <a:ahLst/>
                  <a:cxnLst>
                    <a:cxn ang="0">
                      <a:pos x="225" y="39"/>
                    </a:cxn>
                    <a:cxn ang="0">
                      <a:pos x="0" y="0"/>
                    </a:cxn>
                    <a:cxn ang="0">
                      <a:pos x="3" y="41"/>
                    </a:cxn>
                    <a:cxn ang="0">
                      <a:pos x="218" y="85"/>
                    </a:cxn>
                    <a:cxn ang="0">
                      <a:pos x="225" y="39"/>
                    </a:cxn>
                  </a:cxnLst>
                  <a:rect l="0" t="0" r="r" b="b"/>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prstTxWarp prst="textNoShape">
                    <a:avLst/>
                  </a:prstTxWarp>
                </a:bodyPr>
                <a:lstStyle/>
                <a:p>
                  <a:endParaRPr lang="en-US"/>
                </a:p>
              </p:txBody>
            </p:sp>
            <p:sp>
              <p:nvSpPr>
                <p:cNvPr id="204825" name="Freeform 25"/>
                <p:cNvSpPr>
                  <a:spLocks/>
                </p:cNvSpPr>
                <p:nvPr/>
              </p:nvSpPr>
              <p:spPr bwMode="auto">
                <a:xfrm>
                  <a:off x="5972" y="14624"/>
                  <a:ext cx="1325" cy="439"/>
                </a:xfrm>
                <a:custGeom>
                  <a:avLst/>
                  <a:gdLst/>
                  <a:ahLst/>
                  <a:cxnLst>
                    <a:cxn ang="0">
                      <a:pos x="0" y="132"/>
                    </a:cxn>
                    <a:cxn ang="0">
                      <a:pos x="3" y="132"/>
                    </a:cxn>
                    <a:cxn ang="0">
                      <a:pos x="10" y="130"/>
                    </a:cxn>
                    <a:cxn ang="0">
                      <a:pos x="24" y="128"/>
                    </a:cxn>
                    <a:cxn ang="0">
                      <a:pos x="42" y="125"/>
                    </a:cxn>
                    <a:cxn ang="0">
                      <a:pos x="62" y="121"/>
                    </a:cxn>
                    <a:cxn ang="0">
                      <a:pos x="86" y="116"/>
                    </a:cxn>
                    <a:cxn ang="0">
                      <a:pos x="113" y="109"/>
                    </a:cxn>
                    <a:cxn ang="0">
                      <a:pos x="141" y="102"/>
                    </a:cxn>
                    <a:cxn ang="0">
                      <a:pos x="170" y="94"/>
                    </a:cxn>
                    <a:cxn ang="0">
                      <a:pos x="199" y="85"/>
                    </a:cxn>
                    <a:cxn ang="0">
                      <a:pos x="228" y="74"/>
                    </a:cxn>
                    <a:cxn ang="0">
                      <a:pos x="257" y="62"/>
                    </a:cxn>
                    <a:cxn ang="0">
                      <a:pos x="285" y="48"/>
                    </a:cxn>
                    <a:cxn ang="0">
                      <a:pos x="309" y="34"/>
                    </a:cxn>
                    <a:cxn ang="0">
                      <a:pos x="333" y="18"/>
                    </a:cxn>
                    <a:cxn ang="0">
                      <a:pos x="352" y="0"/>
                    </a:cxn>
                    <a:cxn ang="0">
                      <a:pos x="1325" y="223"/>
                    </a:cxn>
                    <a:cxn ang="0">
                      <a:pos x="1323" y="225"/>
                    </a:cxn>
                    <a:cxn ang="0">
                      <a:pos x="1318" y="230"/>
                    </a:cxn>
                    <a:cxn ang="0">
                      <a:pos x="1309" y="239"/>
                    </a:cxn>
                    <a:cxn ang="0">
                      <a:pos x="1297" y="250"/>
                    </a:cxn>
                    <a:cxn ang="0">
                      <a:pos x="1282" y="263"/>
                    </a:cxn>
                    <a:cxn ang="0">
                      <a:pos x="1265" y="278"/>
                    </a:cxn>
                    <a:cxn ang="0">
                      <a:pos x="1247" y="295"/>
                    </a:cxn>
                    <a:cxn ang="0">
                      <a:pos x="1225" y="312"/>
                    </a:cxn>
                    <a:cxn ang="0">
                      <a:pos x="1202" y="331"/>
                    </a:cxn>
                    <a:cxn ang="0">
                      <a:pos x="1179" y="349"/>
                    </a:cxn>
                    <a:cxn ang="0">
                      <a:pos x="1154" y="367"/>
                    </a:cxn>
                    <a:cxn ang="0">
                      <a:pos x="1128" y="385"/>
                    </a:cxn>
                    <a:cxn ang="0">
                      <a:pos x="1102" y="401"/>
                    </a:cxn>
                    <a:cxn ang="0">
                      <a:pos x="1077" y="415"/>
                    </a:cxn>
                    <a:cxn ang="0">
                      <a:pos x="1051" y="428"/>
                    </a:cxn>
                    <a:cxn ang="0">
                      <a:pos x="1026" y="439"/>
                    </a:cxn>
                    <a:cxn ang="0">
                      <a:pos x="0" y="132"/>
                    </a:cxn>
                  </a:cxnLst>
                  <a:rect l="0" t="0" r="r" b="b"/>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prstTxWarp prst="textNoShape">
                    <a:avLst/>
                  </a:prstTxWarp>
                </a:bodyPr>
                <a:lstStyle/>
                <a:p>
                  <a:endParaRPr lang="en-US"/>
                </a:p>
              </p:txBody>
            </p:sp>
            <p:sp>
              <p:nvSpPr>
                <p:cNvPr id="204826" name="Freeform 26"/>
                <p:cNvSpPr>
                  <a:spLocks/>
                </p:cNvSpPr>
                <p:nvPr/>
              </p:nvSpPr>
              <p:spPr bwMode="auto">
                <a:xfrm>
                  <a:off x="7292" y="14577"/>
                  <a:ext cx="472" cy="209"/>
                </a:xfrm>
                <a:custGeom>
                  <a:avLst/>
                  <a:gdLst/>
                  <a:ahLst/>
                  <a:cxnLst>
                    <a:cxn ang="0">
                      <a:pos x="47" y="209"/>
                    </a:cxn>
                    <a:cxn ang="0">
                      <a:pos x="472" y="84"/>
                    </a:cxn>
                    <a:cxn ang="0">
                      <a:pos x="215" y="0"/>
                    </a:cxn>
                    <a:cxn ang="0">
                      <a:pos x="5" y="24"/>
                    </a:cxn>
                    <a:cxn ang="0">
                      <a:pos x="0" y="197"/>
                    </a:cxn>
                    <a:cxn ang="0">
                      <a:pos x="47" y="209"/>
                    </a:cxn>
                  </a:cxnLst>
                  <a:rect l="0" t="0" r="r" b="b"/>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prstTxWarp prst="textNoShape">
                    <a:avLst/>
                  </a:prstTxWarp>
                </a:bodyPr>
                <a:lstStyle/>
                <a:p>
                  <a:endParaRPr lang="en-US"/>
                </a:p>
              </p:txBody>
            </p:sp>
            <p:sp>
              <p:nvSpPr>
                <p:cNvPr id="204827" name="Freeform 27"/>
                <p:cNvSpPr>
                  <a:spLocks/>
                </p:cNvSpPr>
                <p:nvPr/>
              </p:nvSpPr>
              <p:spPr bwMode="auto">
                <a:xfrm>
                  <a:off x="6073" y="13679"/>
                  <a:ext cx="251" cy="999"/>
                </a:xfrm>
                <a:custGeom>
                  <a:avLst/>
                  <a:gdLst/>
                  <a:ahLst/>
                  <a:cxnLst>
                    <a:cxn ang="0">
                      <a:pos x="251" y="23"/>
                    </a:cxn>
                    <a:cxn ang="0">
                      <a:pos x="250" y="22"/>
                    </a:cxn>
                    <a:cxn ang="0">
                      <a:pos x="246" y="20"/>
                    </a:cxn>
                    <a:cxn ang="0">
                      <a:pos x="239" y="18"/>
                    </a:cxn>
                    <a:cxn ang="0">
                      <a:pos x="230" y="15"/>
                    </a:cxn>
                    <a:cxn ang="0">
                      <a:pos x="218" y="11"/>
                    </a:cxn>
                    <a:cxn ang="0">
                      <a:pos x="205" y="7"/>
                    </a:cxn>
                    <a:cxn ang="0">
                      <a:pos x="190" y="4"/>
                    </a:cxn>
                    <a:cxn ang="0">
                      <a:pos x="173" y="1"/>
                    </a:cxn>
                    <a:cxn ang="0">
                      <a:pos x="155" y="0"/>
                    </a:cxn>
                    <a:cxn ang="0">
                      <a:pos x="134" y="0"/>
                    </a:cxn>
                    <a:cxn ang="0">
                      <a:pos x="114" y="2"/>
                    </a:cxn>
                    <a:cxn ang="0">
                      <a:pos x="92" y="5"/>
                    </a:cxn>
                    <a:cxn ang="0">
                      <a:pos x="70" y="12"/>
                    </a:cxn>
                    <a:cxn ang="0">
                      <a:pos x="47" y="20"/>
                    </a:cxn>
                    <a:cxn ang="0">
                      <a:pos x="23" y="32"/>
                    </a:cxn>
                    <a:cxn ang="0">
                      <a:pos x="0" y="47"/>
                    </a:cxn>
                    <a:cxn ang="0">
                      <a:pos x="0" y="999"/>
                    </a:cxn>
                    <a:cxn ang="0">
                      <a:pos x="1" y="999"/>
                    </a:cxn>
                    <a:cxn ang="0">
                      <a:pos x="6" y="999"/>
                    </a:cxn>
                    <a:cxn ang="0">
                      <a:pos x="14" y="998"/>
                    </a:cxn>
                    <a:cxn ang="0">
                      <a:pos x="23" y="997"/>
                    </a:cxn>
                    <a:cxn ang="0">
                      <a:pos x="35" y="995"/>
                    </a:cxn>
                    <a:cxn ang="0">
                      <a:pos x="49" y="993"/>
                    </a:cxn>
                    <a:cxn ang="0">
                      <a:pos x="65" y="990"/>
                    </a:cxn>
                    <a:cxn ang="0">
                      <a:pos x="83" y="985"/>
                    </a:cxn>
                    <a:cxn ang="0">
                      <a:pos x="102" y="980"/>
                    </a:cxn>
                    <a:cxn ang="0">
                      <a:pos x="121" y="973"/>
                    </a:cxn>
                    <a:cxn ang="0">
                      <a:pos x="143" y="966"/>
                    </a:cxn>
                    <a:cxn ang="0">
                      <a:pos x="164" y="956"/>
                    </a:cxn>
                    <a:cxn ang="0">
                      <a:pos x="186" y="945"/>
                    </a:cxn>
                    <a:cxn ang="0">
                      <a:pos x="208" y="934"/>
                    </a:cxn>
                    <a:cxn ang="0">
                      <a:pos x="230" y="919"/>
                    </a:cxn>
                    <a:cxn ang="0">
                      <a:pos x="251" y="903"/>
                    </a:cxn>
                    <a:cxn ang="0">
                      <a:pos x="251" y="23"/>
                    </a:cxn>
                  </a:cxnLst>
                  <a:rect l="0" t="0" r="r" b="b"/>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prstTxWarp prst="textNoShape">
                    <a:avLst/>
                  </a:prstTxWarp>
                </a:bodyPr>
                <a:lstStyle/>
                <a:p>
                  <a:endParaRPr lang="en-US"/>
                </a:p>
              </p:txBody>
            </p:sp>
            <p:sp>
              <p:nvSpPr>
                <p:cNvPr id="204828" name="Freeform 28"/>
                <p:cNvSpPr>
                  <a:spLocks/>
                </p:cNvSpPr>
                <p:nvPr/>
              </p:nvSpPr>
              <p:spPr bwMode="auto">
                <a:xfrm>
                  <a:off x="6080" y="13687"/>
                  <a:ext cx="215" cy="843"/>
                </a:xfrm>
                <a:custGeom>
                  <a:avLst/>
                  <a:gdLst/>
                  <a:ahLst/>
                  <a:cxnLst>
                    <a:cxn ang="0">
                      <a:pos x="215" y="20"/>
                    </a:cxn>
                    <a:cxn ang="0">
                      <a:pos x="214" y="19"/>
                    </a:cxn>
                    <a:cxn ang="0">
                      <a:pos x="211" y="18"/>
                    </a:cxn>
                    <a:cxn ang="0">
                      <a:pos x="205" y="15"/>
                    </a:cxn>
                    <a:cxn ang="0">
                      <a:pos x="197" y="12"/>
                    </a:cxn>
                    <a:cxn ang="0">
                      <a:pos x="187" y="9"/>
                    </a:cxn>
                    <a:cxn ang="0">
                      <a:pos x="176" y="6"/>
                    </a:cxn>
                    <a:cxn ang="0">
                      <a:pos x="163" y="4"/>
                    </a:cxn>
                    <a:cxn ang="0">
                      <a:pos x="149" y="1"/>
                    </a:cxn>
                    <a:cxn ang="0">
                      <a:pos x="133" y="0"/>
                    </a:cxn>
                    <a:cxn ang="0">
                      <a:pos x="115" y="0"/>
                    </a:cxn>
                    <a:cxn ang="0">
                      <a:pos x="98" y="1"/>
                    </a:cxn>
                    <a:cxn ang="0">
                      <a:pos x="79" y="5"/>
                    </a:cxn>
                    <a:cxn ang="0">
                      <a:pos x="60" y="10"/>
                    </a:cxn>
                    <a:cxn ang="0">
                      <a:pos x="40" y="18"/>
                    </a:cxn>
                    <a:cxn ang="0">
                      <a:pos x="21" y="27"/>
                    </a:cxn>
                    <a:cxn ang="0">
                      <a:pos x="0" y="40"/>
                    </a:cxn>
                    <a:cxn ang="0">
                      <a:pos x="0" y="843"/>
                    </a:cxn>
                    <a:cxn ang="0">
                      <a:pos x="1" y="843"/>
                    </a:cxn>
                    <a:cxn ang="0">
                      <a:pos x="6" y="843"/>
                    </a:cxn>
                    <a:cxn ang="0">
                      <a:pos x="12" y="842"/>
                    </a:cxn>
                    <a:cxn ang="0">
                      <a:pos x="21" y="841"/>
                    </a:cxn>
                    <a:cxn ang="0">
                      <a:pos x="30" y="840"/>
                    </a:cxn>
                    <a:cxn ang="0">
                      <a:pos x="43" y="838"/>
                    </a:cxn>
                    <a:cxn ang="0">
                      <a:pos x="56" y="835"/>
                    </a:cxn>
                    <a:cxn ang="0">
                      <a:pos x="71" y="831"/>
                    </a:cxn>
                    <a:cxn ang="0">
                      <a:pos x="87" y="826"/>
                    </a:cxn>
                    <a:cxn ang="0">
                      <a:pos x="105" y="821"/>
                    </a:cxn>
                    <a:cxn ang="0">
                      <a:pos x="123" y="814"/>
                    </a:cxn>
                    <a:cxn ang="0">
                      <a:pos x="141" y="806"/>
                    </a:cxn>
                    <a:cxn ang="0">
                      <a:pos x="159" y="797"/>
                    </a:cxn>
                    <a:cxn ang="0">
                      <a:pos x="179" y="786"/>
                    </a:cxn>
                    <a:cxn ang="0">
                      <a:pos x="197" y="774"/>
                    </a:cxn>
                    <a:cxn ang="0">
                      <a:pos x="215" y="760"/>
                    </a:cxn>
                    <a:cxn ang="0">
                      <a:pos x="215" y="20"/>
                    </a:cxn>
                  </a:cxnLst>
                  <a:rect l="0" t="0" r="r" b="b"/>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prstTxWarp prst="textNoShape">
                    <a:avLst/>
                  </a:prstTxWarp>
                </a:bodyPr>
                <a:lstStyle/>
                <a:p>
                  <a:endParaRPr lang="en-US"/>
                </a:p>
              </p:txBody>
            </p:sp>
            <p:sp>
              <p:nvSpPr>
                <p:cNvPr id="204829" name="Freeform 29"/>
                <p:cNvSpPr>
                  <a:spLocks/>
                </p:cNvSpPr>
                <p:nvPr/>
              </p:nvSpPr>
              <p:spPr bwMode="auto">
                <a:xfrm>
                  <a:off x="6087" y="13696"/>
                  <a:ext cx="180" cy="685"/>
                </a:xfrm>
                <a:custGeom>
                  <a:avLst/>
                  <a:gdLst/>
                  <a:ahLst/>
                  <a:cxnLst>
                    <a:cxn ang="0">
                      <a:pos x="180" y="16"/>
                    </a:cxn>
                    <a:cxn ang="0">
                      <a:pos x="179" y="16"/>
                    </a:cxn>
                    <a:cxn ang="0">
                      <a:pos x="176" y="14"/>
                    </a:cxn>
                    <a:cxn ang="0">
                      <a:pos x="172" y="12"/>
                    </a:cxn>
                    <a:cxn ang="0">
                      <a:pos x="165" y="10"/>
                    </a:cxn>
                    <a:cxn ang="0">
                      <a:pos x="157" y="8"/>
                    </a:cxn>
                    <a:cxn ang="0">
                      <a:pos x="147" y="4"/>
                    </a:cxn>
                    <a:cxn ang="0">
                      <a:pos x="136" y="2"/>
                    </a:cxn>
                    <a:cxn ang="0">
                      <a:pos x="125" y="0"/>
                    </a:cxn>
                    <a:cxn ang="0">
                      <a:pos x="111" y="0"/>
                    </a:cxn>
                    <a:cxn ang="0">
                      <a:pos x="97" y="0"/>
                    </a:cxn>
                    <a:cxn ang="0">
                      <a:pos x="81" y="1"/>
                    </a:cxn>
                    <a:cxn ang="0">
                      <a:pos x="66" y="3"/>
                    </a:cxn>
                    <a:cxn ang="0">
                      <a:pos x="50" y="8"/>
                    </a:cxn>
                    <a:cxn ang="0">
                      <a:pos x="33" y="14"/>
                    </a:cxn>
                    <a:cxn ang="0">
                      <a:pos x="17" y="23"/>
                    </a:cxn>
                    <a:cxn ang="0">
                      <a:pos x="0" y="33"/>
                    </a:cxn>
                    <a:cxn ang="0">
                      <a:pos x="0" y="685"/>
                    </a:cxn>
                    <a:cxn ang="0">
                      <a:pos x="1" y="685"/>
                    </a:cxn>
                    <a:cxn ang="0">
                      <a:pos x="4" y="685"/>
                    </a:cxn>
                    <a:cxn ang="0">
                      <a:pos x="9" y="684"/>
                    </a:cxn>
                    <a:cxn ang="0">
                      <a:pos x="17" y="683"/>
                    </a:cxn>
                    <a:cxn ang="0">
                      <a:pos x="26" y="682"/>
                    </a:cxn>
                    <a:cxn ang="0">
                      <a:pos x="35" y="681"/>
                    </a:cxn>
                    <a:cxn ang="0">
                      <a:pos x="47" y="678"/>
                    </a:cxn>
                    <a:cxn ang="0">
                      <a:pos x="60" y="676"/>
                    </a:cxn>
                    <a:cxn ang="0">
                      <a:pos x="73" y="671"/>
                    </a:cxn>
                    <a:cxn ang="0">
                      <a:pos x="87" y="667"/>
                    </a:cxn>
                    <a:cxn ang="0">
                      <a:pos x="102" y="662"/>
                    </a:cxn>
                    <a:cxn ang="0">
                      <a:pos x="118" y="655"/>
                    </a:cxn>
                    <a:cxn ang="0">
                      <a:pos x="133" y="648"/>
                    </a:cxn>
                    <a:cxn ang="0">
                      <a:pos x="149" y="639"/>
                    </a:cxn>
                    <a:cxn ang="0">
                      <a:pos x="165" y="628"/>
                    </a:cxn>
                    <a:cxn ang="0">
                      <a:pos x="180" y="617"/>
                    </a:cxn>
                    <a:cxn ang="0">
                      <a:pos x="180" y="16"/>
                    </a:cxn>
                  </a:cxnLst>
                  <a:rect l="0" t="0" r="r" b="b"/>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prstTxWarp prst="textNoShape">
                    <a:avLst/>
                  </a:prstTxWarp>
                </a:bodyPr>
                <a:lstStyle/>
                <a:p>
                  <a:endParaRPr lang="en-US"/>
                </a:p>
              </p:txBody>
            </p:sp>
            <p:sp>
              <p:nvSpPr>
                <p:cNvPr id="204830" name="Freeform 30"/>
                <p:cNvSpPr>
                  <a:spLocks/>
                </p:cNvSpPr>
                <p:nvPr/>
              </p:nvSpPr>
              <p:spPr bwMode="auto">
                <a:xfrm>
                  <a:off x="6093" y="13704"/>
                  <a:ext cx="146" cy="530"/>
                </a:xfrm>
                <a:custGeom>
                  <a:avLst/>
                  <a:gdLst/>
                  <a:ahLst/>
                  <a:cxnLst>
                    <a:cxn ang="0">
                      <a:pos x="146" y="14"/>
                    </a:cxn>
                    <a:cxn ang="0">
                      <a:pos x="143" y="12"/>
                    </a:cxn>
                    <a:cxn ang="0">
                      <a:pos x="134" y="8"/>
                    </a:cxn>
                    <a:cxn ang="0">
                      <a:pos x="120" y="4"/>
                    </a:cxn>
                    <a:cxn ang="0">
                      <a:pos x="101" y="1"/>
                    </a:cxn>
                    <a:cxn ang="0">
                      <a:pos x="79" y="0"/>
                    </a:cxn>
                    <a:cxn ang="0">
                      <a:pos x="54" y="3"/>
                    </a:cxn>
                    <a:cxn ang="0">
                      <a:pos x="27" y="11"/>
                    </a:cxn>
                    <a:cxn ang="0">
                      <a:pos x="0" y="27"/>
                    </a:cxn>
                    <a:cxn ang="0">
                      <a:pos x="0" y="530"/>
                    </a:cxn>
                    <a:cxn ang="0">
                      <a:pos x="3" y="530"/>
                    </a:cxn>
                    <a:cxn ang="0">
                      <a:pos x="14" y="529"/>
                    </a:cxn>
                    <a:cxn ang="0">
                      <a:pos x="29" y="526"/>
                    </a:cxn>
                    <a:cxn ang="0">
                      <a:pos x="49" y="521"/>
                    </a:cxn>
                    <a:cxn ang="0">
                      <a:pos x="71" y="514"/>
                    </a:cxn>
                    <a:cxn ang="0">
                      <a:pos x="96" y="505"/>
                    </a:cxn>
                    <a:cxn ang="0">
                      <a:pos x="121" y="492"/>
                    </a:cxn>
                    <a:cxn ang="0">
                      <a:pos x="146" y="475"/>
                    </a:cxn>
                    <a:cxn ang="0">
                      <a:pos x="146" y="14"/>
                    </a:cxn>
                  </a:cxnLst>
                  <a:rect l="0" t="0" r="r" b="b"/>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prstTxWarp prst="textNoShape">
                    <a:avLst/>
                  </a:prstTxWarp>
                </a:bodyPr>
                <a:lstStyle/>
                <a:p>
                  <a:endParaRPr lang="en-US"/>
                </a:p>
              </p:txBody>
            </p:sp>
            <p:sp>
              <p:nvSpPr>
                <p:cNvPr id="204831" name="Freeform 31"/>
                <p:cNvSpPr>
                  <a:spLocks/>
                </p:cNvSpPr>
                <p:nvPr/>
              </p:nvSpPr>
              <p:spPr bwMode="auto">
                <a:xfrm>
                  <a:off x="6101" y="13712"/>
                  <a:ext cx="109" cy="373"/>
                </a:xfrm>
                <a:custGeom>
                  <a:avLst/>
                  <a:gdLst/>
                  <a:ahLst/>
                  <a:cxnLst>
                    <a:cxn ang="0">
                      <a:pos x="109" y="10"/>
                    </a:cxn>
                    <a:cxn ang="0">
                      <a:pos x="107" y="9"/>
                    </a:cxn>
                    <a:cxn ang="0">
                      <a:pos x="100" y="6"/>
                    </a:cxn>
                    <a:cxn ang="0">
                      <a:pos x="89" y="2"/>
                    </a:cxn>
                    <a:cxn ang="0">
                      <a:pos x="75" y="0"/>
                    </a:cxn>
                    <a:cxn ang="0">
                      <a:pos x="59" y="0"/>
                    </a:cxn>
                    <a:cxn ang="0">
                      <a:pos x="39" y="2"/>
                    </a:cxn>
                    <a:cxn ang="0">
                      <a:pos x="20" y="9"/>
                    </a:cxn>
                    <a:cxn ang="0">
                      <a:pos x="0" y="21"/>
                    </a:cxn>
                    <a:cxn ang="0">
                      <a:pos x="0" y="373"/>
                    </a:cxn>
                    <a:cxn ang="0">
                      <a:pos x="2" y="373"/>
                    </a:cxn>
                    <a:cxn ang="0">
                      <a:pos x="9" y="372"/>
                    </a:cxn>
                    <a:cxn ang="0">
                      <a:pos x="21" y="369"/>
                    </a:cxn>
                    <a:cxn ang="0">
                      <a:pos x="36" y="366"/>
                    </a:cxn>
                    <a:cxn ang="0">
                      <a:pos x="53" y="362"/>
                    </a:cxn>
                    <a:cxn ang="0">
                      <a:pos x="72" y="354"/>
                    </a:cxn>
                    <a:cxn ang="0">
                      <a:pos x="90" y="343"/>
                    </a:cxn>
                    <a:cxn ang="0">
                      <a:pos x="109" y="331"/>
                    </a:cxn>
                    <a:cxn ang="0">
                      <a:pos x="109" y="10"/>
                    </a:cxn>
                  </a:cxnLst>
                  <a:rect l="0" t="0" r="r" b="b"/>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prstTxWarp prst="textNoShape">
                    <a:avLst/>
                  </a:prstTxWarp>
                </a:bodyPr>
                <a:lstStyle/>
                <a:p>
                  <a:endParaRPr lang="en-US"/>
                </a:p>
              </p:txBody>
            </p:sp>
            <p:sp>
              <p:nvSpPr>
                <p:cNvPr id="204832" name="Freeform 32"/>
                <p:cNvSpPr>
                  <a:spLocks/>
                </p:cNvSpPr>
                <p:nvPr/>
              </p:nvSpPr>
              <p:spPr bwMode="auto">
                <a:xfrm>
                  <a:off x="6107" y="13721"/>
                  <a:ext cx="75" cy="216"/>
                </a:xfrm>
                <a:custGeom>
                  <a:avLst/>
                  <a:gdLst/>
                  <a:ahLst/>
                  <a:cxnLst>
                    <a:cxn ang="0">
                      <a:pos x="75" y="6"/>
                    </a:cxn>
                    <a:cxn ang="0">
                      <a:pos x="73" y="5"/>
                    </a:cxn>
                    <a:cxn ang="0">
                      <a:pos x="69" y="4"/>
                    </a:cxn>
                    <a:cxn ang="0">
                      <a:pos x="61" y="2"/>
                    </a:cxn>
                    <a:cxn ang="0">
                      <a:pos x="52" y="0"/>
                    </a:cxn>
                    <a:cxn ang="0">
                      <a:pos x="41" y="0"/>
                    </a:cxn>
                    <a:cxn ang="0">
                      <a:pos x="28" y="1"/>
                    </a:cxn>
                    <a:cxn ang="0">
                      <a:pos x="14" y="6"/>
                    </a:cxn>
                    <a:cxn ang="0">
                      <a:pos x="0" y="14"/>
                    </a:cxn>
                    <a:cxn ang="0">
                      <a:pos x="0" y="216"/>
                    </a:cxn>
                    <a:cxn ang="0">
                      <a:pos x="2" y="216"/>
                    </a:cxn>
                    <a:cxn ang="0">
                      <a:pos x="7" y="215"/>
                    </a:cxn>
                    <a:cxn ang="0">
                      <a:pos x="15" y="214"/>
                    </a:cxn>
                    <a:cxn ang="0">
                      <a:pos x="25" y="211"/>
                    </a:cxn>
                    <a:cxn ang="0">
                      <a:pos x="37" y="208"/>
                    </a:cxn>
                    <a:cxn ang="0">
                      <a:pos x="50" y="203"/>
                    </a:cxn>
                    <a:cxn ang="0">
                      <a:pos x="63" y="195"/>
                    </a:cxn>
                    <a:cxn ang="0">
                      <a:pos x="75" y="187"/>
                    </a:cxn>
                    <a:cxn ang="0">
                      <a:pos x="75" y="6"/>
                    </a:cxn>
                  </a:cxnLst>
                  <a:rect l="0" t="0" r="r" b="b"/>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prstTxWarp prst="textNoShape">
                    <a:avLst/>
                  </a:prstTxWarp>
                </a:bodyPr>
                <a:lstStyle/>
                <a:p>
                  <a:endParaRPr lang="en-US"/>
                </a:p>
              </p:txBody>
            </p:sp>
            <p:sp>
              <p:nvSpPr>
                <p:cNvPr id="204833" name="Freeform 33"/>
                <p:cNvSpPr>
                  <a:spLocks/>
                </p:cNvSpPr>
                <p:nvPr/>
              </p:nvSpPr>
              <p:spPr bwMode="auto">
                <a:xfrm>
                  <a:off x="7013" y="14340"/>
                  <a:ext cx="110" cy="111"/>
                </a:xfrm>
                <a:custGeom>
                  <a:avLst/>
                  <a:gdLst/>
                  <a:ahLst/>
                  <a:cxnLst>
                    <a:cxn ang="0">
                      <a:pos x="55" y="111"/>
                    </a:cxn>
                    <a:cxn ang="0">
                      <a:pos x="66" y="110"/>
                    </a:cxn>
                    <a:cxn ang="0">
                      <a:pos x="76" y="106"/>
                    </a:cxn>
                    <a:cxn ang="0">
                      <a:pos x="85" y="101"/>
                    </a:cxn>
                    <a:cxn ang="0">
                      <a:pos x="94" y="94"/>
                    </a:cxn>
                    <a:cxn ang="0">
                      <a:pos x="100" y="86"/>
                    </a:cxn>
                    <a:cxn ang="0">
                      <a:pos x="106" y="77"/>
                    </a:cxn>
                    <a:cxn ang="0">
                      <a:pos x="109" y="66"/>
                    </a:cxn>
                    <a:cxn ang="0">
                      <a:pos x="110" y="56"/>
                    </a:cxn>
                    <a:cxn ang="0">
                      <a:pos x="109" y="44"/>
                    </a:cxn>
                    <a:cxn ang="0">
                      <a:pos x="106" y="34"/>
                    </a:cxn>
                    <a:cxn ang="0">
                      <a:pos x="100" y="24"/>
                    </a:cxn>
                    <a:cxn ang="0">
                      <a:pos x="94" y="17"/>
                    </a:cxn>
                    <a:cxn ang="0">
                      <a:pos x="85" y="9"/>
                    </a:cxn>
                    <a:cxn ang="0">
                      <a:pos x="76" y="5"/>
                    </a:cxn>
                    <a:cxn ang="0">
                      <a:pos x="66" y="2"/>
                    </a:cxn>
                    <a:cxn ang="0">
                      <a:pos x="55" y="0"/>
                    </a:cxn>
                    <a:cxn ang="0">
                      <a:pos x="44" y="2"/>
                    </a:cxn>
                    <a:cxn ang="0">
                      <a:pos x="33" y="5"/>
                    </a:cxn>
                    <a:cxn ang="0">
                      <a:pos x="25" y="9"/>
                    </a:cxn>
                    <a:cxn ang="0">
                      <a:pos x="16" y="17"/>
                    </a:cxn>
                    <a:cxn ang="0">
                      <a:pos x="10" y="24"/>
                    </a:cxn>
                    <a:cxn ang="0">
                      <a:pos x="4" y="34"/>
                    </a:cxn>
                    <a:cxn ang="0">
                      <a:pos x="1" y="44"/>
                    </a:cxn>
                    <a:cxn ang="0">
                      <a:pos x="0" y="56"/>
                    </a:cxn>
                    <a:cxn ang="0">
                      <a:pos x="1" y="66"/>
                    </a:cxn>
                    <a:cxn ang="0">
                      <a:pos x="4" y="77"/>
                    </a:cxn>
                    <a:cxn ang="0">
                      <a:pos x="10" y="86"/>
                    </a:cxn>
                    <a:cxn ang="0">
                      <a:pos x="16" y="94"/>
                    </a:cxn>
                    <a:cxn ang="0">
                      <a:pos x="25" y="101"/>
                    </a:cxn>
                    <a:cxn ang="0">
                      <a:pos x="33" y="106"/>
                    </a:cxn>
                    <a:cxn ang="0">
                      <a:pos x="44" y="110"/>
                    </a:cxn>
                    <a:cxn ang="0">
                      <a:pos x="55" y="111"/>
                    </a:cxn>
                  </a:cxnLst>
                  <a:rect l="0" t="0" r="r" b="b"/>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prstTxWarp prst="textNoShape">
                    <a:avLst/>
                  </a:prstTxWarp>
                </a:bodyPr>
                <a:lstStyle/>
                <a:p>
                  <a:endParaRPr lang="en-US"/>
                </a:p>
              </p:txBody>
            </p:sp>
            <p:sp>
              <p:nvSpPr>
                <p:cNvPr id="204834" name="Freeform 34"/>
                <p:cNvSpPr>
                  <a:spLocks/>
                </p:cNvSpPr>
                <p:nvPr/>
              </p:nvSpPr>
              <p:spPr bwMode="auto">
                <a:xfrm>
                  <a:off x="6676" y="14343"/>
                  <a:ext cx="55" cy="55"/>
                </a:xfrm>
                <a:custGeom>
                  <a:avLst/>
                  <a:gdLst/>
                  <a:ahLst/>
                  <a:cxnLst>
                    <a:cxn ang="0">
                      <a:pos x="27" y="55"/>
                    </a:cxn>
                    <a:cxn ang="0">
                      <a:pos x="38" y="53"/>
                    </a:cxn>
                    <a:cxn ang="0">
                      <a:pos x="48" y="46"/>
                    </a:cxn>
                    <a:cxn ang="0">
                      <a:pos x="53" y="37"/>
                    </a:cxn>
                    <a:cxn ang="0">
                      <a:pos x="55" y="27"/>
                    </a:cxn>
                    <a:cxn ang="0">
                      <a:pos x="53" y="16"/>
                    </a:cxn>
                    <a:cxn ang="0">
                      <a:pos x="48" y="7"/>
                    </a:cxn>
                    <a:cxn ang="0">
                      <a:pos x="38" y="2"/>
                    </a:cxn>
                    <a:cxn ang="0">
                      <a:pos x="27" y="0"/>
                    </a:cxn>
                    <a:cxn ang="0">
                      <a:pos x="16" y="2"/>
                    </a:cxn>
                    <a:cxn ang="0">
                      <a:pos x="8" y="7"/>
                    </a:cxn>
                    <a:cxn ang="0">
                      <a:pos x="2" y="16"/>
                    </a:cxn>
                    <a:cxn ang="0">
                      <a:pos x="0" y="27"/>
                    </a:cxn>
                    <a:cxn ang="0">
                      <a:pos x="2" y="37"/>
                    </a:cxn>
                    <a:cxn ang="0">
                      <a:pos x="8" y="46"/>
                    </a:cxn>
                    <a:cxn ang="0">
                      <a:pos x="16" y="53"/>
                    </a:cxn>
                    <a:cxn ang="0">
                      <a:pos x="27" y="55"/>
                    </a:cxn>
                  </a:cxnLst>
                  <a:rect l="0" t="0" r="r" b="b"/>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prstTxWarp prst="textNoShape">
                    <a:avLst/>
                  </a:prstTxWarp>
                </a:bodyPr>
                <a:lstStyle/>
                <a:p>
                  <a:endParaRPr lang="en-US"/>
                </a:p>
              </p:txBody>
            </p:sp>
            <p:sp>
              <p:nvSpPr>
                <p:cNvPr id="204835" name="Freeform 35"/>
                <p:cNvSpPr>
                  <a:spLocks/>
                </p:cNvSpPr>
                <p:nvPr/>
              </p:nvSpPr>
              <p:spPr bwMode="auto">
                <a:xfrm>
                  <a:off x="6770" y="14345"/>
                  <a:ext cx="55" cy="55"/>
                </a:xfrm>
                <a:custGeom>
                  <a:avLst/>
                  <a:gdLst/>
                  <a:ahLst/>
                  <a:cxnLst>
                    <a:cxn ang="0">
                      <a:pos x="28" y="55"/>
                    </a:cxn>
                    <a:cxn ang="0">
                      <a:pos x="39" y="53"/>
                    </a:cxn>
                    <a:cxn ang="0">
                      <a:pos x="47" y="47"/>
                    </a:cxn>
                    <a:cxn ang="0">
                      <a:pos x="53" y="39"/>
                    </a:cxn>
                    <a:cxn ang="0">
                      <a:pos x="55" y="28"/>
                    </a:cxn>
                    <a:cxn ang="0">
                      <a:pos x="53" y="17"/>
                    </a:cxn>
                    <a:cxn ang="0">
                      <a:pos x="47" y="8"/>
                    </a:cxn>
                    <a:cxn ang="0">
                      <a:pos x="39" y="2"/>
                    </a:cxn>
                    <a:cxn ang="0">
                      <a:pos x="28" y="0"/>
                    </a:cxn>
                    <a:cxn ang="0">
                      <a:pos x="17" y="2"/>
                    </a:cxn>
                    <a:cxn ang="0">
                      <a:pos x="9" y="8"/>
                    </a:cxn>
                    <a:cxn ang="0">
                      <a:pos x="2" y="17"/>
                    </a:cxn>
                    <a:cxn ang="0">
                      <a:pos x="0" y="28"/>
                    </a:cxn>
                    <a:cxn ang="0">
                      <a:pos x="2" y="39"/>
                    </a:cxn>
                    <a:cxn ang="0">
                      <a:pos x="9" y="47"/>
                    </a:cxn>
                    <a:cxn ang="0">
                      <a:pos x="17" y="53"/>
                    </a:cxn>
                    <a:cxn ang="0">
                      <a:pos x="28" y="55"/>
                    </a:cxn>
                  </a:cxnLst>
                  <a:rect l="0" t="0" r="r" b="b"/>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prstTxWarp prst="textNoShape">
                    <a:avLst/>
                  </a:prstTxWarp>
                </a:bodyPr>
                <a:lstStyle/>
                <a:p>
                  <a:endParaRPr lang="en-US"/>
                </a:p>
              </p:txBody>
            </p:sp>
            <p:sp>
              <p:nvSpPr>
                <p:cNvPr id="204836" name="Freeform 36"/>
                <p:cNvSpPr>
                  <a:spLocks/>
                </p:cNvSpPr>
                <p:nvPr/>
              </p:nvSpPr>
              <p:spPr bwMode="auto">
                <a:xfrm>
                  <a:off x="6401" y="13591"/>
                  <a:ext cx="156" cy="752"/>
                </a:xfrm>
                <a:custGeom>
                  <a:avLst/>
                  <a:gdLst/>
                  <a:ahLst/>
                  <a:cxnLst>
                    <a:cxn ang="0">
                      <a:pos x="48" y="15"/>
                    </a:cxn>
                    <a:cxn ang="0">
                      <a:pos x="44" y="30"/>
                    </a:cxn>
                    <a:cxn ang="0">
                      <a:pos x="33" y="73"/>
                    </a:cxn>
                    <a:cxn ang="0">
                      <a:pos x="19" y="140"/>
                    </a:cxn>
                    <a:cxn ang="0">
                      <a:pos x="7" y="229"/>
                    </a:cxn>
                    <a:cxn ang="0">
                      <a:pos x="0" y="337"/>
                    </a:cxn>
                    <a:cxn ang="0">
                      <a:pos x="1" y="462"/>
                    </a:cxn>
                    <a:cxn ang="0">
                      <a:pos x="14" y="602"/>
                    </a:cxn>
                    <a:cxn ang="0">
                      <a:pos x="43" y="752"/>
                    </a:cxn>
                    <a:cxn ang="0">
                      <a:pos x="150" y="746"/>
                    </a:cxn>
                    <a:cxn ang="0">
                      <a:pos x="146" y="724"/>
                    </a:cxn>
                    <a:cxn ang="0">
                      <a:pos x="135" y="663"/>
                    </a:cxn>
                    <a:cxn ang="0">
                      <a:pos x="123" y="574"/>
                    </a:cxn>
                    <a:cxn ang="0">
                      <a:pos x="111" y="463"/>
                    </a:cxn>
                    <a:cxn ang="0">
                      <a:pos x="104" y="342"/>
                    </a:cxn>
                    <a:cxn ang="0">
                      <a:pos x="107" y="220"/>
                    </a:cxn>
                    <a:cxn ang="0">
                      <a:pos x="124" y="106"/>
                    </a:cxn>
                    <a:cxn ang="0">
                      <a:pos x="156" y="9"/>
                    </a:cxn>
                    <a:cxn ang="0">
                      <a:pos x="156" y="8"/>
                    </a:cxn>
                    <a:cxn ang="0">
                      <a:pos x="156" y="6"/>
                    </a:cxn>
                    <a:cxn ang="0">
                      <a:pos x="154" y="4"/>
                    </a:cxn>
                    <a:cxn ang="0">
                      <a:pos x="147" y="0"/>
                    </a:cxn>
                    <a:cxn ang="0">
                      <a:pos x="134" y="0"/>
                    </a:cxn>
                    <a:cxn ang="0">
                      <a:pos x="115" y="1"/>
                    </a:cxn>
                    <a:cxn ang="0">
                      <a:pos x="87" y="7"/>
                    </a:cxn>
                    <a:cxn ang="0">
                      <a:pos x="48" y="15"/>
                    </a:cxn>
                  </a:cxnLst>
                  <a:rect l="0" t="0" r="r" b="b"/>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prstTxWarp prst="textNoShape">
                    <a:avLst/>
                  </a:prstTxWarp>
                </a:bodyPr>
                <a:lstStyle/>
                <a:p>
                  <a:endParaRPr lang="en-US"/>
                </a:p>
              </p:txBody>
            </p:sp>
            <p:sp>
              <p:nvSpPr>
                <p:cNvPr id="204837" name="Freeform 37"/>
                <p:cNvSpPr>
                  <a:spLocks/>
                </p:cNvSpPr>
                <p:nvPr/>
              </p:nvSpPr>
              <p:spPr bwMode="auto">
                <a:xfrm>
                  <a:off x="7205" y="13498"/>
                  <a:ext cx="212" cy="839"/>
                </a:xfrm>
                <a:custGeom>
                  <a:avLst/>
                  <a:gdLst/>
                  <a:ahLst/>
                  <a:cxnLst>
                    <a:cxn ang="0">
                      <a:pos x="212" y="6"/>
                    </a:cxn>
                    <a:cxn ang="0">
                      <a:pos x="206" y="11"/>
                    </a:cxn>
                    <a:cxn ang="0">
                      <a:pos x="192" y="33"/>
                    </a:cxn>
                    <a:cxn ang="0">
                      <a:pos x="174" y="77"/>
                    </a:cxn>
                    <a:cxn ang="0">
                      <a:pos x="156" y="148"/>
                    </a:cxn>
                    <a:cxn ang="0">
                      <a:pos x="141" y="254"/>
                    </a:cxn>
                    <a:cxn ang="0">
                      <a:pos x="133" y="401"/>
                    </a:cxn>
                    <a:cxn ang="0">
                      <a:pos x="137" y="593"/>
                    </a:cxn>
                    <a:cxn ang="0">
                      <a:pos x="158" y="839"/>
                    </a:cxn>
                    <a:cxn ang="0">
                      <a:pos x="38" y="839"/>
                    </a:cxn>
                    <a:cxn ang="0">
                      <a:pos x="34" y="814"/>
                    </a:cxn>
                    <a:cxn ang="0">
                      <a:pos x="24" y="746"/>
                    </a:cxn>
                    <a:cxn ang="0">
                      <a:pos x="12" y="645"/>
                    </a:cxn>
                    <a:cxn ang="0">
                      <a:pos x="3" y="521"/>
                    </a:cxn>
                    <a:cxn ang="0">
                      <a:pos x="0" y="384"/>
                    </a:cxn>
                    <a:cxn ang="0">
                      <a:pos x="6" y="244"/>
                    </a:cxn>
                    <a:cxn ang="0">
                      <a:pos x="29" y="114"/>
                    </a:cxn>
                    <a:cxn ang="0">
                      <a:pos x="68" y="0"/>
                    </a:cxn>
                    <a:cxn ang="0">
                      <a:pos x="212" y="6"/>
                    </a:cxn>
                  </a:cxnLst>
                  <a:rect l="0" t="0" r="r" b="b"/>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prstTxWarp prst="textNoShape">
                    <a:avLst/>
                  </a:prstTxWarp>
                </a:bodyPr>
                <a:lstStyle/>
                <a:p>
                  <a:endParaRPr lang="en-US"/>
                </a:p>
              </p:txBody>
            </p:sp>
            <p:sp>
              <p:nvSpPr>
                <p:cNvPr id="204838" name="Freeform 38"/>
                <p:cNvSpPr>
                  <a:spLocks/>
                </p:cNvSpPr>
                <p:nvPr/>
              </p:nvSpPr>
              <p:spPr bwMode="auto">
                <a:xfrm>
                  <a:off x="6406" y="13636"/>
                  <a:ext cx="137" cy="656"/>
                </a:xfrm>
                <a:custGeom>
                  <a:avLst/>
                  <a:gdLst/>
                  <a:ahLst/>
                  <a:cxnLst>
                    <a:cxn ang="0">
                      <a:pos x="43" y="12"/>
                    </a:cxn>
                    <a:cxn ang="0">
                      <a:pos x="39" y="25"/>
                    </a:cxn>
                    <a:cxn ang="0">
                      <a:pos x="30" y="62"/>
                    </a:cxn>
                    <a:cxn ang="0">
                      <a:pos x="19" y="122"/>
                    </a:cxn>
                    <a:cxn ang="0">
                      <a:pos x="7" y="199"/>
                    </a:cxn>
                    <a:cxn ang="0">
                      <a:pos x="0" y="294"/>
                    </a:cxn>
                    <a:cxn ang="0">
                      <a:pos x="1" y="403"/>
                    </a:cxn>
                    <a:cxn ang="0">
                      <a:pos x="12" y="524"/>
                    </a:cxn>
                    <a:cxn ang="0">
                      <a:pos x="38" y="656"/>
                    </a:cxn>
                    <a:cxn ang="0">
                      <a:pos x="132" y="650"/>
                    </a:cxn>
                    <a:cxn ang="0">
                      <a:pos x="127" y="631"/>
                    </a:cxn>
                    <a:cxn ang="0">
                      <a:pos x="119" y="578"/>
                    </a:cxn>
                    <a:cxn ang="0">
                      <a:pos x="107" y="499"/>
                    </a:cxn>
                    <a:cxn ang="0">
                      <a:pos x="97" y="403"/>
                    </a:cxn>
                    <a:cxn ang="0">
                      <a:pos x="92" y="297"/>
                    </a:cxn>
                    <a:cxn ang="0">
                      <a:pos x="94" y="192"/>
                    </a:cxn>
                    <a:cxn ang="0">
                      <a:pos x="108" y="91"/>
                    </a:cxn>
                    <a:cxn ang="0">
                      <a:pos x="137" y="7"/>
                    </a:cxn>
                    <a:cxn ang="0">
                      <a:pos x="137" y="6"/>
                    </a:cxn>
                    <a:cxn ang="0">
                      <a:pos x="137" y="4"/>
                    </a:cxn>
                    <a:cxn ang="0">
                      <a:pos x="135" y="2"/>
                    </a:cxn>
                    <a:cxn ang="0">
                      <a:pos x="129" y="0"/>
                    </a:cxn>
                    <a:cxn ang="0">
                      <a:pos x="119" y="0"/>
                    </a:cxn>
                    <a:cxn ang="0">
                      <a:pos x="101" y="1"/>
                    </a:cxn>
                    <a:cxn ang="0">
                      <a:pos x="77" y="5"/>
                    </a:cxn>
                    <a:cxn ang="0">
                      <a:pos x="43" y="12"/>
                    </a:cxn>
                  </a:cxnLst>
                  <a:rect l="0" t="0" r="r" b="b"/>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prstTxWarp prst="textNoShape">
                    <a:avLst/>
                  </a:prstTxWarp>
                </a:bodyPr>
                <a:lstStyle/>
                <a:p>
                  <a:endParaRPr lang="en-US"/>
                </a:p>
              </p:txBody>
            </p:sp>
            <p:sp>
              <p:nvSpPr>
                <p:cNvPr id="204839" name="Freeform 39"/>
                <p:cNvSpPr>
                  <a:spLocks/>
                </p:cNvSpPr>
                <p:nvPr/>
              </p:nvSpPr>
              <p:spPr bwMode="auto">
                <a:xfrm>
                  <a:off x="6412" y="13680"/>
                  <a:ext cx="116" cy="560"/>
                </a:xfrm>
                <a:custGeom>
                  <a:avLst/>
                  <a:gdLst/>
                  <a:ahLst/>
                  <a:cxnLst>
                    <a:cxn ang="0">
                      <a:pos x="36" y="11"/>
                    </a:cxn>
                    <a:cxn ang="0">
                      <a:pos x="33" y="21"/>
                    </a:cxn>
                    <a:cxn ang="0">
                      <a:pos x="24" y="53"/>
                    </a:cxn>
                    <a:cxn ang="0">
                      <a:pos x="15" y="103"/>
                    </a:cxn>
                    <a:cxn ang="0">
                      <a:pos x="5" y="169"/>
                    </a:cxn>
                    <a:cxn ang="0">
                      <a:pos x="0" y="250"/>
                    </a:cxn>
                    <a:cxn ang="0">
                      <a:pos x="1" y="344"/>
                    </a:cxn>
                    <a:cxn ang="0">
                      <a:pos x="10" y="448"/>
                    </a:cxn>
                    <a:cxn ang="0">
                      <a:pos x="32" y="560"/>
                    </a:cxn>
                    <a:cxn ang="0">
                      <a:pos x="112" y="555"/>
                    </a:cxn>
                    <a:cxn ang="0">
                      <a:pos x="108" y="538"/>
                    </a:cxn>
                    <a:cxn ang="0">
                      <a:pos x="101" y="493"/>
                    </a:cxn>
                    <a:cxn ang="0">
                      <a:pos x="91" y="426"/>
                    </a:cxn>
                    <a:cxn ang="0">
                      <a:pos x="82" y="344"/>
                    </a:cxn>
                    <a:cxn ang="0">
                      <a:pos x="77" y="255"/>
                    </a:cxn>
                    <a:cxn ang="0">
                      <a:pos x="79" y="164"/>
                    </a:cxn>
                    <a:cxn ang="0">
                      <a:pos x="91" y="79"/>
                    </a:cxn>
                    <a:cxn ang="0">
                      <a:pos x="116" y="6"/>
                    </a:cxn>
                    <a:cxn ang="0">
                      <a:pos x="116" y="5"/>
                    </a:cxn>
                    <a:cxn ang="0">
                      <a:pos x="116" y="4"/>
                    </a:cxn>
                    <a:cxn ang="0">
                      <a:pos x="114" y="2"/>
                    </a:cxn>
                    <a:cxn ang="0">
                      <a:pos x="109" y="0"/>
                    </a:cxn>
                    <a:cxn ang="0">
                      <a:pos x="100" y="0"/>
                    </a:cxn>
                    <a:cxn ang="0">
                      <a:pos x="86" y="1"/>
                    </a:cxn>
                    <a:cxn ang="0">
                      <a:pos x="65" y="4"/>
                    </a:cxn>
                    <a:cxn ang="0">
                      <a:pos x="36" y="11"/>
                    </a:cxn>
                  </a:cxnLst>
                  <a:rect l="0" t="0" r="r" b="b"/>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prstTxWarp prst="textNoShape">
                    <a:avLst/>
                  </a:prstTxWarp>
                </a:bodyPr>
                <a:lstStyle/>
                <a:p>
                  <a:endParaRPr lang="en-US"/>
                </a:p>
              </p:txBody>
            </p:sp>
            <p:sp>
              <p:nvSpPr>
                <p:cNvPr id="204840" name="Freeform 40"/>
                <p:cNvSpPr>
                  <a:spLocks/>
                </p:cNvSpPr>
                <p:nvPr/>
              </p:nvSpPr>
              <p:spPr bwMode="auto">
                <a:xfrm>
                  <a:off x="6417" y="13724"/>
                  <a:ext cx="97" cy="463"/>
                </a:xfrm>
                <a:custGeom>
                  <a:avLst/>
                  <a:gdLst/>
                  <a:ahLst/>
                  <a:cxnLst>
                    <a:cxn ang="0">
                      <a:pos x="30" y="9"/>
                    </a:cxn>
                    <a:cxn ang="0">
                      <a:pos x="27" y="17"/>
                    </a:cxn>
                    <a:cxn ang="0">
                      <a:pos x="20" y="44"/>
                    </a:cxn>
                    <a:cxn ang="0">
                      <a:pos x="12" y="85"/>
                    </a:cxn>
                    <a:cxn ang="0">
                      <a:pos x="4" y="140"/>
                    </a:cxn>
                    <a:cxn ang="0">
                      <a:pos x="0" y="207"/>
                    </a:cxn>
                    <a:cxn ang="0">
                      <a:pos x="0" y="285"/>
                    </a:cxn>
                    <a:cxn ang="0">
                      <a:pos x="9" y="370"/>
                    </a:cxn>
                    <a:cxn ang="0">
                      <a:pos x="26" y="463"/>
                    </a:cxn>
                    <a:cxn ang="0">
                      <a:pos x="93" y="460"/>
                    </a:cxn>
                    <a:cxn ang="0">
                      <a:pos x="89" y="446"/>
                    </a:cxn>
                    <a:cxn ang="0">
                      <a:pos x="83" y="408"/>
                    </a:cxn>
                    <a:cxn ang="0">
                      <a:pos x="75" y="353"/>
                    </a:cxn>
                    <a:cxn ang="0">
                      <a:pos x="68" y="285"/>
                    </a:cxn>
                    <a:cxn ang="0">
                      <a:pos x="65" y="211"/>
                    </a:cxn>
                    <a:cxn ang="0">
                      <a:pos x="67" y="136"/>
                    </a:cxn>
                    <a:cxn ang="0">
                      <a:pos x="76" y="65"/>
                    </a:cxn>
                    <a:cxn ang="0">
                      <a:pos x="97" y="5"/>
                    </a:cxn>
                    <a:cxn ang="0">
                      <a:pos x="97" y="4"/>
                    </a:cxn>
                    <a:cxn ang="0">
                      <a:pos x="97" y="3"/>
                    </a:cxn>
                    <a:cxn ang="0">
                      <a:pos x="95" y="1"/>
                    </a:cxn>
                    <a:cxn ang="0">
                      <a:pos x="91" y="0"/>
                    </a:cxn>
                    <a:cxn ang="0">
                      <a:pos x="84" y="0"/>
                    </a:cxn>
                    <a:cxn ang="0">
                      <a:pos x="71" y="0"/>
                    </a:cxn>
                    <a:cxn ang="0">
                      <a:pos x="54" y="3"/>
                    </a:cxn>
                    <a:cxn ang="0">
                      <a:pos x="30" y="9"/>
                    </a:cxn>
                  </a:cxnLst>
                  <a:rect l="0" t="0" r="r" b="b"/>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prstTxWarp prst="textNoShape">
                    <a:avLst/>
                  </a:prstTxWarp>
                </a:bodyPr>
                <a:lstStyle/>
                <a:p>
                  <a:endParaRPr lang="en-US"/>
                </a:p>
              </p:txBody>
            </p:sp>
            <p:sp>
              <p:nvSpPr>
                <p:cNvPr id="204841" name="Freeform 41"/>
                <p:cNvSpPr>
                  <a:spLocks/>
                </p:cNvSpPr>
                <p:nvPr/>
              </p:nvSpPr>
              <p:spPr bwMode="auto">
                <a:xfrm>
                  <a:off x="6422" y="13768"/>
                  <a:ext cx="77" cy="367"/>
                </a:xfrm>
                <a:custGeom>
                  <a:avLst/>
                  <a:gdLst/>
                  <a:ahLst/>
                  <a:cxnLst>
                    <a:cxn ang="0">
                      <a:pos x="24" y="8"/>
                    </a:cxn>
                    <a:cxn ang="0">
                      <a:pos x="22" y="15"/>
                    </a:cxn>
                    <a:cxn ang="0">
                      <a:pos x="17" y="36"/>
                    </a:cxn>
                    <a:cxn ang="0">
                      <a:pos x="10" y="68"/>
                    </a:cxn>
                    <a:cxn ang="0">
                      <a:pos x="4" y="112"/>
                    </a:cxn>
                    <a:cxn ang="0">
                      <a:pos x="0" y="164"/>
                    </a:cxn>
                    <a:cxn ang="0">
                      <a:pos x="0" y="226"/>
                    </a:cxn>
                    <a:cxn ang="0">
                      <a:pos x="7" y="294"/>
                    </a:cxn>
                    <a:cxn ang="0">
                      <a:pos x="21" y="367"/>
                    </a:cxn>
                    <a:cxn ang="0">
                      <a:pos x="74" y="364"/>
                    </a:cxn>
                    <a:cxn ang="0">
                      <a:pos x="71" y="353"/>
                    </a:cxn>
                    <a:cxn ang="0">
                      <a:pos x="66" y="323"/>
                    </a:cxn>
                    <a:cxn ang="0">
                      <a:pos x="60" y="280"/>
                    </a:cxn>
                    <a:cxn ang="0">
                      <a:pos x="54" y="226"/>
                    </a:cxn>
                    <a:cxn ang="0">
                      <a:pos x="51" y="168"/>
                    </a:cxn>
                    <a:cxn ang="0">
                      <a:pos x="53" y="107"/>
                    </a:cxn>
                    <a:cxn ang="0">
                      <a:pos x="61" y="52"/>
                    </a:cxn>
                    <a:cxn ang="0">
                      <a:pos x="77" y="5"/>
                    </a:cxn>
                    <a:cxn ang="0">
                      <a:pos x="77" y="5"/>
                    </a:cxn>
                    <a:cxn ang="0">
                      <a:pos x="77" y="2"/>
                    </a:cxn>
                    <a:cxn ang="0">
                      <a:pos x="76" y="1"/>
                    </a:cxn>
                    <a:cxn ang="0">
                      <a:pos x="72" y="0"/>
                    </a:cxn>
                    <a:cxn ang="0">
                      <a:pos x="66" y="0"/>
                    </a:cxn>
                    <a:cxn ang="0">
                      <a:pos x="56" y="1"/>
                    </a:cxn>
                    <a:cxn ang="0">
                      <a:pos x="43" y="4"/>
                    </a:cxn>
                    <a:cxn ang="0">
                      <a:pos x="24" y="8"/>
                    </a:cxn>
                  </a:cxnLst>
                  <a:rect l="0" t="0" r="r" b="b"/>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prstTxWarp prst="textNoShape">
                    <a:avLst/>
                  </a:prstTxWarp>
                </a:bodyPr>
                <a:lstStyle/>
                <a:p>
                  <a:endParaRPr lang="en-US"/>
                </a:p>
              </p:txBody>
            </p:sp>
            <p:sp>
              <p:nvSpPr>
                <p:cNvPr id="204842" name="Freeform 42"/>
                <p:cNvSpPr>
                  <a:spLocks/>
                </p:cNvSpPr>
                <p:nvPr/>
              </p:nvSpPr>
              <p:spPr bwMode="auto">
                <a:xfrm>
                  <a:off x="6428" y="13813"/>
                  <a:ext cx="56" cy="271"/>
                </a:xfrm>
                <a:custGeom>
                  <a:avLst/>
                  <a:gdLst/>
                  <a:ahLst/>
                  <a:cxnLst>
                    <a:cxn ang="0">
                      <a:pos x="17" y="5"/>
                    </a:cxn>
                    <a:cxn ang="0">
                      <a:pos x="16" y="10"/>
                    </a:cxn>
                    <a:cxn ang="0">
                      <a:pos x="12" y="25"/>
                    </a:cxn>
                    <a:cxn ang="0">
                      <a:pos x="6" y="49"/>
                    </a:cxn>
                    <a:cxn ang="0">
                      <a:pos x="2" y="82"/>
                    </a:cxn>
                    <a:cxn ang="0">
                      <a:pos x="0" y="122"/>
                    </a:cxn>
                    <a:cxn ang="0">
                      <a:pos x="0" y="166"/>
                    </a:cxn>
                    <a:cxn ang="0">
                      <a:pos x="4" y="217"/>
                    </a:cxn>
                    <a:cxn ang="0">
                      <a:pos x="15" y="271"/>
                    </a:cxn>
                    <a:cxn ang="0">
                      <a:pos x="54" y="268"/>
                    </a:cxn>
                    <a:cxn ang="0">
                      <a:pos x="52" y="261"/>
                    </a:cxn>
                    <a:cxn ang="0">
                      <a:pos x="48" y="238"/>
                    </a:cxn>
                    <a:cxn ang="0">
                      <a:pos x="44" y="206"/>
                    </a:cxn>
                    <a:cxn ang="0">
                      <a:pos x="40" y="166"/>
                    </a:cxn>
                    <a:cxn ang="0">
                      <a:pos x="37" y="123"/>
                    </a:cxn>
                    <a:cxn ang="0">
                      <a:pos x="39" y="78"/>
                    </a:cxn>
                    <a:cxn ang="0">
                      <a:pos x="44" y="37"/>
                    </a:cxn>
                    <a:cxn ang="0">
                      <a:pos x="56" y="3"/>
                    </a:cxn>
                    <a:cxn ang="0">
                      <a:pos x="56" y="3"/>
                    </a:cxn>
                    <a:cxn ang="0">
                      <a:pos x="56" y="2"/>
                    </a:cxn>
                    <a:cxn ang="0">
                      <a:pos x="55" y="1"/>
                    </a:cxn>
                    <a:cxn ang="0">
                      <a:pos x="52" y="0"/>
                    </a:cxn>
                    <a:cxn ang="0">
                      <a:pos x="48" y="0"/>
                    </a:cxn>
                    <a:cxn ang="0">
                      <a:pos x="42" y="0"/>
                    </a:cxn>
                    <a:cxn ang="0">
                      <a:pos x="31" y="2"/>
                    </a:cxn>
                    <a:cxn ang="0">
                      <a:pos x="17" y="5"/>
                    </a:cxn>
                  </a:cxnLst>
                  <a:rect l="0" t="0" r="r" b="b"/>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prstTxWarp prst="textNoShape">
                    <a:avLst/>
                  </a:prstTxWarp>
                </a:bodyPr>
                <a:lstStyle/>
                <a:p>
                  <a:endParaRPr lang="en-US"/>
                </a:p>
              </p:txBody>
            </p:sp>
            <p:sp>
              <p:nvSpPr>
                <p:cNvPr id="204843" name="Freeform 43"/>
                <p:cNvSpPr>
                  <a:spLocks/>
                </p:cNvSpPr>
                <p:nvPr/>
              </p:nvSpPr>
              <p:spPr bwMode="auto">
                <a:xfrm>
                  <a:off x="7211" y="13549"/>
                  <a:ext cx="186" cy="732"/>
                </a:xfrm>
                <a:custGeom>
                  <a:avLst/>
                  <a:gdLst/>
                  <a:ahLst/>
                  <a:cxnLst>
                    <a:cxn ang="0">
                      <a:pos x="186" y="6"/>
                    </a:cxn>
                    <a:cxn ang="0">
                      <a:pos x="182" y="11"/>
                    </a:cxn>
                    <a:cxn ang="0">
                      <a:pos x="169" y="29"/>
                    </a:cxn>
                    <a:cxn ang="0">
                      <a:pos x="153" y="67"/>
                    </a:cxn>
                    <a:cxn ang="0">
                      <a:pos x="137" y="130"/>
                    </a:cxn>
                    <a:cxn ang="0">
                      <a:pos x="124" y="221"/>
                    </a:cxn>
                    <a:cxn ang="0">
                      <a:pos x="117" y="350"/>
                    </a:cxn>
                    <a:cxn ang="0">
                      <a:pos x="122" y="517"/>
                    </a:cxn>
                    <a:cxn ang="0">
                      <a:pos x="139" y="732"/>
                    </a:cxn>
                    <a:cxn ang="0">
                      <a:pos x="34" y="732"/>
                    </a:cxn>
                    <a:cxn ang="0">
                      <a:pos x="31" y="711"/>
                    </a:cxn>
                    <a:cxn ang="0">
                      <a:pos x="22" y="651"/>
                    </a:cxn>
                    <a:cxn ang="0">
                      <a:pos x="12" y="563"/>
                    </a:cxn>
                    <a:cxn ang="0">
                      <a:pos x="3" y="454"/>
                    </a:cxn>
                    <a:cxn ang="0">
                      <a:pos x="0" y="335"/>
                    </a:cxn>
                    <a:cxn ang="0">
                      <a:pos x="6" y="213"/>
                    </a:cxn>
                    <a:cxn ang="0">
                      <a:pos x="25" y="98"/>
                    </a:cxn>
                    <a:cxn ang="0">
                      <a:pos x="60" y="0"/>
                    </a:cxn>
                    <a:cxn ang="0">
                      <a:pos x="186" y="6"/>
                    </a:cxn>
                  </a:cxnLst>
                  <a:rect l="0" t="0" r="r" b="b"/>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prstTxWarp prst="textNoShape">
                    <a:avLst/>
                  </a:prstTxWarp>
                </a:bodyPr>
                <a:lstStyle/>
                <a:p>
                  <a:endParaRPr lang="en-US"/>
                </a:p>
              </p:txBody>
            </p:sp>
            <p:sp>
              <p:nvSpPr>
                <p:cNvPr id="204844" name="Freeform 44"/>
                <p:cNvSpPr>
                  <a:spLocks/>
                </p:cNvSpPr>
                <p:nvPr/>
              </p:nvSpPr>
              <p:spPr bwMode="auto">
                <a:xfrm>
                  <a:off x="7219" y="13600"/>
                  <a:ext cx="158" cy="625"/>
                </a:xfrm>
                <a:custGeom>
                  <a:avLst/>
                  <a:gdLst/>
                  <a:ahLst/>
                  <a:cxnLst>
                    <a:cxn ang="0">
                      <a:pos x="158" y="4"/>
                    </a:cxn>
                    <a:cxn ang="0">
                      <a:pos x="153" y="9"/>
                    </a:cxn>
                    <a:cxn ang="0">
                      <a:pos x="144" y="25"/>
                    </a:cxn>
                    <a:cxn ang="0">
                      <a:pos x="130" y="57"/>
                    </a:cxn>
                    <a:cxn ang="0">
                      <a:pos x="116" y="110"/>
                    </a:cxn>
                    <a:cxn ang="0">
                      <a:pos x="105" y="189"/>
                    </a:cxn>
                    <a:cxn ang="0">
                      <a:pos x="100" y="298"/>
                    </a:cxn>
                    <a:cxn ang="0">
                      <a:pos x="103" y="441"/>
                    </a:cxn>
                    <a:cxn ang="0">
                      <a:pos x="118" y="625"/>
                    </a:cxn>
                    <a:cxn ang="0">
                      <a:pos x="29" y="625"/>
                    </a:cxn>
                    <a:cxn ang="0">
                      <a:pos x="25" y="607"/>
                    </a:cxn>
                    <a:cxn ang="0">
                      <a:pos x="18" y="556"/>
                    </a:cxn>
                    <a:cxn ang="0">
                      <a:pos x="9" y="480"/>
                    </a:cxn>
                    <a:cxn ang="0">
                      <a:pos x="2" y="387"/>
                    </a:cxn>
                    <a:cxn ang="0">
                      <a:pos x="0" y="286"/>
                    </a:cxn>
                    <a:cxn ang="0">
                      <a:pos x="5" y="182"/>
                    </a:cxn>
                    <a:cxn ang="0">
                      <a:pos x="21" y="84"/>
                    </a:cxn>
                    <a:cxn ang="0">
                      <a:pos x="51" y="0"/>
                    </a:cxn>
                    <a:cxn ang="0">
                      <a:pos x="158" y="4"/>
                    </a:cxn>
                  </a:cxnLst>
                  <a:rect l="0" t="0" r="r" b="b"/>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prstTxWarp prst="textNoShape">
                    <a:avLst/>
                  </a:prstTxWarp>
                </a:bodyPr>
                <a:lstStyle/>
                <a:p>
                  <a:endParaRPr lang="en-US"/>
                </a:p>
              </p:txBody>
            </p:sp>
            <p:sp>
              <p:nvSpPr>
                <p:cNvPr id="204845" name="Freeform 45"/>
                <p:cNvSpPr>
                  <a:spLocks/>
                </p:cNvSpPr>
                <p:nvPr/>
              </p:nvSpPr>
              <p:spPr bwMode="auto">
                <a:xfrm>
                  <a:off x="7225" y="13651"/>
                  <a:ext cx="131" cy="517"/>
                </a:xfrm>
                <a:custGeom>
                  <a:avLst/>
                  <a:gdLst/>
                  <a:ahLst/>
                  <a:cxnLst>
                    <a:cxn ang="0">
                      <a:pos x="131" y="4"/>
                    </a:cxn>
                    <a:cxn ang="0">
                      <a:pos x="128" y="7"/>
                    </a:cxn>
                    <a:cxn ang="0">
                      <a:pos x="119" y="21"/>
                    </a:cxn>
                    <a:cxn ang="0">
                      <a:pos x="109" y="47"/>
                    </a:cxn>
                    <a:cxn ang="0">
                      <a:pos x="97" y="91"/>
                    </a:cxn>
                    <a:cxn ang="0">
                      <a:pos x="88" y="156"/>
                    </a:cxn>
                    <a:cxn ang="0">
                      <a:pos x="84" y="247"/>
                    </a:cxn>
                    <a:cxn ang="0">
                      <a:pos x="86" y="366"/>
                    </a:cxn>
                    <a:cxn ang="0">
                      <a:pos x="99" y="517"/>
                    </a:cxn>
                    <a:cxn ang="0">
                      <a:pos x="25" y="517"/>
                    </a:cxn>
                    <a:cxn ang="0">
                      <a:pos x="23" y="502"/>
                    </a:cxn>
                    <a:cxn ang="0">
                      <a:pos x="16" y="460"/>
                    </a:cxn>
                    <a:cxn ang="0">
                      <a:pos x="9" y="397"/>
                    </a:cxn>
                    <a:cxn ang="0">
                      <a:pos x="2" y="320"/>
                    </a:cxn>
                    <a:cxn ang="0">
                      <a:pos x="0" y="236"/>
                    </a:cxn>
                    <a:cxn ang="0">
                      <a:pos x="4" y="151"/>
                    </a:cxn>
                    <a:cxn ang="0">
                      <a:pos x="18" y="70"/>
                    </a:cxn>
                    <a:cxn ang="0">
                      <a:pos x="43" y="0"/>
                    </a:cxn>
                    <a:cxn ang="0">
                      <a:pos x="131" y="4"/>
                    </a:cxn>
                  </a:cxnLst>
                  <a:rect l="0" t="0" r="r" b="b"/>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prstTxWarp prst="textNoShape">
                    <a:avLst/>
                  </a:prstTxWarp>
                </a:bodyPr>
                <a:lstStyle/>
                <a:p>
                  <a:endParaRPr lang="en-US"/>
                </a:p>
              </p:txBody>
            </p:sp>
            <p:sp>
              <p:nvSpPr>
                <p:cNvPr id="204846" name="Freeform 46"/>
                <p:cNvSpPr>
                  <a:spLocks/>
                </p:cNvSpPr>
                <p:nvPr/>
              </p:nvSpPr>
              <p:spPr bwMode="auto">
                <a:xfrm>
                  <a:off x="7233" y="13701"/>
                  <a:ext cx="104" cy="411"/>
                </a:xfrm>
                <a:custGeom>
                  <a:avLst/>
                  <a:gdLst/>
                  <a:ahLst/>
                  <a:cxnLst>
                    <a:cxn ang="0">
                      <a:pos x="104" y="4"/>
                    </a:cxn>
                    <a:cxn ang="0">
                      <a:pos x="101" y="7"/>
                    </a:cxn>
                    <a:cxn ang="0">
                      <a:pos x="94" y="17"/>
                    </a:cxn>
                    <a:cxn ang="0">
                      <a:pos x="86" y="38"/>
                    </a:cxn>
                    <a:cxn ang="0">
                      <a:pos x="76" y="73"/>
                    </a:cxn>
                    <a:cxn ang="0">
                      <a:pos x="69" y="125"/>
                    </a:cxn>
                    <a:cxn ang="0">
                      <a:pos x="65" y="196"/>
                    </a:cxn>
                    <a:cxn ang="0">
                      <a:pos x="67" y="291"/>
                    </a:cxn>
                    <a:cxn ang="0">
                      <a:pos x="77" y="411"/>
                    </a:cxn>
                    <a:cxn ang="0">
                      <a:pos x="19" y="411"/>
                    </a:cxn>
                    <a:cxn ang="0">
                      <a:pos x="17" y="399"/>
                    </a:cxn>
                    <a:cxn ang="0">
                      <a:pos x="11" y="365"/>
                    </a:cxn>
                    <a:cxn ang="0">
                      <a:pos x="6" y="316"/>
                    </a:cxn>
                    <a:cxn ang="0">
                      <a:pos x="2" y="255"/>
                    </a:cxn>
                    <a:cxn ang="0">
                      <a:pos x="0" y="188"/>
                    </a:cxn>
                    <a:cxn ang="0">
                      <a:pos x="4" y="120"/>
                    </a:cxn>
                    <a:cxn ang="0">
                      <a:pos x="15" y="55"/>
                    </a:cxn>
                    <a:cxn ang="0">
                      <a:pos x="34" y="0"/>
                    </a:cxn>
                    <a:cxn ang="0">
                      <a:pos x="104" y="4"/>
                    </a:cxn>
                  </a:cxnLst>
                  <a:rect l="0" t="0" r="r" b="b"/>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prstTxWarp prst="textNoShape">
                    <a:avLst/>
                  </a:prstTxWarp>
                </a:bodyPr>
                <a:lstStyle/>
                <a:p>
                  <a:endParaRPr lang="en-US"/>
                </a:p>
              </p:txBody>
            </p:sp>
            <p:sp>
              <p:nvSpPr>
                <p:cNvPr id="204847" name="Freeform 47"/>
                <p:cNvSpPr>
                  <a:spLocks/>
                </p:cNvSpPr>
                <p:nvPr/>
              </p:nvSpPr>
              <p:spPr bwMode="auto">
                <a:xfrm>
                  <a:off x="7240" y="13752"/>
                  <a:ext cx="76" cy="302"/>
                </a:xfrm>
                <a:custGeom>
                  <a:avLst/>
                  <a:gdLst/>
                  <a:ahLst/>
                  <a:cxnLst>
                    <a:cxn ang="0">
                      <a:pos x="76" y="2"/>
                    </a:cxn>
                    <a:cxn ang="0">
                      <a:pos x="74" y="4"/>
                    </a:cxn>
                    <a:cxn ang="0">
                      <a:pos x="70" y="12"/>
                    </a:cxn>
                    <a:cxn ang="0">
                      <a:pos x="62" y="28"/>
                    </a:cxn>
                    <a:cxn ang="0">
                      <a:pos x="56" y="53"/>
                    </a:cxn>
                    <a:cxn ang="0">
                      <a:pos x="51" y="92"/>
                    </a:cxn>
                    <a:cxn ang="0">
                      <a:pos x="49" y="145"/>
                    </a:cxn>
                    <a:cxn ang="0">
                      <a:pos x="50" y="214"/>
                    </a:cxn>
                    <a:cxn ang="0">
                      <a:pos x="57" y="302"/>
                    </a:cxn>
                    <a:cxn ang="0">
                      <a:pos x="14" y="302"/>
                    </a:cxn>
                    <a:cxn ang="0">
                      <a:pos x="13" y="294"/>
                    </a:cxn>
                    <a:cxn ang="0">
                      <a:pos x="9" y="269"/>
                    </a:cxn>
                    <a:cxn ang="0">
                      <a:pos x="4" y="232"/>
                    </a:cxn>
                    <a:cxn ang="0">
                      <a:pos x="1" y="188"/>
                    </a:cxn>
                    <a:cxn ang="0">
                      <a:pos x="0" y="138"/>
                    </a:cxn>
                    <a:cxn ang="0">
                      <a:pos x="2" y="89"/>
                    </a:cxn>
                    <a:cxn ang="0">
                      <a:pos x="10" y="41"/>
                    </a:cxn>
                    <a:cxn ang="0">
                      <a:pos x="25" y="0"/>
                    </a:cxn>
                    <a:cxn ang="0">
                      <a:pos x="76" y="2"/>
                    </a:cxn>
                  </a:cxnLst>
                  <a:rect l="0" t="0" r="r" b="b"/>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prstTxWarp prst="textNoShape">
                    <a:avLst/>
                  </a:prstTxWarp>
                </a:bodyPr>
                <a:lstStyle/>
                <a:p>
                  <a:endParaRPr lang="en-US"/>
                </a:p>
              </p:txBody>
            </p:sp>
            <p:sp>
              <p:nvSpPr>
                <p:cNvPr id="204848" name="Rectangle 48"/>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prstTxWarp prst="textNoShape">
                    <a:avLst/>
                  </a:prstTxWarp>
                </a:bodyPr>
                <a:lstStyle/>
                <a:p>
                  <a:endParaRPr lang="en-US"/>
                </a:p>
              </p:txBody>
            </p:sp>
            <p:sp>
              <p:nvSpPr>
                <p:cNvPr id="204849" name="Freeform 49"/>
                <p:cNvSpPr>
                  <a:spLocks/>
                </p:cNvSpPr>
                <p:nvPr/>
              </p:nvSpPr>
              <p:spPr bwMode="auto">
                <a:xfrm>
                  <a:off x="6579" y="13664"/>
                  <a:ext cx="375" cy="440"/>
                </a:xfrm>
                <a:custGeom>
                  <a:avLst/>
                  <a:gdLst/>
                  <a:ahLst/>
                  <a:cxnLst>
                    <a:cxn ang="0">
                      <a:pos x="35" y="41"/>
                    </a:cxn>
                    <a:cxn ang="0">
                      <a:pos x="32" y="49"/>
                    </a:cxn>
                    <a:cxn ang="0">
                      <a:pos x="25" y="74"/>
                    </a:cxn>
                    <a:cxn ang="0">
                      <a:pos x="17" y="112"/>
                    </a:cxn>
                    <a:cxn ang="0">
                      <a:pos x="8" y="163"/>
                    </a:cxn>
                    <a:cxn ang="0">
                      <a:pos x="2" y="223"/>
                    </a:cxn>
                    <a:cxn ang="0">
                      <a:pos x="0" y="290"/>
                    </a:cxn>
                    <a:cxn ang="0">
                      <a:pos x="7" y="363"/>
                    </a:cxn>
                    <a:cxn ang="0">
                      <a:pos x="23" y="440"/>
                    </a:cxn>
                    <a:cxn ang="0">
                      <a:pos x="23" y="437"/>
                    </a:cxn>
                    <a:cxn ang="0">
                      <a:pos x="23" y="427"/>
                    </a:cxn>
                    <a:cxn ang="0">
                      <a:pos x="23" y="411"/>
                    </a:cxn>
                    <a:cxn ang="0">
                      <a:pos x="23" y="391"/>
                    </a:cxn>
                    <a:cxn ang="0">
                      <a:pos x="25" y="367"/>
                    </a:cxn>
                    <a:cxn ang="0">
                      <a:pos x="28" y="341"/>
                    </a:cxn>
                    <a:cxn ang="0">
                      <a:pos x="33" y="312"/>
                    </a:cxn>
                    <a:cxn ang="0">
                      <a:pos x="39" y="281"/>
                    </a:cxn>
                    <a:cxn ang="0">
                      <a:pos x="49" y="251"/>
                    </a:cxn>
                    <a:cxn ang="0">
                      <a:pos x="61" y="222"/>
                    </a:cxn>
                    <a:cxn ang="0">
                      <a:pos x="75" y="194"/>
                    </a:cxn>
                    <a:cxn ang="0">
                      <a:pos x="93" y="168"/>
                    </a:cxn>
                    <a:cxn ang="0">
                      <a:pos x="116" y="145"/>
                    </a:cxn>
                    <a:cxn ang="0">
                      <a:pos x="141" y="127"/>
                    </a:cxn>
                    <a:cxn ang="0">
                      <a:pos x="173" y="114"/>
                    </a:cxn>
                    <a:cxn ang="0">
                      <a:pos x="208" y="106"/>
                    </a:cxn>
                    <a:cxn ang="0">
                      <a:pos x="210" y="104"/>
                    </a:cxn>
                    <a:cxn ang="0">
                      <a:pos x="217" y="100"/>
                    </a:cxn>
                    <a:cxn ang="0">
                      <a:pos x="227" y="92"/>
                    </a:cxn>
                    <a:cxn ang="0">
                      <a:pos x="245" y="82"/>
                    </a:cxn>
                    <a:cxn ang="0">
                      <a:pos x="267" y="69"/>
                    </a:cxn>
                    <a:cxn ang="0">
                      <a:pos x="296" y="54"/>
                    </a:cxn>
                    <a:cxn ang="0">
                      <a:pos x="332" y="36"/>
                    </a:cxn>
                    <a:cxn ang="0">
                      <a:pos x="375" y="17"/>
                    </a:cxn>
                    <a:cxn ang="0">
                      <a:pos x="373" y="16"/>
                    </a:cxn>
                    <a:cxn ang="0">
                      <a:pos x="366" y="15"/>
                    </a:cxn>
                    <a:cxn ang="0">
                      <a:pos x="357" y="13"/>
                    </a:cxn>
                    <a:cxn ang="0">
                      <a:pos x="343" y="10"/>
                    </a:cxn>
                    <a:cxn ang="0">
                      <a:pos x="326" y="7"/>
                    </a:cxn>
                    <a:cxn ang="0">
                      <a:pos x="307" y="5"/>
                    </a:cxn>
                    <a:cxn ang="0">
                      <a:pos x="285" y="3"/>
                    </a:cxn>
                    <a:cxn ang="0">
                      <a:pos x="261" y="1"/>
                    </a:cxn>
                    <a:cxn ang="0">
                      <a:pos x="235" y="0"/>
                    </a:cxn>
                    <a:cxn ang="0">
                      <a:pos x="208" y="1"/>
                    </a:cxn>
                    <a:cxn ang="0">
                      <a:pos x="180" y="2"/>
                    </a:cxn>
                    <a:cxn ang="0">
                      <a:pos x="151" y="5"/>
                    </a:cxn>
                    <a:cxn ang="0">
                      <a:pos x="122" y="10"/>
                    </a:cxn>
                    <a:cxn ang="0">
                      <a:pos x="92" y="18"/>
                    </a:cxn>
                    <a:cxn ang="0">
                      <a:pos x="63" y="28"/>
                    </a:cxn>
                    <a:cxn ang="0">
                      <a:pos x="35" y="41"/>
                    </a:cxn>
                  </a:cxnLst>
                  <a:rect l="0" t="0" r="r" b="b"/>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prstTxWarp prst="textNoShape">
                    <a:avLst/>
                  </a:prstTxWarp>
                </a:bodyPr>
                <a:lstStyle/>
                <a:p>
                  <a:endParaRPr lang="en-US"/>
                </a:p>
              </p:txBody>
            </p:sp>
            <p:sp>
              <p:nvSpPr>
                <p:cNvPr id="204850" name="Freeform 50"/>
                <p:cNvSpPr>
                  <a:spLocks/>
                </p:cNvSpPr>
                <p:nvPr/>
              </p:nvSpPr>
              <p:spPr bwMode="auto">
                <a:xfrm>
                  <a:off x="6061" y="13991"/>
                  <a:ext cx="305" cy="83"/>
                </a:xfrm>
                <a:custGeom>
                  <a:avLst/>
                  <a:gdLst/>
                  <a:ahLst/>
                  <a:cxnLst>
                    <a:cxn ang="0">
                      <a:pos x="0" y="53"/>
                    </a:cxn>
                    <a:cxn ang="0">
                      <a:pos x="0" y="52"/>
                    </a:cxn>
                    <a:cxn ang="0">
                      <a:pos x="2" y="48"/>
                    </a:cxn>
                    <a:cxn ang="0">
                      <a:pos x="5" y="44"/>
                    </a:cxn>
                    <a:cxn ang="0">
                      <a:pos x="11" y="37"/>
                    </a:cxn>
                    <a:cxn ang="0">
                      <a:pos x="18" y="31"/>
                    </a:cxn>
                    <a:cxn ang="0">
                      <a:pos x="27" y="25"/>
                    </a:cxn>
                    <a:cxn ang="0">
                      <a:pos x="39" y="18"/>
                    </a:cxn>
                    <a:cxn ang="0">
                      <a:pos x="54" y="12"/>
                    </a:cxn>
                    <a:cxn ang="0">
                      <a:pos x="72" y="6"/>
                    </a:cxn>
                    <a:cxn ang="0">
                      <a:pos x="92" y="2"/>
                    </a:cxn>
                    <a:cxn ang="0">
                      <a:pos x="118" y="0"/>
                    </a:cxn>
                    <a:cxn ang="0">
                      <a:pos x="146" y="0"/>
                    </a:cxn>
                    <a:cxn ang="0">
                      <a:pos x="180" y="2"/>
                    </a:cxn>
                    <a:cxn ang="0">
                      <a:pos x="216" y="7"/>
                    </a:cxn>
                    <a:cxn ang="0">
                      <a:pos x="258" y="16"/>
                    </a:cxn>
                    <a:cxn ang="0">
                      <a:pos x="305" y="29"/>
                    </a:cxn>
                    <a:cxn ang="0">
                      <a:pos x="299" y="47"/>
                    </a:cxn>
                    <a:cxn ang="0">
                      <a:pos x="297" y="46"/>
                    </a:cxn>
                    <a:cxn ang="0">
                      <a:pos x="289" y="44"/>
                    </a:cxn>
                    <a:cxn ang="0">
                      <a:pos x="277" y="41"/>
                    </a:cxn>
                    <a:cxn ang="0">
                      <a:pos x="262" y="36"/>
                    </a:cxn>
                    <a:cxn ang="0">
                      <a:pos x="244" y="32"/>
                    </a:cxn>
                    <a:cxn ang="0">
                      <a:pos x="224" y="28"/>
                    </a:cxn>
                    <a:cxn ang="0">
                      <a:pos x="201" y="25"/>
                    </a:cxn>
                    <a:cxn ang="0">
                      <a:pos x="176" y="22"/>
                    </a:cxn>
                    <a:cxn ang="0">
                      <a:pos x="152" y="21"/>
                    </a:cxn>
                    <a:cxn ang="0">
                      <a:pos x="126" y="21"/>
                    </a:cxn>
                    <a:cxn ang="0">
                      <a:pos x="101" y="23"/>
                    </a:cxn>
                    <a:cxn ang="0">
                      <a:pos x="77" y="29"/>
                    </a:cxn>
                    <a:cxn ang="0">
                      <a:pos x="55" y="37"/>
                    </a:cxn>
                    <a:cxn ang="0">
                      <a:pos x="33" y="48"/>
                    </a:cxn>
                    <a:cxn ang="0">
                      <a:pos x="15" y="63"/>
                    </a:cxn>
                    <a:cxn ang="0">
                      <a:pos x="0" y="83"/>
                    </a:cxn>
                    <a:cxn ang="0">
                      <a:pos x="0" y="53"/>
                    </a:cxn>
                  </a:cxnLst>
                  <a:rect l="0" t="0" r="r" b="b"/>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204851" name="Freeform 51"/>
                <p:cNvSpPr>
                  <a:spLocks/>
                </p:cNvSpPr>
                <p:nvPr/>
              </p:nvSpPr>
              <p:spPr bwMode="auto">
                <a:xfrm>
                  <a:off x="6061" y="13793"/>
                  <a:ext cx="305" cy="83"/>
                </a:xfrm>
                <a:custGeom>
                  <a:avLst/>
                  <a:gdLst/>
                  <a:ahLst/>
                  <a:cxnLst>
                    <a:cxn ang="0">
                      <a:pos x="0" y="53"/>
                    </a:cxn>
                    <a:cxn ang="0">
                      <a:pos x="0" y="52"/>
                    </a:cxn>
                    <a:cxn ang="0">
                      <a:pos x="2" y="49"/>
                    </a:cxn>
                    <a:cxn ang="0">
                      <a:pos x="5" y="44"/>
                    </a:cxn>
                    <a:cxn ang="0">
                      <a:pos x="11" y="38"/>
                    </a:cxn>
                    <a:cxn ang="0">
                      <a:pos x="18" y="31"/>
                    </a:cxn>
                    <a:cxn ang="0">
                      <a:pos x="27" y="25"/>
                    </a:cxn>
                    <a:cxn ang="0">
                      <a:pos x="39" y="17"/>
                    </a:cxn>
                    <a:cxn ang="0">
                      <a:pos x="54" y="12"/>
                    </a:cxn>
                    <a:cxn ang="0">
                      <a:pos x="72" y="7"/>
                    </a:cxn>
                    <a:cxn ang="0">
                      <a:pos x="92" y="2"/>
                    </a:cxn>
                    <a:cxn ang="0">
                      <a:pos x="118" y="0"/>
                    </a:cxn>
                    <a:cxn ang="0">
                      <a:pos x="146" y="0"/>
                    </a:cxn>
                    <a:cxn ang="0">
                      <a:pos x="180" y="2"/>
                    </a:cxn>
                    <a:cxn ang="0">
                      <a:pos x="216" y="8"/>
                    </a:cxn>
                    <a:cxn ang="0">
                      <a:pos x="258" y="16"/>
                    </a:cxn>
                    <a:cxn ang="0">
                      <a:pos x="305" y="29"/>
                    </a:cxn>
                    <a:cxn ang="0">
                      <a:pos x="299" y="47"/>
                    </a:cxn>
                    <a:cxn ang="0">
                      <a:pos x="297" y="45"/>
                    </a:cxn>
                    <a:cxn ang="0">
                      <a:pos x="289" y="43"/>
                    </a:cxn>
                    <a:cxn ang="0">
                      <a:pos x="277" y="40"/>
                    </a:cxn>
                    <a:cxn ang="0">
                      <a:pos x="262" y="36"/>
                    </a:cxn>
                    <a:cxn ang="0">
                      <a:pos x="244" y="33"/>
                    </a:cxn>
                    <a:cxn ang="0">
                      <a:pos x="224" y="28"/>
                    </a:cxn>
                    <a:cxn ang="0">
                      <a:pos x="201" y="25"/>
                    </a:cxn>
                    <a:cxn ang="0">
                      <a:pos x="176" y="22"/>
                    </a:cxn>
                    <a:cxn ang="0">
                      <a:pos x="152" y="21"/>
                    </a:cxn>
                    <a:cxn ang="0">
                      <a:pos x="126" y="22"/>
                    </a:cxn>
                    <a:cxn ang="0">
                      <a:pos x="101" y="24"/>
                    </a:cxn>
                    <a:cxn ang="0">
                      <a:pos x="77" y="29"/>
                    </a:cxn>
                    <a:cxn ang="0">
                      <a:pos x="55" y="38"/>
                    </a:cxn>
                    <a:cxn ang="0">
                      <a:pos x="33" y="49"/>
                    </a:cxn>
                    <a:cxn ang="0">
                      <a:pos x="15" y="64"/>
                    </a:cxn>
                    <a:cxn ang="0">
                      <a:pos x="0" y="83"/>
                    </a:cxn>
                    <a:cxn ang="0">
                      <a:pos x="0" y="53"/>
                    </a:cxn>
                  </a:cxnLst>
                  <a:rect l="0" t="0" r="r" b="b"/>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204852" name="Freeform 52"/>
                <p:cNvSpPr>
                  <a:spLocks/>
                </p:cNvSpPr>
                <p:nvPr/>
              </p:nvSpPr>
              <p:spPr bwMode="auto">
                <a:xfrm>
                  <a:off x="6348" y="13696"/>
                  <a:ext cx="496" cy="917"/>
                </a:xfrm>
                <a:custGeom>
                  <a:avLst/>
                  <a:gdLst/>
                  <a:ahLst/>
                  <a:cxnLst>
                    <a:cxn ang="0">
                      <a:pos x="0" y="0"/>
                    </a:cxn>
                    <a:cxn ang="0">
                      <a:pos x="0" y="886"/>
                    </a:cxn>
                    <a:cxn ang="0">
                      <a:pos x="150" y="917"/>
                    </a:cxn>
                    <a:cxn ang="0">
                      <a:pos x="143" y="797"/>
                    </a:cxn>
                    <a:cxn ang="0">
                      <a:pos x="496" y="851"/>
                    </a:cxn>
                    <a:cxn ang="0">
                      <a:pos x="490" y="803"/>
                    </a:cxn>
                    <a:cxn ang="0">
                      <a:pos x="245" y="773"/>
                    </a:cxn>
                    <a:cxn ang="0">
                      <a:pos x="239" y="670"/>
                    </a:cxn>
                    <a:cxn ang="0">
                      <a:pos x="72" y="670"/>
                    </a:cxn>
                    <a:cxn ang="0">
                      <a:pos x="68" y="657"/>
                    </a:cxn>
                    <a:cxn ang="0">
                      <a:pos x="56" y="620"/>
                    </a:cxn>
                    <a:cxn ang="0">
                      <a:pos x="41" y="559"/>
                    </a:cxn>
                    <a:cxn ang="0">
                      <a:pos x="26" y="480"/>
                    </a:cxn>
                    <a:cxn ang="0">
                      <a:pos x="15" y="385"/>
                    </a:cxn>
                    <a:cxn ang="0">
                      <a:pos x="11" y="276"/>
                    </a:cxn>
                    <a:cxn ang="0">
                      <a:pos x="20" y="158"/>
                    </a:cxn>
                    <a:cxn ang="0">
                      <a:pos x="42" y="30"/>
                    </a:cxn>
                    <a:cxn ang="0">
                      <a:pos x="0" y="0"/>
                    </a:cxn>
                  </a:cxnLst>
                  <a:rect l="0" t="0" r="r" b="b"/>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prstTxWarp prst="textNoShape">
                    <a:avLst/>
                  </a:prstTxWarp>
                </a:bodyPr>
                <a:lstStyle/>
                <a:p>
                  <a:endParaRPr lang="en-US"/>
                </a:p>
              </p:txBody>
            </p:sp>
            <p:sp>
              <p:nvSpPr>
                <p:cNvPr id="204853" name="Freeform 53"/>
                <p:cNvSpPr>
                  <a:spLocks/>
                </p:cNvSpPr>
                <p:nvPr/>
              </p:nvSpPr>
              <p:spPr bwMode="auto">
                <a:xfrm>
                  <a:off x="6593" y="13487"/>
                  <a:ext cx="638" cy="125"/>
                </a:xfrm>
                <a:custGeom>
                  <a:avLst/>
                  <a:gdLst/>
                  <a:ahLst/>
                  <a:cxnLst>
                    <a:cxn ang="0">
                      <a:pos x="0" y="125"/>
                    </a:cxn>
                    <a:cxn ang="0">
                      <a:pos x="4" y="124"/>
                    </a:cxn>
                    <a:cxn ang="0">
                      <a:pos x="14" y="119"/>
                    </a:cxn>
                    <a:cxn ang="0">
                      <a:pos x="31" y="114"/>
                    </a:cxn>
                    <a:cxn ang="0">
                      <a:pos x="53" y="106"/>
                    </a:cxn>
                    <a:cxn ang="0">
                      <a:pos x="81" y="98"/>
                    </a:cxn>
                    <a:cxn ang="0">
                      <a:pos x="113" y="89"/>
                    </a:cxn>
                    <a:cxn ang="0">
                      <a:pos x="151" y="81"/>
                    </a:cxn>
                    <a:cxn ang="0">
                      <a:pos x="192" y="73"/>
                    </a:cxn>
                    <a:cxn ang="0">
                      <a:pos x="237" y="65"/>
                    </a:cxn>
                    <a:cxn ang="0">
                      <a:pos x="286" y="60"/>
                    </a:cxn>
                    <a:cxn ang="0">
                      <a:pos x="337" y="56"/>
                    </a:cxn>
                    <a:cxn ang="0">
                      <a:pos x="390" y="55"/>
                    </a:cxn>
                    <a:cxn ang="0">
                      <a:pos x="446" y="56"/>
                    </a:cxn>
                    <a:cxn ang="0">
                      <a:pos x="503" y="61"/>
                    </a:cxn>
                    <a:cxn ang="0">
                      <a:pos x="561" y="70"/>
                    </a:cxn>
                    <a:cxn ang="0">
                      <a:pos x="620" y="83"/>
                    </a:cxn>
                    <a:cxn ang="0">
                      <a:pos x="638" y="0"/>
                    </a:cxn>
                    <a:cxn ang="0">
                      <a:pos x="634" y="0"/>
                    </a:cxn>
                    <a:cxn ang="0">
                      <a:pos x="620" y="0"/>
                    </a:cxn>
                    <a:cxn ang="0">
                      <a:pos x="599" y="0"/>
                    </a:cxn>
                    <a:cxn ang="0">
                      <a:pos x="571" y="1"/>
                    </a:cxn>
                    <a:cxn ang="0">
                      <a:pos x="536" y="2"/>
                    </a:cxn>
                    <a:cxn ang="0">
                      <a:pos x="496" y="3"/>
                    </a:cxn>
                    <a:cxn ang="0">
                      <a:pos x="452" y="6"/>
                    </a:cxn>
                    <a:cxn ang="0">
                      <a:pos x="405" y="8"/>
                    </a:cxn>
                    <a:cxn ang="0">
                      <a:pos x="354" y="13"/>
                    </a:cxn>
                    <a:cxn ang="0">
                      <a:pos x="302" y="17"/>
                    </a:cxn>
                    <a:cxn ang="0">
                      <a:pos x="249" y="22"/>
                    </a:cxn>
                    <a:cxn ang="0">
                      <a:pos x="196" y="30"/>
                    </a:cxn>
                    <a:cxn ang="0">
                      <a:pos x="144" y="37"/>
                    </a:cxn>
                    <a:cxn ang="0">
                      <a:pos x="93" y="47"/>
                    </a:cxn>
                    <a:cxn ang="0">
                      <a:pos x="45" y="58"/>
                    </a:cxn>
                    <a:cxn ang="0">
                      <a:pos x="0" y="71"/>
                    </a:cxn>
                    <a:cxn ang="0">
                      <a:pos x="0" y="125"/>
                    </a:cxn>
                  </a:cxnLst>
                  <a:rect l="0" t="0" r="r" b="b"/>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prstTxWarp prst="textNoShape">
                    <a:avLst/>
                  </a:prstTxWarp>
                </a:bodyPr>
                <a:lstStyle/>
                <a:p>
                  <a:endParaRPr lang="en-US"/>
                </a:p>
              </p:txBody>
            </p:sp>
            <p:sp>
              <p:nvSpPr>
                <p:cNvPr id="204854" name="Freeform 54"/>
                <p:cNvSpPr>
                  <a:spLocks/>
                </p:cNvSpPr>
                <p:nvPr/>
              </p:nvSpPr>
              <p:spPr bwMode="auto">
                <a:xfrm>
                  <a:off x="6217" y="14634"/>
                  <a:ext cx="1075" cy="356"/>
                </a:xfrm>
                <a:custGeom>
                  <a:avLst/>
                  <a:gdLst/>
                  <a:ahLst/>
                  <a:cxnLst>
                    <a:cxn ang="0">
                      <a:pos x="454" y="344"/>
                    </a:cxn>
                    <a:cxn ang="0">
                      <a:pos x="456" y="343"/>
                    </a:cxn>
                    <a:cxn ang="0">
                      <a:pos x="463" y="341"/>
                    </a:cxn>
                    <a:cxn ang="0">
                      <a:pos x="472" y="337"/>
                    </a:cxn>
                    <a:cxn ang="0">
                      <a:pos x="485" y="332"/>
                    </a:cxn>
                    <a:cxn ang="0">
                      <a:pos x="501" y="325"/>
                    </a:cxn>
                    <a:cxn ang="0">
                      <a:pos x="518" y="317"/>
                    </a:cxn>
                    <a:cxn ang="0">
                      <a:pos x="538" y="308"/>
                    </a:cxn>
                    <a:cxn ang="0">
                      <a:pos x="558" y="298"/>
                    </a:cxn>
                    <a:cxn ang="0">
                      <a:pos x="580" y="287"/>
                    </a:cxn>
                    <a:cxn ang="0">
                      <a:pos x="600" y="274"/>
                    </a:cxn>
                    <a:cxn ang="0">
                      <a:pos x="621" y="262"/>
                    </a:cxn>
                    <a:cxn ang="0">
                      <a:pos x="640" y="248"/>
                    </a:cxn>
                    <a:cxn ang="0">
                      <a:pos x="658" y="234"/>
                    </a:cxn>
                    <a:cxn ang="0">
                      <a:pos x="674" y="219"/>
                    </a:cxn>
                    <a:cxn ang="0">
                      <a:pos x="688" y="204"/>
                    </a:cxn>
                    <a:cxn ang="0">
                      <a:pos x="699" y="189"/>
                    </a:cxn>
                    <a:cxn ang="0">
                      <a:pos x="0" y="18"/>
                    </a:cxn>
                    <a:cxn ang="0">
                      <a:pos x="54" y="0"/>
                    </a:cxn>
                    <a:cxn ang="0">
                      <a:pos x="1075" y="251"/>
                    </a:cxn>
                    <a:cxn ang="0">
                      <a:pos x="1033" y="274"/>
                    </a:cxn>
                    <a:cxn ang="0">
                      <a:pos x="738" y="199"/>
                    </a:cxn>
                    <a:cxn ang="0">
                      <a:pos x="737" y="200"/>
                    </a:cxn>
                    <a:cxn ang="0">
                      <a:pos x="735" y="203"/>
                    </a:cxn>
                    <a:cxn ang="0">
                      <a:pos x="730" y="207"/>
                    </a:cxn>
                    <a:cxn ang="0">
                      <a:pos x="724" y="214"/>
                    </a:cxn>
                    <a:cxn ang="0">
                      <a:pos x="716" y="222"/>
                    </a:cxn>
                    <a:cxn ang="0">
                      <a:pos x="706" y="231"/>
                    </a:cxn>
                    <a:cxn ang="0">
                      <a:pos x="694" y="242"/>
                    </a:cxn>
                    <a:cxn ang="0">
                      <a:pos x="679" y="253"/>
                    </a:cxn>
                    <a:cxn ang="0">
                      <a:pos x="662" y="265"/>
                    </a:cxn>
                    <a:cxn ang="0">
                      <a:pos x="643" y="278"/>
                    </a:cxn>
                    <a:cxn ang="0">
                      <a:pos x="621" y="291"/>
                    </a:cxn>
                    <a:cxn ang="0">
                      <a:pos x="597" y="303"/>
                    </a:cxn>
                    <a:cxn ang="0">
                      <a:pos x="570" y="317"/>
                    </a:cxn>
                    <a:cxn ang="0">
                      <a:pos x="540" y="330"/>
                    </a:cxn>
                    <a:cxn ang="0">
                      <a:pos x="508" y="343"/>
                    </a:cxn>
                    <a:cxn ang="0">
                      <a:pos x="472" y="356"/>
                    </a:cxn>
                    <a:cxn ang="0">
                      <a:pos x="454" y="344"/>
                    </a:cxn>
                  </a:cxnLst>
                  <a:rect l="0" t="0" r="r" b="b"/>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prstTxWarp prst="textNoShape">
                    <a:avLst/>
                  </a:prstTxWarp>
                </a:bodyPr>
                <a:lstStyle/>
                <a:p>
                  <a:endParaRPr lang="en-US"/>
                </a:p>
              </p:txBody>
            </p:sp>
            <p:sp>
              <p:nvSpPr>
                <p:cNvPr id="204855" name="Freeform 55"/>
                <p:cNvSpPr>
                  <a:spLocks/>
                </p:cNvSpPr>
                <p:nvPr/>
              </p:nvSpPr>
              <p:spPr bwMode="auto">
                <a:xfrm>
                  <a:off x="5997" y="14727"/>
                  <a:ext cx="1095" cy="319"/>
                </a:xfrm>
                <a:custGeom>
                  <a:avLst/>
                  <a:gdLst/>
                  <a:ahLst/>
                  <a:cxnLst>
                    <a:cxn ang="0">
                      <a:pos x="0" y="0"/>
                    </a:cxn>
                    <a:cxn ang="0">
                      <a:pos x="1071" y="319"/>
                    </a:cxn>
                    <a:cxn ang="0">
                      <a:pos x="1095" y="319"/>
                    </a:cxn>
                    <a:cxn ang="0">
                      <a:pos x="33" y="0"/>
                    </a:cxn>
                    <a:cxn ang="0">
                      <a:pos x="0" y="0"/>
                    </a:cxn>
                  </a:cxnLst>
                  <a:rect l="0" t="0" r="r" b="b"/>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prstTxWarp prst="textNoShape">
                    <a:avLst/>
                  </a:prstTxWarp>
                </a:bodyPr>
                <a:lstStyle/>
                <a:p>
                  <a:endParaRPr lang="en-US"/>
                </a:p>
              </p:txBody>
            </p:sp>
            <p:sp>
              <p:nvSpPr>
                <p:cNvPr id="204856" name="Freeform 56"/>
                <p:cNvSpPr>
                  <a:spLocks/>
                </p:cNvSpPr>
                <p:nvPr/>
              </p:nvSpPr>
              <p:spPr bwMode="auto">
                <a:xfrm>
                  <a:off x="6181" y="14684"/>
                  <a:ext cx="1082" cy="285"/>
                </a:xfrm>
                <a:custGeom>
                  <a:avLst/>
                  <a:gdLst/>
                  <a:ahLst/>
                  <a:cxnLst>
                    <a:cxn ang="0">
                      <a:pos x="0" y="1"/>
                    </a:cxn>
                    <a:cxn ang="0">
                      <a:pos x="1058" y="285"/>
                    </a:cxn>
                    <a:cxn ang="0">
                      <a:pos x="1082" y="284"/>
                    </a:cxn>
                    <a:cxn ang="0">
                      <a:pos x="33" y="0"/>
                    </a:cxn>
                    <a:cxn ang="0">
                      <a:pos x="0" y="1"/>
                    </a:cxn>
                  </a:cxnLst>
                  <a:rect l="0" t="0" r="r" b="b"/>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prstTxWarp prst="textNoShape">
                    <a:avLst/>
                  </a:prstTxWarp>
                </a:bodyPr>
                <a:lstStyle/>
                <a:p>
                  <a:endParaRPr lang="en-US"/>
                </a:p>
              </p:txBody>
            </p:sp>
            <p:sp>
              <p:nvSpPr>
                <p:cNvPr id="204857" name="Freeform 57"/>
                <p:cNvSpPr>
                  <a:spLocks/>
                </p:cNvSpPr>
                <p:nvPr/>
              </p:nvSpPr>
              <p:spPr bwMode="auto">
                <a:xfrm>
                  <a:off x="6093" y="14699"/>
                  <a:ext cx="1087" cy="315"/>
                </a:xfrm>
                <a:custGeom>
                  <a:avLst/>
                  <a:gdLst/>
                  <a:ahLst/>
                  <a:cxnLst>
                    <a:cxn ang="0">
                      <a:pos x="0" y="0"/>
                    </a:cxn>
                    <a:cxn ang="0">
                      <a:pos x="1066" y="315"/>
                    </a:cxn>
                    <a:cxn ang="0">
                      <a:pos x="1087" y="308"/>
                    </a:cxn>
                    <a:cxn ang="0">
                      <a:pos x="31" y="0"/>
                    </a:cxn>
                    <a:cxn ang="0">
                      <a:pos x="0" y="0"/>
                    </a:cxn>
                  </a:cxnLst>
                  <a:rect l="0" t="0" r="r" b="b"/>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7" name="Group 58"/>
              <p:cNvGrpSpPr>
                <a:grpSpLocks/>
              </p:cNvGrpSpPr>
              <p:nvPr/>
            </p:nvGrpSpPr>
            <p:grpSpPr bwMode="auto">
              <a:xfrm>
                <a:off x="12806" y="10667"/>
                <a:ext cx="983" cy="1369"/>
                <a:chOff x="12762" y="10336"/>
                <a:chExt cx="1027" cy="1700"/>
              </a:xfrm>
            </p:grpSpPr>
            <p:sp>
              <p:nvSpPr>
                <p:cNvPr id="204859" name="Rectangle 59"/>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prstTxWarp prst="textNoShape">
                    <a:avLst/>
                  </a:prstTxWarp>
                </a:bodyPr>
                <a:lstStyle/>
                <a:p>
                  <a:endParaRPr lang="en-US"/>
                </a:p>
              </p:txBody>
            </p:sp>
            <p:sp>
              <p:nvSpPr>
                <p:cNvPr id="204860" name="Rectangle 60"/>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204861" name="Line 61"/>
                <p:cNvSpPr>
                  <a:spLocks noChangeShapeType="1"/>
                </p:cNvSpPr>
                <p:nvPr/>
              </p:nvSpPr>
              <p:spPr bwMode="auto">
                <a:xfrm>
                  <a:off x="12766" y="10682"/>
                  <a:ext cx="965" cy="2"/>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4862" name="Line 62"/>
                <p:cNvSpPr>
                  <a:spLocks noChangeShapeType="1"/>
                </p:cNvSpPr>
                <p:nvPr/>
              </p:nvSpPr>
              <p:spPr bwMode="auto">
                <a:xfrm>
                  <a:off x="12780" y="11042"/>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4863" name="Line 63"/>
                <p:cNvSpPr>
                  <a:spLocks noChangeShapeType="1"/>
                </p:cNvSpPr>
                <p:nvPr/>
              </p:nvSpPr>
              <p:spPr bwMode="auto">
                <a:xfrm>
                  <a:off x="12764" y="11374"/>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4864" name="Line 64"/>
                <p:cNvSpPr>
                  <a:spLocks noChangeShapeType="1"/>
                </p:cNvSpPr>
                <p:nvPr/>
              </p:nvSpPr>
              <p:spPr bwMode="auto">
                <a:xfrm>
                  <a:off x="12762" y="11675"/>
                  <a:ext cx="967" cy="2"/>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204865" name="Text Box 65"/>
              <p:cNvSpPr txBox="1">
                <a:spLocks noChangeArrowheads="1"/>
              </p:cNvSpPr>
              <p:nvPr/>
            </p:nvSpPr>
            <p:spPr bwMode="auto">
              <a:xfrm>
                <a:off x="12809" y="10193"/>
                <a:ext cx="958" cy="366"/>
              </a:xfrm>
              <a:prstGeom prst="rect">
                <a:avLst/>
              </a:prstGeom>
              <a:noFill/>
              <a:ln w="9525">
                <a:noFill/>
                <a:miter lim="800000"/>
                <a:headEnd/>
                <a:tailEnd/>
              </a:ln>
            </p:spPr>
            <p:txBody>
              <a:bodyPr>
                <a:prstTxWarp prst="textNoShape">
                  <a:avLst/>
                </a:prstTxWarp>
              </a:bodyPr>
              <a:lstStyle/>
              <a:p>
                <a:pPr algn="l" eaLnBrk="1" hangingPunct="1"/>
                <a:r>
                  <a:rPr lang="en-US" sz="1100" dirty="0">
                    <a:latin typeface="Arial" charset="0"/>
                  </a:rPr>
                  <a:t>Host A</a:t>
                </a:r>
                <a:endParaRPr lang="en-US" sz="2200" dirty="0"/>
              </a:p>
            </p:txBody>
          </p:sp>
        </p:grpSp>
        <p:sp>
          <p:nvSpPr>
            <p:cNvPr id="204866" name="Text Box 66"/>
            <p:cNvSpPr txBox="1">
              <a:spLocks noChangeArrowheads="1"/>
            </p:cNvSpPr>
            <p:nvPr/>
          </p:nvSpPr>
          <p:spPr bwMode="auto">
            <a:xfrm>
              <a:off x="4046369" y="1790187"/>
              <a:ext cx="2086769" cy="415608"/>
            </a:xfrm>
            <a:prstGeom prst="rect">
              <a:avLst/>
            </a:prstGeom>
            <a:noFill/>
            <a:ln w="9525">
              <a:noFill/>
              <a:miter lim="800000"/>
              <a:headEnd/>
              <a:tailEnd/>
            </a:ln>
          </p:spPr>
          <p:txBody>
            <a:bodyPr lIns="101882" tIns="50941" rIns="101882" bIns="50941">
              <a:prstTxWarp prst="textNoShape">
                <a:avLst/>
              </a:prstTxWarp>
            </a:bodyPr>
            <a:lstStyle/>
            <a:p>
              <a:pPr algn="l" eaLnBrk="1" hangingPunct="1"/>
              <a:r>
                <a:rPr lang="en-US" dirty="0" err="1">
                  <a:solidFill>
                    <a:srgbClr val="FF0000"/>
                  </a:solidFill>
                  <a:latin typeface="Symbol" charset="2"/>
                </a:rPr>
                <a:t>l</a:t>
              </a:r>
              <a:r>
                <a:rPr lang="en-US" baseline="-25000" dirty="0" err="1">
                  <a:solidFill>
                    <a:srgbClr val="FF0000"/>
                  </a:solidFill>
                  <a:latin typeface="Arial" charset="0"/>
                </a:rPr>
                <a:t>in</a:t>
              </a:r>
              <a:r>
                <a:rPr lang="en-US" baseline="-25000" dirty="0">
                  <a:solidFill>
                    <a:srgbClr val="FF0000"/>
                  </a:solidFill>
                  <a:latin typeface="Arial" charset="0"/>
                </a:rPr>
                <a:t> </a:t>
              </a:r>
              <a:r>
                <a:rPr lang="en-US" sz="1600" dirty="0">
                  <a:solidFill>
                    <a:srgbClr val="FF0000"/>
                  </a:solidFill>
                  <a:latin typeface="Arial" charset="0"/>
                </a:rPr>
                <a:t>: original data</a:t>
              </a:r>
              <a:endParaRPr lang="en-US" sz="1600" dirty="0"/>
            </a:p>
          </p:txBody>
        </p:sp>
        <p:sp>
          <p:nvSpPr>
            <p:cNvPr id="204867" name="Line 67"/>
            <p:cNvSpPr>
              <a:spLocks noChangeShapeType="1"/>
            </p:cNvSpPr>
            <p:nvPr/>
          </p:nvSpPr>
          <p:spPr bwMode="auto">
            <a:xfrm flipH="1">
              <a:off x="1875780" y="5460487"/>
              <a:ext cx="1604803" cy="12595"/>
            </a:xfrm>
            <a:prstGeom prst="line">
              <a:avLst/>
            </a:prstGeom>
            <a:noFill/>
            <a:ln w="19050">
              <a:solidFill>
                <a:srgbClr val="000000"/>
              </a:solidFill>
              <a:round/>
              <a:headEnd/>
              <a:tailEnd/>
            </a:ln>
          </p:spPr>
          <p:txBody>
            <a:bodyPr lIns="101882" tIns="50941" rIns="101882" bIns="50941">
              <a:prstTxWarp prst="textNoShape">
                <a:avLst/>
              </a:prstTxWarp>
            </a:bodyPr>
            <a:lstStyle/>
            <a:p>
              <a:endParaRPr lang="en-US"/>
            </a:p>
          </p:txBody>
        </p:sp>
        <p:grpSp>
          <p:nvGrpSpPr>
            <p:cNvPr id="9" name="Group 69"/>
            <p:cNvGrpSpPr>
              <a:grpSpLocks/>
            </p:cNvGrpSpPr>
            <p:nvPr/>
          </p:nvGrpSpPr>
          <p:grpSpPr bwMode="auto">
            <a:xfrm>
              <a:off x="840253" y="4620066"/>
              <a:ext cx="1077437" cy="1022137"/>
              <a:chOff x="5850" y="13487"/>
              <a:chExt cx="2023" cy="1840"/>
            </a:xfrm>
          </p:grpSpPr>
          <p:sp>
            <p:nvSpPr>
              <p:cNvPr id="204870" name="Freeform 70"/>
              <p:cNvSpPr>
                <a:spLocks/>
              </p:cNvSpPr>
              <p:nvPr/>
            </p:nvSpPr>
            <p:spPr bwMode="auto">
              <a:xfrm>
                <a:off x="5850" y="13632"/>
                <a:ext cx="2023" cy="1695"/>
              </a:xfrm>
              <a:custGeom>
                <a:avLst/>
                <a:gdLst/>
                <a:ahLst/>
                <a:cxnLst>
                  <a:cxn ang="0">
                    <a:pos x="570" y="121"/>
                  </a:cxn>
                  <a:cxn ang="0">
                    <a:pos x="575" y="120"/>
                  </a:cxn>
                  <a:cxn ang="0">
                    <a:pos x="586" y="116"/>
                  </a:cxn>
                  <a:cxn ang="0">
                    <a:pos x="607" y="108"/>
                  </a:cxn>
                  <a:cxn ang="0">
                    <a:pos x="636" y="101"/>
                  </a:cxn>
                  <a:cxn ang="0">
                    <a:pos x="672" y="90"/>
                  </a:cxn>
                  <a:cxn ang="0">
                    <a:pos x="718" y="79"/>
                  </a:cxn>
                  <a:cxn ang="0">
                    <a:pos x="771" y="67"/>
                  </a:cxn>
                  <a:cxn ang="0">
                    <a:pos x="834" y="55"/>
                  </a:cxn>
                  <a:cxn ang="0">
                    <a:pos x="904" y="43"/>
                  </a:cxn>
                  <a:cxn ang="0">
                    <a:pos x="982" y="33"/>
                  </a:cxn>
                  <a:cxn ang="0">
                    <a:pos x="1071" y="22"/>
                  </a:cxn>
                  <a:cxn ang="0">
                    <a:pos x="1166" y="13"/>
                  </a:cxn>
                  <a:cxn ang="0">
                    <a:pos x="1271" y="7"/>
                  </a:cxn>
                  <a:cxn ang="0">
                    <a:pos x="1384" y="1"/>
                  </a:cxn>
                  <a:cxn ang="0">
                    <a:pos x="1506" y="0"/>
                  </a:cxn>
                  <a:cxn ang="0">
                    <a:pos x="1636" y="1"/>
                  </a:cxn>
                  <a:cxn ang="0">
                    <a:pos x="1692" y="233"/>
                  </a:cxn>
                  <a:cxn ang="0">
                    <a:pos x="1713" y="243"/>
                  </a:cxn>
                  <a:cxn ang="0">
                    <a:pos x="1758" y="274"/>
                  </a:cxn>
                  <a:cxn ang="0">
                    <a:pos x="1806" y="329"/>
                  </a:cxn>
                  <a:cxn ang="0">
                    <a:pos x="1836" y="409"/>
                  </a:cxn>
                  <a:cxn ang="0">
                    <a:pos x="1955" y="948"/>
                  </a:cxn>
                  <a:cxn ang="0">
                    <a:pos x="2003" y="1171"/>
                  </a:cxn>
                  <a:cxn ang="0">
                    <a:pos x="2011" y="1188"/>
                  </a:cxn>
                  <a:cxn ang="0">
                    <a:pos x="2022" y="1231"/>
                  </a:cxn>
                  <a:cxn ang="0">
                    <a:pos x="2021" y="1297"/>
                  </a:cxn>
                  <a:cxn ang="0">
                    <a:pos x="1992" y="1380"/>
                  </a:cxn>
                  <a:cxn ang="0">
                    <a:pos x="0" y="1328"/>
                  </a:cxn>
                  <a:cxn ang="0">
                    <a:pos x="199" y="1223"/>
                  </a:cxn>
                  <a:cxn ang="0">
                    <a:pos x="200" y="232"/>
                  </a:cxn>
                  <a:cxn ang="0">
                    <a:pos x="210" y="226"/>
                  </a:cxn>
                  <a:cxn ang="0">
                    <a:pos x="230" y="214"/>
                  </a:cxn>
                  <a:cxn ang="0">
                    <a:pos x="259" y="201"/>
                  </a:cxn>
                  <a:cxn ang="0">
                    <a:pos x="297" y="189"/>
                  </a:cxn>
                  <a:cxn ang="0">
                    <a:pos x="344" y="183"/>
                  </a:cxn>
                  <a:cxn ang="0">
                    <a:pos x="399" y="181"/>
                  </a:cxn>
                  <a:cxn ang="0">
                    <a:pos x="464" y="191"/>
                  </a:cxn>
                  <a:cxn ang="0">
                    <a:pos x="548" y="225"/>
                  </a:cxn>
                </a:cxnLst>
                <a:rect l="0" t="0" r="r" b="b"/>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prstTxWarp prst="textNoShape">
                  <a:avLst/>
                </a:prstTxWarp>
              </a:bodyPr>
              <a:lstStyle/>
              <a:p>
                <a:endParaRPr lang="en-US"/>
              </a:p>
            </p:txBody>
          </p:sp>
          <p:sp>
            <p:nvSpPr>
              <p:cNvPr id="204871" name="Freeform 71"/>
              <p:cNvSpPr>
                <a:spLocks/>
              </p:cNvSpPr>
              <p:nvPr/>
            </p:nvSpPr>
            <p:spPr bwMode="auto">
              <a:xfrm>
                <a:off x="6551" y="13597"/>
                <a:ext cx="650" cy="735"/>
              </a:xfrm>
              <a:custGeom>
                <a:avLst/>
                <a:gdLst/>
                <a:ahLst/>
                <a:cxnLst>
                  <a:cxn ang="0">
                    <a:pos x="645" y="27"/>
                  </a:cxn>
                  <a:cxn ang="0">
                    <a:pos x="642" y="26"/>
                  </a:cxn>
                  <a:cxn ang="0">
                    <a:pos x="631" y="23"/>
                  </a:cxn>
                  <a:cxn ang="0">
                    <a:pos x="615" y="19"/>
                  </a:cxn>
                  <a:cxn ang="0">
                    <a:pos x="592" y="15"/>
                  </a:cxn>
                  <a:cxn ang="0">
                    <a:pos x="565" y="10"/>
                  </a:cxn>
                  <a:cxn ang="0">
                    <a:pos x="533" y="6"/>
                  </a:cxn>
                  <a:cxn ang="0">
                    <a:pos x="496" y="3"/>
                  </a:cxn>
                  <a:cxn ang="0">
                    <a:pos x="456" y="1"/>
                  </a:cxn>
                  <a:cxn ang="0">
                    <a:pos x="411" y="0"/>
                  </a:cxn>
                  <a:cxn ang="0">
                    <a:pos x="364" y="2"/>
                  </a:cxn>
                  <a:cxn ang="0">
                    <a:pos x="315" y="6"/>
                  </a:cxn>
                  <a:cxn ang="0">
                    <a:pos x="262" y="15"/>
                  </a:cxn>
                  <a:cxn ang="0">
                    <a:pos x="209" y="26"/>
                  </a:cxn>
                  <a:cxn ang="0">
                    <a:pos x="154" y="42"/>
                  </a:cxn>
                  <a:cxn ang="0">
                    <a:pos x="98" y="61"/>
                  </a:cxn>
                  <a:cxn ang="0">
                    <a:pos x="42" y="87"/>
                  </a:cxn>
                  <a:cxn ang="0">
                    <a:pos x="38" y="101"/>
                  </a:cxn>
                  <a:cxn ang="0">
                    <a:pos x="28" y="141"/>
                  </a:cxn>
                  <a:cxn ang="0">
                    <a:pos x="17" y="203"/>
                  </a:cxn>
                  <a:cxn ang="0">
                    <a:pos x="6" y="283"/>
                  </a:cxn>
                  <a:cxn ang="0">
                    <a:pos x="0" y="378"/>
                  </a:cxn>
                  <a:cxn ang="0">
                    <a:pos x="5" y="484"/>
                  </a:cxn>
                  <a:cxn ang="0">
                    <a:pos x="21" y="599"/>
                  </a:cxn>
                  <a:cxn ang="0">
                    <a:pos x="54" y="716"/>
                  </a:cxn>
                  <a:cxn ang="0">
                    <a:pos x="58" y="716"/>
                  </a:cxn>
                  <a:cxn ang="0">
                    <a:pos x="66" y="715"/>
                  </a:cxn>
                  <a:cxn ang="0">
                    <a:pos x="80" y="713"/>
                  </a:cxn>
                  <a:cxn ang="0">
                    <a:pos x="99" y="712"/>
                  </a:cxn>
                  <a:cxn ang="0">
                    <a:pos x="124" y="710"/>
                  </a:cxn>
                  <a:cxn ang="0">
                    <a:pos x="153" y="708"/>
                  </a:cxn>
                  <a:cxn ang="0">
                    <a:pos x="188" y="707"/>
                  </a:cxn>
                  <a:cxn ang="0">
                    <a:pos x="225" y="706"/>
                  </a:cxn>
                  <a:cxn ang="0">
                    <a:pos x="267" y="705"/>
                  </a:cxn>
                  <a:cxn ang="0">
                    <a:pos x="313" y="706"/>
                  </a:cxn>
                  <a:cxn ang="0">
                    <a:pos x="362" y="707"/>
                  </a:cxn>
                  <a:cxn ang="0">
                    <a:pos x="415" y="709"/>
                  </a:cxn>
                  <a:cxn ang="0">
                    <a:pos x="470" y="713"/>
                  </a:cxn>
                  <a:cxn ang="0">
                    <a:pos x="528" y="719"/>
                  </a:cxn>
                  <a:cxn ang="0">
                    <a:pos x="588" y="726"/>
                  </a:cxn>
                  <a:cxn ang="0">
                    <a:pos x="650" y="735"/>
                  </a:cxn>
                  <a:cxn ang="0">
                    <a:pos x="647" y="713"/>
                  </a:cxn>
                  <a:cxn ang="0">
                    <a:pos x="641" y="655"/>
                  </a:cxn>
                  <a:cxn ang="0">
                    <a:pos x="631" y="568"/>
                  </a:cxn>
                  <a:cxn ang="0">
                    <a:pos x="623" y="462"/>
                  </a:cxn>
                  <a:cxn ang="0">
                    <a:pos x="618" y="345"/>
                  </a:cxn>
                  <a:cxn ang="0">
                    <a:pos x="618" y="229"/>
                  </a:cxn>
                  <a:cxn ang="0">
                    <a:pos x="627" y="119"/>
                  </a:cxn>
                  <a:cxn ang="0">
                    <a:pos x="645" y="27"/>
                  </a:cxn>
                </a:cxnLst>
                <a:rect l="0" t="0" r="r" b="b"/>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prstTxWarp prst="textNoShape">
                  <a:avLst/>
                </a:prstTxWarp>
              </a:bodyPr>
              <a:lstStyle/>
              <a:p>
                <a:endParaRPr lang="en-US"/>
              </a:p>
            </p:txBody>
          </p:sp>
          <p:sp>
            <p:nvSpPr>
              <p:cNvPr id="204872" name="Freeform 72"/>
              <p:cNvSpPr>
                <a:spLocks/>
              </p:cNvSpPr>
              <p:nvPr/>
            </p:nvSpPr>
            <p:spPr bwMode="auto">
              <a:xfrm>
                <a:off x="6623" y="13797"/>
                <a:ext cx="1071" cy="731"/>
              </a:xfrm>
              <a:custGeom>
                <a:avLst/>
                <a:gdLst/>
                <a:ahLst/>
                <a:cxnLst>
                  <a:cxn ang="0">
                    <a:pos x="6" y="552"/>
                  </a:cxn>
                  <a:cxn ang="0">
                    <a:pos x="0" y="642"/>
                  </a:cxn>
                  <a:cxn ang="0">
                    <a:pos x="698" y="731"/>
                  </a:cxn>
                  <a:cxn ang="0">
                    <a:pos x="703" y="729"/>
                  </a:cxn>
                  <a:cxn ang="0">
                    <a:pos x="717" y="722"/>
                  </a:cxn>
                  <a:cxn ang="0">
                    <a:pos x="740" y="710"/>
                  </a:cxn>
                  <a:cxn ang="0">
                    <a:pos x="768" y="694"/>
                  </a:cxn>
                  <a:cxn ang="0">
                    <a:pos x="801" y="672"/>
                  </a:cxn>
                  <a:cxn ang="0">
                    <a:pos x="838" y="645"/>
                  </a:cxn>
                  <a:cxn ang="0">
                    <a:pos x="876" y="614"/>
                  </a:cxn>
                  <a:cxn ang="0">
                    <a:pos x="915" y="577"/>
                  </a:cxn>
                  <a:cxn ang="0">
                    <a:pos x="953" y="536"/>
                  </a:cxn>
                  <a:cxn ang="0">
                    <a:pos x="988" y="491"/>
                  </a:cxn>
                  <a:cxn ang="0">
                    <a:pos x="1018" y="439"/>
                  </a:cxn>
                  <a:cxn ang="0">
                    <a:pos x="1043" y="383"/>
                  </a:cxn>
                  <a:cxn ang="0">
                    <a:pos x="1061" y="322"/>
                  </a:cxn>
                  <a:cxn ang="0">
                    <a:pos x="1071" y="255"/>
                  </a:cxn>
                  <a:cxn ang="0">
                    <a:pos x="1070" y="185"/>
                  </a:cxn>
                  <a:cxn ang="0">
                    <a:pos x="1057" y="108"/>
                  </a:cxn>
                  <a:cxn ang="0">
                    <a:pos x="1055" y="104"/>
                  </a:cxn>
                  <a:cxn ang="0">
                    <a:pos x="1049" y="92"/>
                  </a:cxn>
                  <a:cxn ang="0">
                    <a:pos x="1037" y="76"/>
                  </a:cxn>
                  <a:cxn ang="0">
                    <a:pos x="1022" y="57"/>
                  </a:cxn>
                  <a:cxn ang="0">
                    <a:pos x="1002" y="37"/>
                  </a:cxn>
                  <a:cxn ang="0">
                    <a:pos x="979" y="20"/>
                  </a:cxn>
                  <a:cxn ang="0">
                    <a:pos x="951" y="7"/>
                  </a:cxn>
                  <a:cxn ang="0">
                    <a:pos x="919" y="0"/>
                  </a:cxn>
                  <a:cxn ang="0">
                    <a:pos x="924" y="12"/>
                  </a:cxn>
                  <a:cxn ang="0">
                    <a:pos x="934" y="44"/>
                  </a:cxn>
                  <a:cxn ang="0">
                    <a:pos x="947" y="94"/>
                  </a:cxn>
                  <a:cxn ang="0">
                    <a:pos x="958" y="159"/>
                  </a:cxn>
                  <a:cxn ang="0">
                    <a:pos x="961" y="238"/>
                  </a:cxn>
                  <a:cxn ang="0">
                    <a:pos x="953" y="324"/>
                  </a:cxn>
                  <a:cxn ang="0">
                    <a:pos x="928" y="418"/>
                  </a:cxn>
                  <a:cxn ang="0">
                    <a:pos x="884" y="516"/>
                  </a:cxn>
                  <a:cxn ang="0">
                    <a:pos x="883" y="518"/>
                  </a:cxn>
                  <a:cxn ang="0">
                    <a:pos x="879" y="521"/>
                  </a:cxn>
                  <a:cxn ang="0">
                    <a:pos x="872" y="526"/>
                  </a:cxn>
                  <a:cxn ang="0">
                    <a:pos x="862" y="534"/>
                  </a:cxn>
                  <a:cxn ang="0">
                    <a:pos x="851" y="541"/>
                  </a:cxn>
                  <a:cxn ang="0">
                    <a:pos x="837" y="550"/>
                  </a:cxn>
                  <a:cxn ang="0">
                    <a:pos x="819" y="559"/>
                  </a:cxn>
                  <a:cxn ang="0">
                    <a:pos x="800" y="567"/>
                  </a:cxn>
                  <a:cxn ang="0">
                    <a:pos x="778" y="575"/>
                  </a:cxn>
                  <a:cxn ang="0">
                    <a:pos x="754" y="582"/>
                  </a:cxn>
                  <a:cxn ang="0">
                    <a:pos x="727" y="588"/>
                  </a:cxn>
                  <a:cxn ang="0">
                    <a:pos x="697" y="592"/>
                  </a:cxn>
                  <a:cxn ang="0">
                    <a:pos x="666" y="593"/>
                  </a:cxn>
                  <a:cxn ang="0">
                    <a:pos x="631" y="592"/>
                  </a:cxn>
                  <a:cxn ang="0">
                    <a:pos x="593" y="589"/>
                  </a:cxn>
                  <a:cxn ang="0">
                    <a:pos x="555" y="581"/>
                  </a:cxn>
                  <a:cxn ang="0">
                    <a:pos x="555" y="677"/>
                  </a:cxn>
                  <a:cxn ang="0">
                    <a:pos x="24" y="623"/>
                  </a:cxn>
                  <a:cxn ang="0">
                    <a:pos x="6" y="552"/>
                  </a:cxn>
                </a:cxnLst>
                <a:rect l="0" t="0" r="r" b="b"/>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prstTxWarp prst="textNoShape">
                  <a:avLst/>
                </a:prstTxWarp>
              </a:bodyPr>
              <a:lstStyle/>
              <a:p>
                <a:endParaRPr lang="en-US"/>
              </a:p>
            </p:txBody>
          </p:sp>
          <p:sp>
            <p:nvSpPr>
              <p:cNvPr id="204873" name="Freeform 73"/>
              <p:cNvSpPr>
                <a:spLocks/>
              </p:cNvSpPr>
              <p:nvPr/>
            </p:nvSpPr>
            <p:spPr bwMode="auto">
              <a:xfrm>
                <a:off x="6486" y="14516"/>
                <a:ext cx="787" cy="253"/>
              </a:xfrm>
              <a:custGeom>
                <a:avLst/>
                <a:gdLst/>
                <a:ahLst/>
                <a:cxnLst>
                  <a:cxn ang="0">
                    <a:pos x="787" y="91"/>
                  </a:cxn>
                  <a:cxn ang="0">
                    <a:pos x="12" y="0"/>
                  </a:cxn>
                  <a:cxn ang="0">
                    <a:pos x="0" y="91"/>
                  </a:cxn>
                  <a:cxn ang="0">
                    <a:pos x="764" y="253"/>
                  </a:cxn>
                  <a:cxn ang="0">
                    <a:pos x="787" y="91"/>
                  </a:cxn>
                </a:cxnLst>
                <a:rect l="0" t="0" r="r" b="b"/>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prstTxWarp prst="textNoShape">
                  <a:avLst/>
                </a:prstTxWarp>
              </a:bodyPr>
              <a:lstStyle/>
              <a:p>
                <a:endParaRPr lang="en-US"/>
              </a:p>
            </p:txBody>
          </p:sp>
          <p:sp>
            <p:nvSpPr>
              <p:cNvPr id="204874" name="Freeform 74"/>
              <p:cNvSpPr>
                <a:spLocks/>
              </p:cNvSpPr>
              <p:nvPr/>
            </p:nvSpPr>
            <p:spPr bwMode="auto">
              <a:xfrm>
                <a:off x="6879" y="14597"/>
                <a:ext cx="336" cy="115"/>
              </a:xfrm>
              <a:custGeom>
                <a:avLst/>
                <a:gdLst/>
                <a:ahLst/>
                <a:cxnLst>
                  <a:cxn ang="0">
                    <a:pos x="336" y="50"/>
                  </a:cxn>
                  <a:cxn ang="0">
                    <a:pos x="4" y="0"/>
                  </a:cxn>
                  <a:cxn ang="0">
                    <a:pos x="0" y="48"/>
                  </a:cxn>
                  <a:cxn ang="0">
                    <a:pos x="327" y="115"/>
                  </a:cxn>
                  <a:cxn ang="0">
                    <a:pos x="336" y="50"/>
                  </a:cxn>
                </a:cxnLst>
                <a:rect l="0" t="0" r="r" b="b"/>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prstTxWarp prst="textNoShape">
                  <a:avLst/>
                </a:prstTxWarp>
              </a:bodyPr>
              <a:lstStyle/>
              <a:p>
                <a:endParaRPr lang="en-US"/>
              </a:p>
            </p:txBody>
          </p:sp>
          <p:sp>
            <p:nvSpPr>
              <p:cNvPr id="204875" name="Freeform 75"/>
              <p:cNvSpPr>
                <a:spLocks/>
              </p:cNvSpPr>
              <p:nvPr/>
            </p:nvSpPr>
            <p:spPr bwMode="auto">
              <a:xfrm>
                <a:off x="6536" y="14540"/>
                <a:ext cx="225" cy="85"/>
              </a:xfrm>
              <a:custGeom>
                <a:avLst/>
                <a:gdLst/>
                <a:ahLst/>
                <a:cxnLst>
                  <a:cxn ang="0">
                    <a:pos x="225" y="39"/>
                  </a:cxn>
                  <a:cxn ang="0">
                    <a:pos x="0" y="0"/>
                  </a:cxn>
                  <a:cxn ang="0">
                    <a:pos x="3" y="41"/>
                  </a:cxn>
                  <a:cxn ang="0">
                    <a:pos x="218" y="85"/>
                  </a:cxn>
                  <a:cxn ang="0">
                    <a:pos x="225" y="39"/>
                  </a:cxn>
                </a:cxnLst>
                <a:rect l="0" t="0" r="r" b="b"/>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prstTxWarp prst="textNoShape">
                  <a:avLst/>
                </a:prstTxWarp>
              </a:bodyPr>
              <a:lstStyle/>
              <a:p>
                <a:endParaRPr lang="en-US"/>
              </a:p>
            </p:txBody>
          </p:sp>
          <p:sp>
            <p:nvSpPr>
              <p:cNvPr id="204876" name="Freeform 76"/>
              <p:cNvSpPr>
                <a:spLocks/>
              </p:cNvSpPr>
              <p:nvPr/>
            </p:nvSpPr>
            <p:spPr bwMode="auto">
              <a:xfrm>
                <a:off x="5972" y="14624"/>
                <a:ext cx="1325" cy="439"/>
              </a:xfrm>
              <a:custGeom>
                <a:avLst/>
                <a:gdLst/>
                <a:ahLst/>
                <a:cxnLst>
                  <a:cxn ang="0">
                    <a:pos x="0" y="132"/>
                  </a:cxn>
                  <a:cxn ang="0">
                    <a:pos x="3" y="132"/>
                  </a:cxn>
                  <a:cxn ang="0">
                    <a:pos x="10" y="130"/>
                  </a:cxn>
                  <a:cxn ang="0">
                    <a:pos x="24" y="128"/>
                  </a:cxn>
                  <a:cxn ang="0">
                    <a:pos x="42" y="125"/>
                  </a:cxn>
                  <a:cxn ang="0">
                    <a:pos x="62" y="121"/>
                  </a:cxn>
                  <a:cxn ang="0">
                    <a:pos x="86" y="116"/>
                  </a:cxn>
                  <a:cxn ang="0">
                    <a:pos x="113" y="109"/>
                  </a:cxn>
                  <a:cxn ang="0">
                    <a:pos x="141" y="102"/>
                  </a:cxn>
                  <a:cxn ang="0">
                    <a:pos x="170" y="94"/>
                  </a:cxn>
                  <a:cxn ang="0">
                    <a:pos x="199" y="85"/>
                  </a:cxn>
                  <a:cxn ang="0">
                    <a:pos x="228" y="74"/>
                  </a:cxn>
                  <a:cxn ang="0">
                    <a:pos x="257" y="62"/>
                  </a:cxn>
                  <a:cxn ang="0">
                    <a:pos x="285" y="48"/>
                  </a:cxn>
                  <a:cxn ang="0">
                    <a:pos x="309" y="34"/>
                  </a:cxn>
                  <a:cxn ang="0">
                    <a:pos x="333" y="18"/>
                  </a:cxn>
                  <a:cxn ang="0">
                    <a:pos x="352" y="0"/>
                  </a:cxn>
                  <a:cxn ang="0">
                    <a:pos x="1325" y="223"/>
                  </a:cxn>
                  <a:cxn ang="0">
                    <a:pos x="1323" y="225"/>
                  </a:cxn>
                  <a:cxn ang="0">
                    <a:pos x="1318" y="230"/>
                  </a:cxn>
                  <a:cxn ang="0">
                    <a:pos x="1309" y="239"/>
                  </a:cxn>
                  <a:cxn ang="0">
                    <a:pos x="1297" y="250"/>
                  </a:cxn>
                  <a:cxn ang="0">
                    <a:pos x="1282" y="263"/>
                  </a:cxn>
                  <a:cxn ang="0">
                    <a:pos x="1265" y="278"/>
                  </a:cxn>
                  <a:cxn ang="0">
                    <a:pos x="1247" y="295"/>
                  </a:cxn>
                  <a:cxn ang="0">
                    <a:pos x="1225" y="312"/>
                  </a:cxn>
                  <a:cxn ang="0">
                    <a:pos x="1202" y="331"/>
                  </a:cxn>
                  <a:cxn ang="0">
                    <a:pos x="1179" y="349"/>
                  </a:cxn>
                  <a:cxn ang="0">
                    <a:pos x="1154" y="367"/>
                  </a:cxn>
                  <a:cxn ang="0">
                    <a:pos x="1128" y="385"/>
                  </a:cxn>
                  <a:cxn ang="0">
                    <a:pos x="1102" y="401"/>
                  </a:cxn>
                  <a:cxn ang="0">
                    <a:pos x="1077" y="415"/>
                  </a:cxn>
                  <a:cxn ang="0">
                    <a:pos x="1051" y="428"/>
                  </a:cxn>
                  <a:cxn ang="0">
                    <a:pos x="1026" y="439"/>
                  </a:cxn>
                  <a:cxn ang="0">
                    <a:pos x="0" y="132"/>
                  </a:cxn>
                </a:cxnLst>
                <a:rect l="0" t="0" r="r" b="b"/>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prstTxWarp prst="textNoShape">
                  <a:avLst/>
                </a:prstTxWarp>
              </a:bodyPr>
              <a:lstStyle/>
              <a:p>
                <a:endParaRPr lang="en-US"/>
              </a:p>
            </p:txBody>
          </p:sp>
          <p:sp>
            <p:nvSpPr>
              <p:cNvPr id="204877" name="Freeform 77"/>
              <p:cNvSpPr>
                <a:spLocks/>
              </p:cNvSpPr>
              <p:nvPr/>
            </p:nvSpPr>
            <p:spPr bwMode="auto">
              <a:xfrm>
                <a:off x="7292" y="14577"/>
                <a:ext cx="472" cy="209"/>
              </a:xfrm>
              <a:custGeom>
                <a:avLst/>
                <a:gdLst/>
                <a:ahLst/>
                <a:cxnLst>
                  <a:cxn ang="0">
                    <a:pos x="47" y="209"/>
                  </a:cxn>
                  <a:cxn ang="0">
                    <a:pos x="472" y="84"/>
                  </a:cxn>
                  <a:cxn ang="0">
                    <a:pos x="215" y="0"/>
                  </a:cxn>
                  <a:cxn ang="0">
                    <a:pos x="5" y="24"/>
                  </a:cxn>
                  <a:cxn ang="0">
                    <a:pos x="0" y="197"/>
                  </a:cxn>
                  <a:cxn ang="0">
                    <a:pos x="47" y="209"/>
                  </a:cxn>
                </a:cxnLst>
                <a:rect l="0" t="0" r="r" b="b"/>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prstTxWarp prst="textNoShape">
                  <a:avLst/>
                </a:prstTxWarp>
              </a:bodyPr>
              <a:lstStyle/>
              <a:p>
                <a:endParaRPr lang="en-US"/>
              </a:p>
            </p:txBody>
          </p:sp>
          <p:sp>
            <p:nvSpPr>
              <p:cNvPr id="204878" name="Freeform 78"/>
              <p:cNvSpPr>
                <a:spLocks/>
              </p:cNvSpPr>
              <p:nvPr/>
            </p:nvSpPr>
            <p:spPr bwMode="auto">
              <a:xfrm>
                <a:off x="6073" y="13679"/>
                <a:ext cx="251" cy="999"/>
              </a:xfrm>
              <a:custGeom>
                <a:avLst/>
                <a:gdLst/>
                <a:ahLst/>
                <a:cxnLst>
                  <a:cxn ang="0">
                    <a:pos x="251" y="23"/>
                  </a:cxn>
                  <a:cxn ang="0">
                    <a:pos x="250" y="22"/>
                  </a:cxn>
                  <a:cxn ang="0">
                    <a:pos x="246" y="20"/>
                  </a:cxn>
                  <a:cxn ang="0">
                    <a:pos x="239" y="18"/>
                  </a:cxn>
                  <a:cxn ang="0">
                    <a:pos x="230" y="15"/>
                  </a:cxn>
                  <a:cxn ang="0">
                    <a:pos x="218" y="11"/>
                  </a:cxn>
                  <a:cxn ang="0">
                    <a:pos x="205" y="7"/>
                  </a:cxn>
                  <a:cxn ang="0">
                    <a:pos x="190" y="4"/>
                  </a:cxn>
                  <a:cxn ang="0">
                    <a:pos x="173" y="1"/>
                  </a:cxn>
                  <a:cxn ang="0">
                    <a:pos x="155" y="0"/>
                  </a:cxn>
                  <a:cxn ang="0">
                    <a:pos x="134" y="0"/>
                  </a:cxn>
                  <a:cxn ang="0">
                    <a:pos x="114" y="2"/>
                  </a:cxn>
                  <a:cxn ang="0">
                    <a:pos x="92" y="5"/>
                  </a:cxn>
                  <a:cxn ang="0">
                    <a:pos x="70" y="12"/>
                  </a:cxn>
                  <a:cxn ang="0">
                    <a:pos x="47" y="20"/>
                  </a:cxn>
                  <a:cxn ang="0">
                    <a:pos x="23" y="32"/>
                  </a:cxn>
                  <a:cxn ang="0">
                    <a:pos x="0" y="47"/>
                  </a:cxn>
                  <a:cxn ang="0">
                    <a:pos x="0" y="999"/>
                  </a:cxn>
                  <a:cxn ang="0">
                    <a:pos x="1" y="999"/>
                  </a:cxn>
                  <a:cxn ang="0">
                    <a:pos x="6" y="999"/>
                  </a:cxn>
                  <a:cxn ang="0">
                    <a:pos x="14" y="998"/>
                  </a:cxn>
                  <a:cxn ang="0">
                    <a:pos x="23" y="997"/>
                  </a:cxn>
                  <a:cxn ang="0">
                    <a:pos x="35" y="995"/>
                  </a:cxn>
                  <a:cxn ang="0">
                    <a:pos x="49" y="993"/>
                  </a:cxn>
                  <a:cxn ang="0">
                    <a:pos x="65" y="990"/>
                  </a:cxn>
                  <a:cxn ang="0">
                    <a:pos x="83" y="985"/>
                  </a:cxn>
                  <a:cxn ang="0">
                    <a:pos x="102" y="980"/>
                  </a:cxn>
                  <a:cxn ang="0">
                    <a:pos x="121" y="973"/>
                  </a:cxn>
                  <a:cxn ang="0">
                    <a:pos x="143" y="966"/>
                  </a:cxn>
                  <a:cxn ang="0">
                    <a:pos x="164" y="956"/>
                  </a:cxn>
                  <a:cxn ang="0">
                    <a:pos x="186" y="945"/>
                  </a:cxn>
                  <a:cxn ang="0">
                    <a:pos x="208" y="934"/>
                  </a:cxn>
                  <a:cxn ang="0">
                    <a:pos x="230" y="919"/>
                  </a:cxn>
                  <a:cxn ang="0">
                    <a:pos x="251" y="903"/>
                  </a:cxn>
                  <a:cxn ang="0">
                    <a:pos x="251" y="23"/>
                  </a:cxn>
                </a:cxnLst>
                <a:rect l="0" t="0" r="r" b="b"/>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prstTxWarp prst="textNoShape">
                  <a:avLst/>
                </a:prstTxWarp>
              </a:bodyPr>
              <a:lstStyle/>
              <a:p>
                <a:endParaRPr lang="en-US"/>
              </a:p>
            </p:txBody>
          </p:sp>
          <p:sp>
            <p:nvSpPr>
              <p:cNvPr id="204879" name="Freeform 79"/>
              <p:cNvSpPr>
                <a:spLocks/>
              </p:cNvSpPr>
              <p:nvPr/>
            </p:nvSpPr>
            <p:spPr bwMode="auto">
              <a:xfrm>
                <a:off x="6080" y="13687"/>
                <a:ext cx="215" cy="843"/>
              </a:xfrm>
              <a:custGeom>
                <a:avLst/>
                <a:gdLst/>
                <a:ahLst/>
                <a:cxnLst>
                  <a:cxn ang="0">
                    <a:pos x="215" y="20"/>
                  </a:cxn>
                  <a:cxn ang="0">
                    <a:pos x="214" y="19"/>
                  </a:cxn>
                  <a:cxn ang="0">
                    <a:pos x="211" y="18"/>
                  </a:cxn>
                  <a:cxn ang="0">
                    <a:pos x="205" y="15"/>
                  </a:cxn>
                  <a:cxn ang="0">
                    <a:pos x="197" y="12"/>
                  </a:cxn>
                  <a:cxn ang="0">
                    <a:pos x="187" y="9"/>
                  </a:cxn>
                  <a:cxn ang="0">
                    <a:pos x="176" y="6"/>
                  </a:cxn>
                  <a:cxn ang="0">
                    <a:pos x="163" y="4"/>
                  </a:cxn>
                  <a:cxn ang="0">
                    <a:pos x="149" y="1"/>
                  </a:cxn>
                  <a:cxn ang="0">
                    <a:pos x="133" y="0"/>
                  </a:cxn>
                  <a:cxn ang="0">
                    <a:pos x="115" y="0"/>
                  </a:cxn>
                  <a:cxn ang="0">
                    <a:pos x="98" y="1"/>
                  </a:cxn>
                  <a:cxn ang="0">
                    <a:pos x="79" y="5"/>
                  </a:cxn>
                  <a:cxn ang="0">
                    <a:pos x="60" y="10"/>
                  </a:cxn>
                  <a:cxn ang="0">
                    <a:pos x="40" y="18"/>
                  </a:cxn>
                  <a:cxn ang="0">
                    <a:pos x="21" y="27"/>
                  </a:cxn>
                  <a:cxn ang="0">
                    <a:pos x="0" y="40"/>
                  </a:cxn>
                  <a:cxn ang="0">
                    <a:pos x="0" y="843"/>
                  </a:cxn>
                  <a:cxn ang="0">
                    <a:pos x="1" y="843"/>
                  </a:cxn>
                  <a:cxn ang="0">
                    <a:pos x="6" y="843"/>
                  </a:cxn>
                  <a:cxn ang="0">
                    <a:pos x="12" y="842"/>
                  </a:cxn>
                  <a:cxn ang="0">
                    <a:pos x="21" y="841"/>
                  </a:cxn>
                  <a:cxn ang="0">
                    <a:pos x="30" y="840"/>
                  </a:cxn>
                  <a:cxn ang="0">
                    <a:pos x="43" y="838"/>
                  </a:cxn>
                  <a:cxn ang="0">
                    <a:pos x="56" y="835"/>
                  </a:cxn>
                  <a:cxn ang="0">
                    <a:pos x="71" y="831"/>
                  </a:cxn>
                  <a:cxn ang="0">
                    <a:pos x="87" y="826"/>
                  </a:cxn>
                  <a:cxn ang="0">
                    <a:pos x="105" y="821"/>
                  </a:cxn>
                  <a:cxn ang="0">
                    <a:pos x="123" y="814"/>
                  </a:cxn>
                  <a:cxn ang="0">
                    <a:pos x="141" y="806"/>
                  </a:cxn>
                  <a:cxn ang="0">
                    <a:pos x="159" y="797"/>
                  </a:cxn>
                  <a:cxn ang="0">
                    <a:pos x="179" y="786"/>
                  </a:cxn>
                  <a:cxn ang="0">
                    <a:pos x="197" y="774"/>
                  </a:cxn>
                  <a:cxn ang="0">
                    <a:pos x="215" y="760"/>
                  </a:cxn>
                  <a:cxn ang="0">
                    <a:pos x="215" y="20"/>
                  </a:cxn>
                </a:cxnLst>
                <a:rect l="0" t="0" r="r" b="b"/>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prstTxWarp prst="textNoShape">
                  <a:avLst/>
                </a:prstTxWarp>
              </a:bodyPr>
              <a:lstStyle/>
              <a:p>
                <a:endParaRPr lang="en-US"/>
              </a:p>
            </p:txBody>
          </p:sp>
          <p:sp>
            <p:nvSpPr>
              <p:cNvPr id="204880" name="Freeform 80"/>
              <p:cNvSpPr>
                <a:spLocks/>
              </p:cNvSpPr>
              <p:nvPr/>
            </p:nvSpPr>
            <p:spPr bwMode="auto">
              <a:xfrm>
                <a:off x="6087" y="13696"/>
                <a:ext cx="180" cy="685"/>
              </a:xfrm>
              <a:custGeom>
                <a:avLst/>
                <a:gdLst/>
                <a:ahLst/>
                <a:cxnLst>
                  <a:cxn ang="0">
                    <a:pos x="180" y="16"/>
                  </a:cxn>
                  <a:cxn ang="0">
                    <a:pos x="179" y="16"/>
                  </a:cxn>
                  <a:cxn ang="0">
                    <a:pos x="176" y="14"/>
                  </a:cxn>
                  <a:cxn ang="0">
                    <a:pos x="172" y="12"/>
                  </a:cxn>
                  <a:cxn ang="0">
                    <a:pos x="165" y="10"/>
                  </a:cxn>
                  <a:cxn ang="0">
                    <a:pos x="157" y="8"/>
                  </a:cxn>
                  <a:cxn ang="0">
                    <a:pos x="147" y="4"/>
                  </a:cxn>
                  <a:cxn ang="0">
                    <a:pos x="136" y="2"/>
                  </a:cxn>
                  <a:cxn ang="0">
                    <a:pos x="125" y="0"/>
                  </a:cxn>
                  <a:cxn ang="0">
                    <a:pos x="111" y="0"/>
                  </a:cxn>
                  <a:cxn ang="0">
                    <a:pos x="97" y="0"/>
                  </a:cxn>
                  <a:cxn ang="0">
                    <a:pos x="81" y="1"/>
                  </a:cxn>
                  <a:cxn ang="0">
                    <a:pos x="66" y="3"/>
                  </a:cxn>
                  <a:cxn ang="0">
                    <a:pos x="50" y="8"/>
                  </a:cxn>
                  <a:cxn ang="0">
                    <a:pos x="33" y="14"/>
                  </a:cxn>
                  <a:cxn ang="0">
                    <a:pos x="17" y="23"/>
                  </a:cxn>
                  <a:cxn ang="0">
                    <a:pos x="0" y="33"/>
                  </a:cxn>
                  <a:cxn ang="0">
                    <a:pos x="0" y="685"/>
                  </a:cxn>
                  <a:cxn ang="0">
                    <a:pos x="1" y="685"/>
                  </a:cxn>
                  <a:cxn ang="0">
                    <a:pos x="4" y="685"/>
                  </a:cxn>
                  <a:cxn ang="0">
                    <a:pos x="9" y="684"/>
                  </a:cxn>
                  <a:cxn ang="0">
                    <a:pos x="17" y="683"/>
                  </a:cxn>
                  <a:cxn ang="0">
                    <a:pos x="26" y="682"/>
                  </a:cxn>
                  <a:cxn ang="0">
                    <a:pos x="35" y="681"/>
                  </a:cxn>
                  <a:cxn ang="0">
                    <a:pos x="47" y="678"/>
                  </a:cxn>
                  <a:cxn ang="0">
                    <a:pos x="60" y="676"/>
                  </a:cxn>
                  <a:cxn ang="0">
                    <a:pos x="73" y="671"/>
                  </a:cxn>
                  <a:cxn ang="0">
                    <a:pos x="87" y="667"/>
                  </a:cxn>
                  <a:cxn ang="0">
                    <a:pos x="102" y="662"/>
                  </a:cxn>
                  <a:cxn ang="0">
                    <a:pos x="118" y="655"/>
                  </a:cxn>
                  <a:cxn ang="0">
                    <a:pos x="133" y="648"/>
                  </a:cxn>
                  <a:cxn ang="0">
                    <a:pos x="149" y="639"/>
                  </a:cxn>
                  <a:cxn ang="0">
                    <a:pos x="165" y="628"/>
                  </a:cxn>
                  <a:cxn ang="0">
                    <a:pos x="180" y="617"/>
                  </a:cxn>
                  <a:cxn ang="0">
                    <a:pos x="180" y="16"/>
                  </a:cxn>
                </a:cxnLst>
                <a:rect l="0" t="0" r="r" b="b"/>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prstTxWarp prst="textNoShape">
                  <a:avLst/>
                </a:prstTxWarp>
              </a:bodyPr>
              <a:lstStyle/>
              <a:p>
                <a:endParaRPr lang="en-US"/>
              </a:p>
            </p:txBody>
          </p:sp>
          <p:sp>
            <p:nvSpPr>
              <p:cNvPr id="204881" name="Freeform 81"/>
              <p:cNvSpPr>
                <a:spLocks/>
              </p:cNvSpPr>
              <p:nvPr/>
            </p:nvSpPr>
            <p:spPr bwMode="auto">
              <a:xfrm>
                <a:off x="6093" y="13704"/>
                <a:ext cx="146" cy="530"/>
              </a:xfrm>
              <a:custGeom>
                <a:avLst/>
                <a:gdLst/>
                <a:ahLst/>
                <a:cxnLst>
                  <a:cxn ang="0">
                    <a:pos x="146" y="14"/>
                  </a:cxn>
                  <a:cxn ang="0">
                    <a:pos x="143" y="12"/>
                  </a:cxn>
                  <a:cxn ang="0">
                    <a:pos x="134" y="8"/>
                  </a:cxn>
                  <a:cxn ang="0">
                    <a:pos x="120" y="4"/>
                  </a:cxn>
                  <a:cxn ang="0">
                    <a:pos x="101" y="1"/>
                  </a:cxn>
                  <a:cxn ang="0">
                    <a:pos x="79" y="0"/>
                  </a:cxn>
                  <a:cxn ang="0">
                    <a:pos x="54" y="3"/>
                  </a:cxn>
                  <a:cxn ang="0">
                    <a:pos x="27" y="11"/>
                  </a:cxn>
                  <a:cxn ang="0">
                    <a:pos x="0" y="27"/>
                  </a:cxn>
                  <a:cxn ang="0">
                    <a:pos x="0" y="530"/>
                  </a:cxn>
                  <a:cxn ang="0">
                    <a:pos x="3" y="530"/>
                  </a:cxn>
                  <a:cxn ang="0">
                    <a:pos x="14" y="529"/>
                  </a:cxn>
                  <a:cxn ang="0">
                    <a:pos x="29" y="526"/>
                  </a:cxn>
                  <a:cxn ang="0">
                    <a:pos x="49" y="521"/>
                  </a:cxn>
                  <a:cxn ang="0">
                    <a:pos x="71" y="514"/>
                  </a:cxn>
                  <a:cxn ang="0">
                    <a:pos x="96" y="505"/>
                  </a:cxn>
                  <a:cxn ang="0">
                    <a:pos x="121" y="492"/>
                  </a:cxn>
                  <a:cxn ang="0">
                    <a:pos x="146" y="475"/>
                  </a:cxn>
                  <a:cxn ang="0">
                    <a:pos x="146" y="14"/>
                  </a:cxn>
                </a:cxnLst>
                <a:rect l="0" t="0" r="r" b="b"/>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prstTxWarp prst="textNoShape">
                  <a:avLst/>
                </a:prstTxWarp>
              </a:bodyPr>
              <a:lstStyle/>
              <a:p>
                <a:endParaRPr lang="en-US"/>
              </a:p>
            </p:txBody>
          </p:sp>
          <p:sp>
            <p:nvSpPr>
              <p:cNvPr id="204882" name="Freeform 82"/>
              <p:cNvSpPr>
                <a:spLocks/>
              </p:cNvSpPr>
              <p:nvPr/>
            </p:nvSpPr>
            <p:spPr bwMode="auto">
              <a:xfrm>
                <a:off x="6101" y="13712"/>
                <a:ext cx="109" cy="373"/>
              </a:xfrm>
              <a:custGeom>
                <a:avLst/>
                <a:gdLst/>
                <a:ahLst/>
                <a:cxnLst>
                  <a:cxn ang="0">
                    <a:pos x="109" y="10"/>
                  </a:cxn>
                  <a:cxn ang="0">
                    <a:pos x="107" y="9"/>
                  </a:cxn>
                  <a:cxn ang="0">
                    <a:pos x="100" y="6"/>
                  </a:cxn>
                  <a:cxn ang="0">
                    <a:pos x="89" y="2"/>
                  </a:cxn>
                  <a:cxn ang="0">
                    <a:pos x="75" y="0"/>
                  </a:cxn>
                  <a:cxn ang="0">
                    <a:pos x="59" y="0"/>
                  </a:cxn>
                  <a:cxn ang="0">
                    <a:pos x="39" y="2"/>
                  </a:cxn>
                  <a:cxn ang="0">
                    <a:pos x="20" y="9"/>
                  </a:cxn>
                  <a:cxn ang="0">
                    <a:pos x="0" y="21"/>
                  </a:cxn>
                  <a:cxn ang="0">
                    <a:pos x="0" y="373"/>
                  </a:cxn>
                  <a:cxn ang="0">
                    <a:pos x="2" y="373"/>
                  </a:cxn>
                  <a:cxn ang="0">
                    <a:pos x="9" y="372"/>
                  </a:cxn>
                  <a:cxn ang="0">
                    <a:pos x="21" y="369"/>
                  </a:cxn>
                  <a:cxn ang="0">
                    <a:pos x="36" y="366"/>
                  </a:cxn>
                  <a:cxn ang="0">
                    <a:pos x="53" y="362"/>
                  </a:cxn>
                  <a:cxn ang="0">
                    <a:pos x="72" y="354"/>
                  </a:cxn>
                  <a:cxn ang="0">
                    <a:pos x="90" y="343"/>
                  </a:cxn>
                  <a:cxn ang="0">
                    <a:pos x="109" y="331"/>
                  </a:cxn>
                  <a:cxn ang="0">
                    <a:pos x="109" y="10"/>
                  </a:cxn>
                </a:cxnLst>
                <a:rect l="0" t="0" r="r" b="b"/>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prstTxWarp prst="textNoShape">
                  <a:avLst/>
                </a:prstTxWarp>
              </a:bodyPr>
              <a:lstStyle/>
              <a:p>
                <a:endParaRPr lang="en-US"/>
              </a:p>
            </p:txBody>
          </p:sp>
          <p:sp>
            <p:nvSpPr>
              <p:cNvPr id="204883" name="Freeform 83"/>
              <p:cNvSpPr>
                <a:spLocks/>
              </p:cNvSpPr>
              <p:nvPr/>
            </p:nvSpPr>
            <p:spPr bwMode="auto">
              <a:xfrm>
                <a:off x="6107" y="13721"/>
                <a:ext cx="75" cy="216"/>
              </a:xfrm>
              <a:custGeom>
                <a:avLst/>
                <a:gdLst/>
                <a:ahLst/>
                <a:cxnLst>
                  <a:cxn ang="0">
                    <a:pos x="75" y="6"/>
                  </a:cxn>
                  <a:cxn ang="0">
                    <a:pos x="73" y="5"/>
                  </a:cxn>
                  <a:cxn ang="0">
                    <a:pos x="69" y="4"/>
                  </a:cxn>
                  <a:cxn ang="0">
                    <a:pos x="61" y="2"/>
                  </a:cxn>
                  <a:cxn ang="0">
                    <a:pos x="52" y="0"/>
                  </a:cxn>
                  <a:cxn ang="0">
                    <a:pos x="41" y="0"/>
                  </a:cxn>
                  <a:cxn ang="0">
                    <a:pos x="28" y="1"/>
                  </a:cxn>
                  <a:cxn ang="0">
                    <a:pos x="14" y="6"/>
                  </a:cxn>
                  <a:cxn ang="0">
                    <a:pos x="0" y="14"/>
                  </a:cxn>
                  <a:cxn ang="0">
                    <a:pos x="0" y="216"/>
                  </a:cxn>
                  <a:cxn ang="0">
                    <a:pos x="2" y="216"/>
                  </a:cxn>
                  <a:cxn ang="0">
                    <a:pos x="7" y="215"/>
                  </a:cxn>
                  <a:cxn ang="0">
                    <a:pos x="15" y="214"/>
                  </a:cxn>
                  <a:cxn ang="0">
                    <a:pos x="25" y="211"/>
                  </a:cxn>
                  <a:cxn ang="0">
                    <a:pos x="37" y="208"/>
                  </a:cxn>
                  <a:cxn ang="0">
                    <a:pos x="50" y="203"/>
                  </a:cxn>
                  <a:cxn ang="0">
                    <a:pos x="63" y="195"/>
                  </a:cxn>
                  <a:cxn ang="0">
                    <a:pos x="75" y="187"/>
                  </a:cxn>
                  <a:cxn ang="0">
                    <a:pos x="75" y="6"/>
                  </a:cxn>
                </a:cxnLst>
                <a:rect l="0" t="0" r="r" b="b"/>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prstTxWarp prst="textNoShape">
                  <a:avLst/>
                </a:prstTxWarp>
              </a:bodyPr>
              <a:lstStyle/>
              <a:p>
                <a:endParaRPr lang="en-US"/>
              </a:p>
            </p:txBody>
          </p:sp>
          <p:sp>
            <p:nvSpPr>
              <p:cNvPr id="204884" name="Freeform 84"/>
              <p:cNvSpPr>
                <a:spLocks/>
              </p:cNvSpPr>
              <p:nvPr/>
            </p:nvSpPr>
            <p:spPr bwMode="auto">
              <a:xfrm>
                <a:off x="7013" y="14340"/>
                <a:ext cx="110" cy="111"/>
              </a:xfrm>
              <a:custGeom>
                <a:avLst/>
                <a:gdLst/>
                <a:ahLst/>
                <a:cxnLst>
                  <a:cxn ang="0">
                    <a:pos x="55" y="111"/>
                  </a:cxn>
                  <a:cxn ang="0">
                    <a:pos x="66" y="110"/>
                  </a:cxn>
                  <a:cxn ang="0">
                    <a:pos x="76" y="106"/>
                  </a:cxn>
                  <a:cxn ang="0">
                    <a:pos x="85" y="101"/>
                  </a:cxn>
                  <a:cxn ang="0">
                    <a:pos x="94" y="94"/>
                  </a:cxn>
                  <a:cxn ang="0">
                    <a:pos x="100" y="86"/>
                  </a:cxn>
                  <a:cxn ang="0">
                    <a:pos x="106" y="77"/>
                  </a:cxn>
                  <a:cxn ang="0">
                    <a:pos x="109" y="66"/>
                  </a:cxn>
                  <a:cxn ang="0">
                    <a:pos x="110" y="56"/>
                  </a:cxn>
                  <a:cxn ang="0">
                    <a:pos x="109" y="44"/>
                  </a:cxn>
                  <a:cxn ang="0">
                    <a:pos x="106" y="34"/>
                  </a:cxn>
                  <a:cxn ang="0">
                    <a:pos x="100" y="24"/>
                  </a:cxn>
                  <a:cxn ang="0">
                    <a:pos x="94" y="17"/>
                  </a:cxn>
                  <a:cxn ang="0">
                    <a:pos x="85" y="9"/>
                  </a:cxn>
                  <a:cxn ang="0">
                    <a:pos x="76" y="5"/>
                  </a:cxn>
                  <a:cxn ang="0">
                    <a:pos x="66" y="2"/>
                  </a:cxn>
                  <a:cxn ang="0">
                    <a:pos x="55" y="0"/>
                  </a:cxn>
                  <a:cxn ang="0">
                    <a:pos x="44" y="2"/>
                  </a:cxn>
                  <a:cxn ang="0">
                    <a:pos x="33" y="5"/>
                  </a:cxn>
                  <a:cxn ang="0">
                    <a:pos x="25" y="9"/>
                  </a:cxn>
                  <a:cxn ang="0">
                    <a:pos x="16" y="17"/>
                  </a:cxn>
                  <a:cxn ang="0">
                    <a:pos x="10" y="24"/>
                  </a:cxn>
                  <a:cxn ang="0">
                    <a:pos x="4" y="34"/>
                  </a:cxn>
                  <a:cxn ang="0">
                    <a:pos x="1" y="44"/>
                  </a:cxn>
                  <a:cxn ang="0">
                    <a:pos x="0" y="56"/>
                  </a:cxn>
                  <a:cxn ang="0">
                    <a:pos x="1" y="66"/>
                  </a:cxn>
                  <a:cxn ang="0">
                    <a:pos x="4" y="77"/>
                  </a:cxn>
                  <a:cxn ang="0">
                    <a:pos x="10" y="86"/>
                  </a:cxn>
                  <a:cxn ang="0">
                    <a:pos x="16" y="94"/>
                  </a:cxn>
                  <a:cxn ang="0">
                    <a:pos x="25" y="101"/>
                  </a:cxn>
                  <a:cxn ang="0">
                    <a:pos x="33" y="106"/>
                  </a:cxn>
                  <a:cxn ang="0">
                    <a:pos x="44" y="110"/>
                  </a:cxn>
                  <a:cxn ang="0">
                    <a:pos x="55" y="111"/>
                  </a:cxn>
                </a:cxnLst>
                <a:rect l="0" t="0" r="r" b="b"/>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prstTxWarp prst="textNoShape">
                  <a:avLst/>
                </a:prstTxWarp>
              </a:bodyPr>
              <a:lstStyle/>
              <a:p>
                <a:endParaRPr lang="en-US"/>
              </a:p>
            </p:txBody>
          </p:sp>
          <p:sp>
            <p:nvSpPr>
              <p:cNvPr id="204885" name="Freeform 85"/>
              <p:cNvSpPr>
                <a:spLocks/>
              </p:cNvSpPr>
              <p:nvPr/>
            </p:nvSpPr>
            <p:spPr bwMode="auto">
              <a:xfrm>
                <a:off x="6676" y="14343"/>
                <a:ext cx="55" cy="55"/>
              </a:xfrm>
              <a:custGeom>
                <a:avLst/>
                <a:gdLst/>
                <a:ahLst/>
                <a:cxnLst>
                  <a:cxn ang="0">
                    <a:pos x="27" y="55"/>
                  </a:cxn>
                  <a:cxn ang="0">
                    <a:pos x="38" y="53"/>
                  </a:cxn>
                  <a:cxn ang="0">
                    <a:pos x="48" y="46"/>
                  </a:cxn>
                  <a:cxn ang="0">
                    <a:pos x="53" y="37"/>
                  </a:cxn>
                  <a:cxn ang="0">
                    <a:pos x="55" y="27"/>
                  </a:cxn>
                  <a:cxn ang="0">
                    <a:pos x="53" y="16"/>
                  </a:cxn>
                  <a:cxn ang="0">
                    <a:pos x="48" y="7"/>
                  </a:cxn>
                  <a:cxn ang="0">
                    <a:pos x="38" y="2"/>
                  </a:cxn>
                  <a:cxn ang="0">
                    <a:pos x="27" y="0"/>
                  </a:cxn>
                  <a:cxn ang="0">
                    <a:pos x="16" y="2"/>
                  </a:cxn>
                  <a:cxn ang="0">
                    <a:pos x="8" y="7"/>
                  </a:cxn>
                  <a:cxn ang="0">
                    <a:pos x="2" y="16"/>
                  </a:cxn>
                  <a:cxn ang="0">
                    <a:pos x="0" y="27"/>
                  </a:cxn>
                  <a:cxn ang="0">
                    <a:pos x="2" y="37"/>
                  </a:cxn>
                  <a:cxn ang="0">
                    <a:pos x="8" y="46"/>
                  </a:cxn>
                  <a:cxn ang="0">
                    <a:pos x="16" y="53"/>
                  </a:cxn>
                  <a:cxn ang="0">
                    <a:pos x="27" y="55"/>
                  </a:cxn>
                </a:cxnLst>
                <a:rect l="0" t="0" r="r" b="b"/>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prstTxWarp prst="textNoShape">
                  <a:avLst/>
                </a:prstTxWarp>
              </a:bodyPr>
              <a:lstStyle/>
              <a:p>
                <a:endParaRPr lang="en-US"/>
              </a:p>
            </p:txBody>
          </p:sp>
          <p:sp>
            <p:nvSpPr>
              <p:cNvPr id="204886" name="Freeform 86"/>
              <p:cNvSpPr>
                <a:spLocks/>
              </p:cNvSpPr>
              <p:nvPr/>
            </p:nvSpPr>
            <p:spPr bwMode="auto">
              <a:xfrm>
                <a:off x="6770" y="14345"/>
                <a:ext cx="55" cy="55"/>
              </a:xfrm>
              <a:custGeom>
                <a:avLst/>
                <a:gdLst/>
                <a:ahLst/>
                <a:cxnLst>
                  <a:cxn ang="0">
                    <a:pos x="28" y="55"/>
                  </a:cxn>
                  <a:cxn ang="0">
                    <a:pos x="39" y="53"/>
                  </a:cxn>
                  <a:cxn ang="0">
                    <a:pos x="47" y="47"/>
                  </a:cxn>
                  <a:cxn ang="0">
                    <a:pos x="53" y="39"/>
                  </a:cxn>
                  <a:cxn ang="0">
                    <a:pos x="55" y="28"/>
                  </a:cxn>
                  <a:cxn ang="0">
                    <a:pos x="53" y="17"/>
                  </a:cxn>
                  <a:cxn ang="0">
                    <a:pos x="47" y="8"/>
                  </a:cxn>
                  <a:cxn ang="0">
                    <a:pos x="39" y="2"/>
                  </a:cxn>
                  <a:cxn ang="0">
                    <a:pos x="28" y="0"/>
                  </a:cxn>
                  <a:cxn ang="0">
                    <a:pos x="17" y="2"/>
                  </a:cxn>
                  <a:cxn ang="0">
                    <a:pos x="9" y="8"/>
                  </a:cxn>
                  <a:cxn ang="0">
                    <a:pos x="2" y="17"/>
                  </a:cxn>
                  <a:cxn ang="0">
                    <a:pos x="0" y="28"/>
                  </a:cxn>
                  <a:cxn ang="0">
                    <a:pos x="2" y="39"/>
                  </a:cxn>
                  <a:cxn ang="0">
                    <a:pos x="9" y="47"/>
                  </a:cxn>
                  <a:cxn ang="0">
                    <a:pos x="17" y="53"/>
                  </a:cxn>
                  <a:cxn ang="0">
                    <a:pos x="28" y="55"/>
                  </a:cxn>
                </a:cxnLst>
                <a:rect l="0" t="0" r="r" b="b"/>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prstTxWarp prst="textNoShape">
                  <a:avLst/>
                </a:prstTxWarp>
              </a:bodyPr>
              <a:lstStyle/>
              <a:p>
                <a:endParaRPr lang="en-US"/>
              </a:p>
            </p:txBody>
          </p:sp>
          <p:sp>
            <p:nvSpPr>
              <p:cNvPr id="204887" name="Freeform 87"/>
              <p:cNvSpPr>
                <a:spLocks/>
              </p:cNvSpPr>
              <p:nvPr/>
            </p:nvSpPr>
            <p:spPr bwMode="auto">
              <a:xfrm>
                <a:off x="6401" y="13591"/>
                <a:ext cx="156" cy="752"/>
              </a:xfrm>
              <a:custGeom>
                <a:avLst/>
                <a:gdLst/>
                <a:ahLst/>
                <a:cxnLst>
                  <a:cxn ang="0">
                    <a:pos x="48" y="15"/>
                  </a:cxn>
                  <a:cxn ang="0">
                    <a:pos x="44" y="30"/>
                  </a:cxn>
                  <a:cxn ang="0">
                    <a:pos x="33" y="73"/>
                  </a:cxn>
                  <a:cxn ang="0">
                    <a:pos x="19" y="140"/>
                  </a:cxn>
                  <a:cxn ang="0">
                    <a:pos x="7" y="229"/>
                  </a:cxn>
                  <a:cxn ang="0">
                    <a:pos x="0" y="337"/>
                  </a:cxn>
                  <a:cxn ang="0">
                    <a:pos x="1" y="462"/>
                  </a:cxn>
                  <a:cxn ang="0">
                    <a:pos x="14" y="602"/>
                  </a:cxn>
                  <a:cxn ang="0">
                    <a:pos x="43" y="752"/>
                  </a:cxn>
                  <a:cxn ang="0">
                    <a:pos x="150" y="746"/>
                  </a:cxn>
                  <a:cxn ang="0">
                    <a:pos x="146" y="724"/>
                  </a:cxn>
                  <a:cxn ang="0">
                    <a:pos x="135" y="663"/>
                  </a:cxn>
                  <a:cxn ang="0">
                    <a:pos x="123" y="574"/>
                  </a:cxn>
                  <a:cxn ang="0">
                    <a:pos x="111" y="463"/>
                  </a:cxn>
                  <a:cxn ang="0">
                    <a:pos x="104" y="342"/>
                  </a:cxn>
                  <a:cxn ang="0">
                    <a:pos x="107" y="220"/>
                  </a:cxn>
                  <a:cxn ang="0">
                    <a:pos x="124" y="106"/>
                  </a:cxn>
                  <a:cxn ang="0">
                    <a:pos x="156" y="9"/>
                  </a:cxn>
                  <a:cxn ang="0">
                    <a:pos x="156" y="8"/>
                  </a:cxn>
                  <a:cxn ang="0">
                    <a:pos x="156" y="6"/>
                  </a:cxn>
                  <a:cxn ang="0">
                    <a:pos x="154" y="4"/>
                  </a:cxn>
                  <a:cxn ang="0">
                    <a:pos x="147" y="0"/>
                  </a:cxn>
                  <a:cxn ang="0">
                    <a:pos x="134" y="0"/>
                  </a:cxn>
                  <a:cxn ang="0">
                    <a:pos x="115" y="1"/>
                  </a:cxn>
                  <a:cxn ang="0">
                    <a:pos x="87" y="7"/>
                  </a:cxn>
                  <a:cxn ang="0">
                    <a:pos x="48" y="15"/>
                  </a:cxn>
                </a:cxnLst>
                <a:rect l="0" t="0" r="r" b="b"/>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prstTxWarp prst="textNoShape">
                  <a:avLst/>
                </a:prstTxWarp>
              </a:bodyPr>
              <a:lstStyle/>
              <a:p>
                <a:endParaRPr lang="en-US"/>
              </a:p>
            </p:txBody>
          </p:sp>
          <p:sp>
            <p:nvSpPr>
              <p:cNvPr id="204888" name="Freeform 88"/>
              <p:cNvSpPr>
                <a:spLocks/>
              </p:cNvSpPr>
              <p:nvPr/>
            </p:nvSpPr>
            <p:spPr bwMode="auto">
              <a:xfrm>
                <a:off x="7205" y="13498"/>
                <a:ext cx="212" cy="839"/>
              </a:xfrm>
              <a:custGeom>
                <a:avLst/>
                <a:gdLst/>
                <a:ahLst/>
                <a:cxnLst>
                  <a:cxn ang="0">
                    <a:pos x="212" y="6"/>
                  </a:cxn>
                  <a:cxn ang="0">
                    <a:pos x="206" y="11"/>
                  </a:cxn>
                  <a:cxn ang="0">
                    <a:pos x="192" y="33"/>
                  </a:cxn>
                  <a:cxn ang="0">
                    <a:pos x="174" y="77"/>
                  </a:cxn>
                  <a:cxn ang="0">
                    <a:pos x="156" y="148"/>
                  </a:cxn>
                  <a:cxn ang="0">
                    <a:pos x="141" y="254"/>
                  </a:cxn>
                  <a:cxn ang="0">
                    <a:pos x="133" y="401"/>
                  </a:cxn>
                  <a:cxn ang="0">
                    <a:pos x="137" y="593"/>
                  </a:cxn>
                  <a:cxn ang="0">
                    <a:pos x="158" y="839"/>
                  </a:cxn>
                  <a:cxn ang="0">
                    <a:pos x="38" y="839"/>
                  </a:cxn>
                  <a:cxn ang="0">
                    <a:pos x="34" y="814"/>
                  </a:cxn>
                  <a:cxn ang="0">
                    <a:pos x="24" y="746"/>
                  </a:cxn>
                  <a:cxn ang="0">
                    <a:pos x="12" y="645"/>
                  </a:cxn>
                  <a:cxn ang="0">
                    <a:pos x="3" y="521"/>
                  </a:cxn>
                  <a:cxn ang="0">
                    <a:pos x="0" y="384"/>
                  </a:cxn>
                  <a:cxn ang="0">
                    <a:pos x="6" y="244"/>
                  </a:cxn>
                  <a:cxn ang="0">
                    <a:pos x="29" y="114"/>
                  </a:cxn>
                  <a:cxn ang="0">
                    <a:pos x="68" y="0"/>
                  </a:cxn>
                  <a:cxn ang="0">
                    <a:pos x="212" y="6"/>
                  </a:cxn>
                </a:cxnLst>
                <a:rect l="0" t="0" r="r" b="b"/>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prstTxWarp prst="textNoShape">
                  <a:avLst/>
                </a:prstTxWarp>
              </a:bodyPr>
              <a:lstStyle/>
              <a:p>
                <a:endParaRPr lang="en-US"/>
              </a:p>
            </p:txBody>
          </p:sp>
          <p:sp>
            <p:nvSpPr>
              <p:cNvPr id="204889" name="Freeform 89"/>
              <p:cNvSpPr>
                <a:spLocks/>
              </p:cNvSpPr>
              <p:nvPr/>
            </p:nvSpPr>
            <p:spPr bwMode="auto">
              <a:xfrm>
                <a:off x="6406" y="13636"/>
                <a:ext cx="137" cy="656"/>
              </a:xfrm>
              <a:custGeom>
                <a:avLst/>
                <a:gdLst/>
                <a:ahLst/>
                <a:cxnLst>
                  <a:cxn ang="0">
                    <a:pos x="43" y="12"/>
                  </a:cxn>
                  <a:cxn ang="0">
                    <a:pos x="39" y="25"/>
                  </a:cxn>
                  <a:cxn ang="0">
                    <a:pos x="30" y="62"/>
                  </a:cxn>
                  <a:cxn ang="0">
                    <a:pos x="19" y="122"/>
                  </a:cxn>
                  <a:cxn ang="0">
                    <a:pos x="7" y="199"/>
                  </a:cxn>
                  <a:cxn ang="0">
                    <a:pos x="0" y="294"/>
                  </a:cxn>
                  <a:cxn ang="0">
                    <a:pos x="1" y="403"/>
                  </a:cxn>
                  <a:cxn ang="0">
                    <a:pos x="12" y="524"/>
                  </a:cxn>
                  <a:cxn ang="0">
                    <a:pos x="38" y="656"/>
                  </a:cxn>
                  <a:cxn ang="0">
                    <a:pos x="132" y="650"/>
                  </a:cxn>
                  <a:cxn ang="0">
                    <a:pos x="127" y="631"/>
                  </a:cxn>
                  <a:cxn ang="0">
                    <a:pos x="119" y="578"/>
                  </a:cxn>
                  <a:cxn ang="0">
                    <a:pos x="107" y="499"/>
                  </a:cxn>
                  <a:cxn ang="0">
                    <a:pos x="97" y="403"/>
                  </a:cxn>
                  <a:cxn ang="0">
                    <a:pos x="92" y="297"/>
                  </a:cxn>
                  <a:cxn ang="0">
                    <a:pos x="94" y="192"/>
                  </a:cxn>
                  <a:cxn ang="0">
                    <a:pos x="108" y="91"/>
                  </a:cxn>
                  <a:cxn ang="0">
                    <a:pos x="137" y="7"/>
                  </a:cxn>
                  <a:cxn ang="0">
                    <a:pos x="137" y="6"/>
                  </a:cxn>
                  <a:cxn ang="0">
                    <a:pos x="137" y="4"/>
                  </a:cxn>
                  <a:cxn ang="0">
                    <a:pos x="135" y="2"/>
                  </a:cxn>
                  <a:cxn ang="0">
                    <a:pos x="129" y="0"/>
                  </a:cxn>
                  <a:cxn ang="0">
                    <a:pos x="119" y="0"/>
                  </a:cxn>
                  <a:cxn ang="0">
                    <a:pos x="101" y="1"/>
                  </a:cxn>
                  <a:cxn ang="0">
                    <a:pos x="77" y="5"/>
                  </a:cxn>
                  <a:cxn ang="0">
                    <a:pos x="43" y="12"/>
                  </a:cxn>
                </a:cxnLst>
                <a:rect l="0" t="0" r="r" b="b"/>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prstTxWarp prst="textNoShape">
                  <a:avLst/>
                </a:prstTxWarp>
              </a:bodyPr>
              <a:lstStyle/>
              <a:p>
                <a:endParaRPr lang="en-US"/>
              </a:p>
            </p:txBody>
          </p:sp>
          <p:sp>
            <p:nvSpPr>
              <p:cNvPr id="204890" name="Freeform 90"/>
              <p:cNvSpPr>
                <a:spLocks/>
              </p:cNvSpPr>
              <p:nvPr/>
            </p:nvSpPr>
            <p:spPr bwMode="auto">
              <a:xfrm>
                <a:off x="6412" y="13680"/>
                <a:ext cx="116" cy="560"/>
              </a:xfrm>
              <a:custGeom>
                <a:avLst/>
                <a:gdLst/>
                <a:ahLst/>
                <a:cxnLst>
                  <a:cxn ang="0">
                    <a:pos x="36" y="11"/>
                  </a:cxn>
                  <a:cxn ang="0">
                    <a:pos x="33" y="21"/>
                  </a:cxn>
                  <a:cxn ang="0">
                    <a:pos x="24" y="53"/>
                  </a:cxn>
                  <a:cxn ang="0">
                    <a:pos x="15" y="103"/>
                  </a:cxn>
                  <a:cxn ang="0">
                    <a:pos x="5" y="169"/>
                  </a:cxn>
                  <a:cxn ang="0">
                    <a:pos x="0" y="250"/>
                  </a:cxn>
                  <a:cxn ang="0">
                    <a:pos x="1" y="344"/>
                  </a:cxn>
                  <a:cxn ang="0">
                    <a:pos x="10" y="448"/>
                  </a:cxn>
                  <a:cxn ang="0">
                    <a:pos x="32" y="560"/>
                  </a:cxn>
                  <a:cxn ang="0">
                    <a:pos x="112" y="555"/>
                  </a:cxn>
                  <a:cxn ang="0">
                    <a:pos x="108" y="538"/>
                  </a:cxn>
                  <a:cxn ang="0">
                    <a:pos x="101" y="493"/>
                  </a:cxn>
                  <a:cxn ang="0">
                    <a:pos x="91" y="426"/>
                  </a:cxn>
                  <a:cxn ang="0">
                    <a:pos x="82" y="344"/>
                  </a:cxn>
                  <a:cxn ang="0">
                    <a:pos x="77" y="255"/>
                  </a:cxn>
                  <a:cxn ang="0">
                    <a:pos x="79" y="164"/>
                  </a:cxn>
                  <a:cxn ang="0">
                    <a:pos x="91" y="79"/>
                  </a:cxn>
                  <a:cxn ang="0">
                    <a:pos x="116" y="6"/>
                  </a:cxn>
                  <a:cxn ang="0">
                    <a:pos x="116" y="5"/>
                  </a:cxn>
                  <a:cxn ang="0">
                    <a:pos x="116" y="4"/>
                  </a:cxn>
                  <a:cxn ang="0">
                    <a:pos x="114" y="2"/>
                  </a:cxn>
                  <a:cxn ang="0">
                    <a:pos x="109" y="0"/>
                  </a:cxn>
                  <a:cxn ang="0">
                    <a:pos x="100" y="0"/>
                  </a:cxn>
                  <a:cxn ang="0">
                    <a:pos x="86" y="1"/>
                  </a:cxn>
                  <a:cxn ang="0">
                    <a:pos x="65" y="4"/>
                  </a:cxn>
                  <a:cxn ang="0">
                    <a:pos x="36" y="11"/>
                  </a:cxn>
                </a:cxnLst>
                <a:rect l="0" t="0" r="r" b="b"/>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prstTxWarp prst="textNoShape">
                  <a:avLst/>
                </a:prstTxWarp>
              </a:bodyPr>
              <a:lstStyle/>
              <a:p>
                <a:endParaRPr lang="en-US"/>
              </a:p>
            </p:txBody>
          </p:sp>
          <p:sp>
            <p:nvSpPr>
              <p:cNvPr id="204891" name="Freeform 91"/>
              <p:cNvSpPr>
                <a:spLocks/>
              </p:cNvSpPr>
              <p:nvPr/>
            </p:nvSpPr>
            <p:spPr bwMode="auto">
              <a:xfrm>
                <a:off x="6417" y="13724"/>
                <a:ext cx="97" cy="463"/>
              </a:xfrm>
              <a:custGeom>
                <a:avLst/>
                <a:gdLst/>
                <a:ahLst/>
                <a:cxnLst>
                  <a:cxn ang="0">
                    <a:pos x="30" y="9"/>
                  </a:cxn>
                  <a:cxn ang="0">
                    <a:pos x="27" y="17"/>
                  </a:cxn>
                  <a:cxn ang="0">
                    <a:pos x="20" y="44"/>
                  </a:cxn>
                  <a:cxn ang="0">
                    <a:pos x="12" y="85"/>
                  </a:cxn>
                  <a:cxn ang="0">
                    <a:pos x="4" y="140"/>
                  </a:cxn>
                  <a:cxn ang="0">
                    <a:pos x="0" y="207"/>
                  </a:cxn>
                  <a:cxn ang="0">
                    <a:pos x="0" y="285"/>
                  </a:cxn>
                  <a:cxn ang="0">
                    <a:pos x="9" y="370"/>
                  </a:cxn>
                  <a:cxn ang="0">
                    <a:pos x="26" y="463"/>
                  </a:cxn>
                  <a:cxn ang="0">
                    <a:pos x="93" y="460"/>
                  </a:cxn>
                  <a:cxn ang="0">
                    <a:pos x="89" y="446"/>
                  </a:cxn>
                  <a:cxn ang="0">
                    <a:pos x="83" y="408"/>
                  </a:cxn>
                  <a:cxn ang="0">
                    <a:pos x="75" y="353"/>
                  </a:cxn>
                  <a:cxn ang="0">
                    <a:pos x="68" y="285"/>
                  </a:cxn>
                  <a:cxn ang="0">
                    <a:pos x="65" y="211"/>
                  </a:cxn>
                  <a:cxn ang="0">
                    <a:pos x="67" y="136"/>
                  </a:cxn>
                  <a:cxn ang="0">
                    <a:pos x="76" y="65"/>
                  </a:cxn>
                  <a:cxn ang="0">
                    <a:pos x="97" y="5"/>
                  </a:cxn>
                  <a:cxn ang="0">
                    <a:pos x="97" y="4"/>
                  </a:cxn>
                  <a:cxn ang="0">
                    <a:pos x="97" y="3"/>
                  </a:cxn>
                  <a:cxn ang="0">
                    <a:pos x="95" y="1"/>
                  </a:cxn>
                  <a:cxn ang="0">
                    <a:pos x="91" y="0"/>
                  </a:cxn>
                  <a:cxn ang="0">
                    <a:pos x="84" y="0"/>
                  </a:cxn>
                  <a:cxn ang="0">
                    <a:pos x="71" y="0"/>
                  </a:cxn>
                  <a:cxn ang="0">
                    <a:pos x="54" y="3"/>
                  </a:cxn>
                  <a:cxn ang="0">
                    <a:pos x="30" y="9"/>
                  </a:cxn>
                </a:cxnLst>
                <a:rect l="0" t="0" r="r" b="b"/>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prstTxWarp prst="textNoShape">
                  <a:avLst/>
                </a:prstTxWarp>
              </a:bodyPr>
              <a:lstStyle/>
              <a:p>
                <a:endParaRPr lang="en-US"/>
              </a:p>
            </p:txBody>
          </p:sp>
          <p:sp>
            <p:nvSpPr>
              <p:cNvPr id="204892" name="Freeform 92"/>
              <p:cNvSpPr>
                <a:spLocks/>
              </p:cNvSpPr>
              <p:nvPr/>
            </p:nvSpPr>
            <p:spPr bwMode="auto">
              <a:xfrm>
                <a:off x="6422" y="13768"/>
                <a:ext cx="77" cy="367"/>
              </a:xfrm>
              <a:custGeom>
                <a:avLst/>
                <a:gdLst/>
                <a:ahLst/>
                <a:cxnLst>
                  <a:cxn ang="0">
                    <a:pos x="24" y="8"/>
                  </a:cxn>
                  <a:cxn ang="0">
                    <a:pos x="22" y="15"/>
                  </a:cxn>
                  <a:cxn ang="0">
                    <a:pos x="17" y="36"/>
                  </a:cxn>
                  <a:cxn ang="0">
                    <a:pos x="10" y="68"/>
                  </a:cxn>
                  <a:cxn ang="0">
                    <a:pos x="4" y="112"/>
                  </a:cxn>
                  <a:cxn ang="0">
                    <a:pos x="0" y="164"/>
                  </a:cxn>
                  <a:cxn ang="0">
                    <a:pos x="0" y="226"/>
                  </a:cxn>
                  <a:cxn ang="0">
                    <a:pos x="7" y="294"/>
                  </a:cxn>
                  <a:cxn ang="0">
                    <a:pos x="21" y="367"/>
                  </a:cxn>
                  <a:cxn ang="0">
                    <a:pos x="74" y="364"/>
                  </a:cxn>
                  <a:cxn ang="0">
                    <a:pos x="71" y="353"/>
                  </a:cxn>
                  <a:cxn ang="0">
                    <a:pos x="66" y="323"/>
                  </a:cxn>
                  <a:cxn ang="0">
                    <a:pos x="60" y="280"/>
                  </a:cxn>
                  <a:cxn ang="0">
                    <a:pos x="54" y="226"/>
                  </a:cxn>
                  <a:cxn ang="0">
                    <a:pos x="51" y="168"/>
                  </a:cxn>
                  <a:cxn ang="0">
                    <a:pos x="53" y="107"/>
                  </a:cxn>
                  <a:cxn ang="0">
                    <a:pos x="61" y="52"/>
                  </a:cxn>
                  <a:cxn ang="0">
                    <a:pos x="77" y="5"/>
                  </a:cxn>
                  <a:cxn ang="0">
                    <a:pos x="77" y="5"/>
                  </a:cxn>
                  <a:cxn ang="0">
                    <a:pos x="77" y="2"/>
                  </a:cxn>
                  <a:cxn ang="0">
                    <a:pos x="76" y="1"/>
                  </a:cxn>
                  <a:cxn ang="0">
                    <a:pos x="72" y="0"/>
                  </a:cxn>
                  <a:cxn ang="0">
                    <a:pos x="66" y="0"/>
                  </a:cxn>
                  <a:cxn ang="0">
                    <a:pos x="56" y="1"/>
                  </a:cxn>
                  <a:cxn ang="0">
                    <a:pos x="43" y="4"/>
                  </a:cxn>
                  <a:cxn ang="0">
                    <a:pos x="24" y="8"/>
                  </a:cxn>
                </a:cxnLst>
                <a:rect l="0" t="0" r="r" b="b"/>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prstTxWarp prst="textNoShape">
                  <a:avLst/>
                </a:prstTxWarp>
              </a:bodyPr>
              <a:lstStyle/>
              <a:p>
                <a:endParaRPr lang="en-US"/>
              </a:p>
            </p:txBody>
          </p:sp>
          <p:sp>
            <p:nvSpPr>
              <p:cNvPr id="204893" name="Freeform 93"/>
              <p:cNvSpPr>
                <a:spLocks/>
              </p:cNvSpPr>
              <p:nvPr/>
            </p:nvSpPr>
            <p:spPr bwMode="auto">
              <a:xfrm>
                <a:off x="6428" y="13813"/>
                <a:ext cx="56" cy="271"/>
              </a:xfrm>
              <a:custGeom>
                <a:avLst/>
                <a:gdLst/>
                <a:ahLst/>
                <a:cxnLst>
                  <a:cxn ang="0">
                    <a:pos x="17" y="5"/>
                  </a:cxn>
                  <a:cxn ang="0">
                    <a:pos x="16" y="10"/>
                  </a:cxn>
                  <a:cxn ang="0">
                    <a:pos x="12" y="25"/>
                  </a:cxn>
                  <a:cxn ang="0">
                    <a:pos x="6" y="49"/>
                  </a:cxn>
                  <a:cxn ang="0">
                    <a:pos x="2" y="82"/>
                  </a:cxn>
                  <a:cxn ang="0">
                    <a:pos x="0" y="122"/>
                  </a:cxn>
                  <a:cxn ang="0">
                    <a:pos x="0" y="166"/>
                  </a:cxn>
                  <a:cxn ang="0">
                    <a:pos x="4" y="217"/>
                  </a:cxn>
                  <a:cxn ang="0">
                    <a:pos x="15" y="271"/>
                  </a:cxn>
                  <a:cxn ang="0">
                    <a:pos x="54" y="268"/>
                  </a:cxn>
                  <a:cxn ang="0">
                    <a:pos x="52" y="261"/>
                  </a:cxn>
                  <a:cxn ang="0">
                    <a:pos x="48" y="238"/>
                  </a:cxn>
                  <a:cxn ang="0">
                    <a:pos x="44" y="206"/>
                  </a:cxn>
                  <a:cxn ang="0">
                    <a:pos x="40" y="166"/>
                  </a:cxn>
                  <a:cxn ang="0">
                    <a:pos x="37" y="123"/>
                  </a:cxn>
                  <a:cxn ang="0">
                    <a:pos x="39" y="78"/>
                  </a:cxn>
                  <a:cxn ang="0">
                    <a:pos x="44" y="37"/>
                  </a:cxn>
                  <a:cxn ang="0">
                    <a:pos x="56" y="3"/>
                  </a:cxn>
                  <a:cxn ang="0">
                    <a:pos x="56" y="3"/>
                  </a:cxn>
                  <a:cxn ang="0">
                    <a:pos x="56" y="2"/>
                  </a:cxn>
                  <a:cxn ang="0">
                    <a:pos x="55" y="1"/>
                  </a:cxn>
                  <a:cxn ang="0">
                    <a:pos x="52" y="0"/>
                  </a:cxn>
                  <a:cxn ang="0">
                    <a:pos x="48" y="0"/>
                  </a:cxn>
                  <a:cxn ang="0">
                    <a:pos x="42" y="0"/>
                  </a:cxn>
                  <a:cxn ang="0">
                    <a:pos x="31" y="2"/>
                  </a:cxn>
                  <a:cxn ang="0">
                    <a:pos x="17" y="5"/>
                  </a:cxn>
                </a:cxnLst>
                <a:rect l="0" t="0" r="r" b="b"/>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prstTxWarp prst="textNoShape">
                  <a:avLst/>
                </a:prstTxWarp>
              </a:bodyPr>
              <a:lstStyle/>
              <a:p>
                <a:endParaRPr lang="en-US"/>
              </a:p>
            </p:txBody>
          </p:sp>
          <p:sp>
            <p:nvSpPr>
              <p:cNvPr id="204894" name="Freeform 94"/>
              <p:cNvSpPr>
                <a:spLocks/>
              </p:cNvSpPr>
              <p:nvPr/>
            </p:nvSpPr>
            <p:spPr bwMode="auto">
              <a:xfrm>
                <a:off x="7211" y="13549"/>
                <a:ext cx="186" cy="732"/>
              </a:xfrm>
              <a:custGeom>
                <a:avLst/>
                <a:gdLst/>
                <a:ahLst/>
                <a:cxnLst>
                  <a:cxn ang="0">
                    <a:pos x="186" y="6"/>
                  </a:cxn>
                  <a:cxn ang="0">
                    <a:pos x="182" y="11"/>
                  </a:cxn>
                  <a:cxn ang="0">
                    <a:pos x="169" y="29"/>
                  </a:cxn>
                  <a:cxn ang="0">
                    <a:pos x="153" y="67"/>
                  </a:cxn>
                  <a:cxn ang="0">
                    <a:pos x="137" y="130"/>
                  </a:cxn>
                  <a:cxn ang="0">
                    <a:pos x="124" y="221"/>
                  </a:cxn>
                  <a:cxn ang="0">
                    <a:pos x="117" y="350"/>
                  </a:cxn>
                  <a:cxn ang="0">
                    <a:pos x="122" y="517"/>
                  </a:cxn>
                  <a:cxn ang="0">
                    <a:pos x="139" y="732"/>
                  </a:cxn>
                  <a:cxn ang="0">
                    <a:pos x="34" y="732"/>
                  </a:cxn>
                  <a:cxn ang="0">
                    <a:pos x="31" y="711"/>
                  </a:cxn>
                  <a:cxn ang="0">
                    <a:pos x="22" y="651"/>
                  </a:cxn>
                  <a:cxn ang="0">
                    <a:pos x="12" y="563"/>
                  </a:cxn>
                  <a:cxn ang="0">
                    <a:pos x="3" y="454"/>
                  </a:cxn>
                  <a:cxn ang="0">
                    <a:pos x="0" y="335"/>
                  </a:cxn>
                  <a:cxn ang="0">
                    <a:pos x="6" y="213"/>
                  </a:cxn>
                  <a:cxn ang="0">
                    <a:pos x="25" y="98"/>
                  </a:cxn>
                  <a:cxn ang="0">
                    <a:pos x="60" y="0"/>
                  </a:cxn>
                  <a:cxn ang="0">
                    <a:pos x="186" y="6"/>
                  </a:cxn>
                </a:cxnLst>
                <a:rect l="0" t="0" r="r" b="b"/>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prstTxWarp prst="textNoShape">
                  <a:avLst/>
                </a:prstTxWarp>
              </a:bodyPr>
              <a:lstStyle/>
              <a:p>
                <a:endParaRPr lang="en-US"/>
              </a:p>
            </p:txBody>
          </p:sp>
          <p:sp>
            <p:nvSpPr>
              <p:cNvPr id="204895" name="Freeform 95"/>
              <p:cNvSpPr>
                <a:spLocks/>
              </p:cNvSpPr>
              <p:nvPr/>
            </p:nvSpPr>
            <p:spPr bwMode="auto">
              <a:xfrm>
                <a:off x="7219" y="13600"/>
                <a:ext cx="158" cy="625"/>
              </a:xfrm>
              <a:custGeom>
                <a:avLst/>
                <a:gdLst/>
                <a:ahLst/>
                <a:cxnLst>
                  <a:cxn ang="0">
                    <a:pos x="158" y="4"/>
                  </a:cxn>
                  <a:cxn ang="0">
                    <a:pos x="153" y="9"/>
                  </a:cxn>
                  <a:cxn ang="0">
                    <a:pos x="144" y="25"/>
                  </a:cxn>
                  <a:cxn ang="0">
                    <a:pos x="130" y="57"/>
                  </a:cxn>
                  <a:cxn ang="0">
                    <a:pos x="116" y="110"/>
                  </a:cxn>
                  <a:cxn ang="0">
                    <a:pos x="105" y="189"/>
                  </a:cxn>
                  <a:cxn ang="0">
                    <a:pos x="100" y="298"/>
                  </a:cxn>
                  <a:cxn ang="0">
                    <a:pos x="103" y="441"/>
                  </a:cxn>
                  <a:cxn ang="0">
                    <a:pos x="118" y="625"/>
                  </a:cxn>
                  <a:cxn ang="0">
                    <a:pos x="29" y="625"/>
                  </a:cxn>
                  <a:cxn ang="0">
                    <a:pos x="25" y="607"/>
                  </a:cxn>
                  <a:cxn ang="0">
                    <a:pos x="18" y="556"/>
                  </a:cxn>
                  <a:cxn ang="0">
                    <a:pos x="9" y="480"/>
                  </a:cxn>
                  <a:cxn ang="0">
                    <a:pos x="2" y="387"/>
                  </a:cxn>
                  <a:cxn ang="0">
                    <a:pos x="0" y="286"/>
                  </a:cxn>
                  <a:cxn ang="0">
                    <a:pos x="5" y="182"/>
                  </a:cxn>
                  <a:cxn ang="0">
                    <a:pos x="21" y="84"/>
                  </a:cxn>
                  <a:cxn ang="0">
                    <a:pos x="51" y="0"/>
                  </a:cxn>
                  <a:cxn ang="0">
                    <a:pos x="158" y="4"/>
                  </a:cxn>
                </a:cxnLst>
                <a:rect l="0" t="0" r="r" b="b"/>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prstTxWarp prst="textNoShape">
                  <a:avLst/>
                </a:prstTxWarp>
              </a:bodyPr>
              <a:lstStyle/>
              <a:p>
                <a:endParaRPr lang="en-US"/>
              </a:p>
            </p:txBody>
          </p:sp>
          <p:sp>
            <p:nvSpPr>
              <p:cNvPr id="204896" name="Freeform 96"/>
              <p:cNvSpPr>
                <a:spLocks/>
              </p:cNvSpPr>
              <p:nvPr/>
            </p:nvSpPr>
            <p:spPr bwMode="auto">
              <a:xfrm>
                <a:off x="7225" y="13651"/>
                <a:ext cx="131" cy="517"/>
              </a:xfrm>
              <a:custGeom>
                <a:avLst/>
                <a:gdLst/>
                <a:ahLst/>
                <a:cxnLst>
                  <a:cxn ang="0">
                    <a:pos x="131" y="4"/>
                  </a:cxn>
                  <a:cxn ang="0">
                    <a:pos x="128" y="7"/>
                  </a:cxn>
                  <a:cxn ang="0">
                    <a:pos x="119" y="21"/>
                  </a:cxn>
                  <a:cxn ang="0">
                    <a:pos x="109" y="47"/>
                  </a:cxn>
                  <a:cxn ang="0">
                    <a:pos x="97" y="91"/>
                  </a:cxn>
                  <a:cxn ang="0">
                    <a:pos x="88" y="156"/>
                  </a:cxn>
                  <a:cxn ang="0">
                    <a:pos x="84" y="247"/>
                  </a:cxn>
                  <a:cxn ang="0">
                    <a:pos x="86" y="366"/>
                  </a:cxn>
                  <a:cxn ang="0">
                    <a:pos x="99" y="517"/>
                  </a:cxn>
                  <a:cxn ang="0">
                    <a:pos x="25" y="517"/>
                  </a:cxn>
                  <a:cxn ang="0">
                    <a:pos x="23" y="502"/>
                  </a:cxn>
                  <a:cxn ang="0">
                    <a:pos x="16" y="460"/>
                  </a:cxn>
                  <a:cxn ang="0">
                    <a:pos x="9" y="397"/>
                  </a:cxn>
                  <a:cxn ang="0">
                    <a:pos x="2" y="320"/>
                  </a:cxn>
                  <a:cxn ang="0">
                    <a:pos x="0" y="236"/>
                  </a:cxn>
                  <a:cxn ang="0">
                    <a:pos x="4" y="151"/>
                  </a:cxn>
                  <a:cxn ang="0">
                    <a:pos x="18" y="70"/>
                  </a:cxn>
                  <a:cxn ang="0">
                    <a:pos x="43" y="0"/>
                  </a:cxn>
                  <a:cxn ang="0">
                    <a:pos x="131" y="4"/>
                  </a:cxn>
                </a:cxnLst>
                <a:rect l="0" t="0" r="r" b="b"/>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prstTxWarp prst="textNoShape">
                  <a:avLst/>
                </a:prstTxWarp>
              </a:bodyPr>
              <a:lstStyle/>
              <a:p>
                <a:endParaRPr lang="en-US"/>
              </a:p>
            </p:txBody>
          </p:sp>
          <p:sp>
            <p:nvSpPr>
              <p:cNvPr id="204897" name="Freeform 97"/>
              <p:cNvSpPr>
                <a:spLocks/>
              </p:cNvSpPr>
              <p:nvPr/>
            </p:nvSpPr>
            <p:spPr bwMode="auto">
              <a:xfrm>
                <a:off x="7233" y="13701"/>
                <a:ext cx="104" cy="411"/>
              </a:xfrm>
              <a:custGeom>
                <a:avLst/>
                <a:gdLst/>
                <a:ahLst/>
                <a:cxnLst>
                  <a:cxn ang="0">
                    <a:pos x="104" y="4"/>
                  </a:cxn>
                  <a:cxn ang="0">
                    <a:pos x="101" y="7"/>
                  </a:cxn>
                  <a:cxn ang="0">
                    <a:pos x="94" y="17"/>
                  </a:cxn>
                  <a:cxn ang="0">
                    <a:pos x="86" y="38"/>
                  </a:cxn>
                  <a:cxn ang="0">
                    <a:pos x="76" y="73"/>
                  </a:cxn>
                  <a:cxn ang="0">
                    <a:pos x="69" y="125"/>
                  </a:cxn>
                  <a:cxn ang="0">
                    <a:pos x="65" y="196"/>
                  </a:cxn>
                  <a:cxn ang="0">
                    <a:pos x="67" y="291"/>
                  </a:cxn>
                  <a:cxn ang="0">
                    <a:pos x="77" y="411"/>
                  </a:cxn>
                  <a:cxn ang="0">
                    <a:pos x="19" y="411"/>
                  </a:cxn>
                  <a:cxn ang="0">
                    <a:pos x="17" y="399"/>
                  </a:cxn>
                  <a:cxn ang="0">
                    <a:pos x="11" y="365"/>
                  </a:cxn>
                  <a:cxn ang="0">
                    <a:pos x="6" y="316"/>
                  </a:cxn>
                  <a:cxn ang="0">
                    <a:pos x="2" y="255"/>
                  </a:cxn>
                  <a:cxn ang="0">
                    <a:pos x="0" y="188"/>
                  </a:cxn>
                  <a:cxn ang="0">
                    <a:pos x="4" y="120"/>
                  </a:cxn>
                  <a:cxn ang="0">
                    <a:pos x="15" y="55"/>
                  </a:cxn>
                  <a:cxn ang="0">
                    <a:pos x="34" y="0"/>
                  </a:cxn>
                  <a:cxn ang="0">
                    <a:pos x="104" y="4"/>
                  </a:cxn>
                </a:cxnLst>
                <a:rect l="0" t="0" r="r" b="b"/>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prstTxWarp prst="textNoShape">
                  <a:avLst/>
                </a:prstTxWarp>
              </a:bodyPr>
              <a:lstStyle/>
              <a:p>
                <a:endParaRPr lang="en-US"/>
              </a:p>
            </p:txBody>
          </p:sp>
          <p:sp>
            <p:nvSpPr>
              <p:cNvPr id="204898" name="Freeform 98"/>
              <p:cNvSpPr>
                <a:spLocks/>
              </p:cNvSpPr>
              <p:nvPr/>
            </p:nvSpPr>
            <p:spPr bwMode="auto">
              <a:xfrm>
                <a:off x="7240" y="13752"/>
                <a:ext cx="76" cy="302"/>
              </a:xfrm>
              <a:custGeom>
                <a:avLst/>
                <a:gdLst/>
                <a:ahLst/>
                <a:cxnLst>
                  <a:cxn ang="0">
                    <a:pos x="76" y="2"/>
                  </a:cxn>
                  <a:cxn ang="0">
                    <a:pos x="74" y="4"/>
                  </a:cxn>
                  <a:cxn ang="0">
                    <a:pos x="70" y="12"/>
                  </a:cxn>
                  <a:cxn ang="0">
                    <a:pos x="62" y="28"/>
                  </a:cxn>
                  <a:cxn ang="0">
                    <a:pos x="56" y="53"/>
                  </a:cxn>
                  <a:cxn ang="0">
                    <a:pos x="51" y="92"/>
                  </a:cxn>
                  <a:cxn ang="0">
                    <a:pos x="49" y="145"/>
                  </a:cxn>
                  <a:cxn ang="0">
                    <a:pos x="50" y="214"/>
                  </a:cxn>
                  <a:cxn ang="0">
                    <a:pos x="57" y="302"/>
                  </a:cxn>
                  <a:cxn ang="0">
                    <a:pos x="14" y="302"/>
                  </a:cxn>
                  <a:cxn ang="0">
                    <a:pos x="13" y="294"/>
                  </a:cxn>
                  <a:cxn ang="0">
                    <a:pos x="9" y="269"/>
                  </a:cxn>
                  <a:cxn ang="0">
                    <a:pos x="4" y="232"/>
                  </a:cxn>
                  <a:cxn ang="0">
                    <a:pos x="1" y="188"/>
                  </a:cxn>
                  <a:cxn ang="0">
                    <a:pos x="0" y="138"/>
                  </a:cxn>
                  <a:cxn ang="0">
                    <a:pos x="2" y="89"/>
                  </a:cxn>
                  <a:cxn ang="0">
                    <a:pos x="10" y="41"/>
                  </a:cxn>
                  <a:cxn ang="0">
                    <a:pos x="25" y="0"/>
                  </a:cxn>
                  <a:cxn ang="0">
                    <a:pos x="76" y="2"/>
                  </a:cxn>
                </a:cxnLst>
                <a:rect l="0" t="0" r="r" b="b"/>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prstTxWarp prst="textNoShape">
                  <a:avLst/>
                </a:prstTxWarp>
              </a:bodyPr>
              <a:lstStyle/>
              <a:p>
                <a:endParaRPr lang="en-US"/>
              </a:p>
            </p:txBody>
          </p:sp>
          <p:sp>
            <p:nvSpPr>
              <p:cNvPr id="204899" name="Rectangle 99"/>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prstTxWarp prst="textNoShape">
                  <a:avLst/>
                </a:prstTxWarp>
              </a:bodyPr>
              <a:lstStyle/>
              <a:p>
                <a:endParaRPr lang="en-US"/>
              </a:p>
            </p:txBody>
          </p:sp>
          <p:sp>
            <p:nvSpPr>
              <p:cNvPr id="204900" name="Freeform 100"/>
              <p:cNvSpPr>
                <a:spLocks/>
              </p:cNvSpPr>
              <p:nvPr/>
            </p:nvSpPr>
            <p:spPr bwMode="auto">
              <a:xfrm>
                <a:off x="6579" y="13664"/>
                <a:ext cx="375" cy="440"/>
              </a:xfrm>
              <a:custGeom>
                <a:avLst/>
                <a:gdLst/>
                <a:ahLst/>
                <a:cxnLst>
                  <a:cxn ang="0">
                    <a:pos x="35" y="41"/>
                  </a:cxn>
                  <a:cxn ang="0">
                    <a:pos x="32" y="49"/>
                  </a:cxn>
                  <a:cxn ang="0">
                    <a:pos x="25" y="74"/>
                  </a:cxn>
                  <a:cxn ang="0">
                    <a:pos x="17" y="112"/>
                  </a:cxn>
                  <a:cxn ang="0">
                    <a:pos x="8" y="163"/>
                  </a:cxn>
                  <a:cxn ang="0">
                    <a:pos x="2" y="223"/>
                  </a:cxn>
                  <a:cxn ang="0">
                    <a:pos x="0" y="290"/>
                  </a:cxn>
                  <a:cxn ang="0">
                    <a:pos x="7" y="363"/>
                  </a:cxn>
                  <a:cxn ang="0">
                    <a:pos x="23" y="440"/>
                  </a:cxn>
                  <a:cxn ang="0">
                    <a:pos x="23" y="437"/>
                  </a:cxn>
                  <a:cxn ang="0">
                    <a:pos x="23" y="427"/>
                  </a:cxn>
                  <a:cxn ang="0">
                    <a:pos x="23" y="411"/>
                  </a:cxn>
                  <a:cxn ang="0">
                    <a:pos x="23" y="391"/>
                  </a:cxn>
                  <a:cxn ang="0">
                    <a:pos x="25" y="367"/>
                  </a:cxn>
                  <a:cxn ang="0">
                    <a:pos x="28" y="341"/>
                  </a:cxn>
                  <a:cxn ang="0">
                    <a:pos x="33" y="312"/>
                  </a:cxn>
                  <a:cxn ang="0">
                    <a:pos x="39" y="281"/>
                  </a:cxn>
                  <a:cxn ang="0">
                    <a:pos x="49" y="251"/>
                  </a:cxn>
                  <a:cxn ang="0">
                    <a:pos x="61" y="222"/>
                  </a:cxn>
                  <a:cxn ang="0">
                    <a:pos x="75" y="194"/>
                  </a:cxn>
                  <a:cxn ang="0">
                    <a:pos x="93" y="168"/>
                  </a:cxn>
                  <a:cxn ang="0">
                    <a:pos x="116" y="145"/>
                  </a:cxn>
                  <a:cxn ang="0">
                    <a:pos x="141" y="127"/>
                  </a:cxn>
                  <a:cxn ang="0">
                    <a:pos x="173" y="114"/>
                  </a:cxn>
                  <a:cxn ang="0">
                    <a:pos x="208" y="106"/>
                  </a:cxn>
                  <a:cxn ang="0">
                    <a:pos x="210" y="104"/>
                  </a:cxn>
                  <a:cxn ang="0">
                    <a:pos x="217" y="100"/>
                  </a:cxn>
                  <a:cxn ang="0">
                    <a:pos x="227" y="92"/>
                  </a:cxn>
                  <a:cxn ang="0">
                    <a:pos x="245" y="82"/>
                  </a:cxn>
                  <a:cxn ang="0">
                    <a:pos x="267" y="69"/>
                  </a:cxn>
                  <a:cxn ang="0">
                    <a:pos x="296" y="54"/>
                  </a:cxn>
                  <a:cxn ang="0">
                    <a:pos x="332" y="36"/>
                  </a:cxn>
                  <a:cxn ang="0">
                    <a:pos x="375" y="17"/>
                  </a:cxn>
                  <a:cxn ang="0">
                    <a:pos x="373" y="16"/>
                  </a:cxn>
                  <a:cxn ang="0">
                    <a:pos x="366" y="15"/>
                  </a:cxn>
                  <a:cxn ang="0">
                    <a:pos x="357" y="13"/>
                  </a:cxn>
                  <a:cxn ang="0">
                    <a:pos x="343" y="10"/>
                  </a:cxn>
                  <a:cxn ang="0">
                    <a:pos x="326" y="7"/>
                  </a:cxn>
                  <a:cxn ang="0">
                    <a:pos x="307" y="5"/>
                  </a:cxn>
                  <a:cxn ang="0">
                    <a:pos x="285" y="3"/>
                  </a:cxn>
                  <a:cxn ang="0">
                    <a:pos x="261" y="1"/>
                  </a:cxn>
                  <a:cxn ang="0">
                    <a:pos x="235" y="0"/>
                  </a:cxn>
                  <a:cxn ang="0">
                    <a:pos x="208" y="1"/>
                  </a:cxn>
                  <a:cxn ang="0">
                    <a:pos x="180" y="2"/>
                  </a:cxn>
                  <a:cxn ang="0">
                    <a:pos x="151" y="5"/>
                  </a:cxn>
                  <a:cxn ang="0">
                    <a:pos x="122" y="10"/>
                  </a:cxn>
                  <a:cxn ang="0">
                    <a:pos x="92" y="18"/>
                  </a:cxn>
                  <a:cxn ang="0">
                    <a:pos x="63" y="28"/>
                  </a:cxn>
                  <a:cxn ang="0">
                    <a:pos x="35" y="41"/>
                  </a:cxn>
                </a:cxnLst>
                <a:rect l="0" t="0" r="r" b="b"/>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prstTxWarp prst="textNoShape">
                  <a:avLst/>
                </a:prstTxWarp>
              </a:bodyPr>
              <a:lstStyle/>
              <a:p>
                <a:endParaRPr lang="en-US"/>
              </a:p>
            </p:txBody>
          </p:sp>
          <p:sp>
            <p:nvSpPr>
              <p:cNvPr id="204901" name="Freeform 101"/>
              <p:cNvSpPr>
                <a:spLocks/>
              </p:cNvSpPr>
              <p:nvPr/>
            </p:nvSpPr>
            <p:spPr bwMode="auto">
              <a:xfrm>
                <a:off x="6061" y="13991"/>
                <a:ext cx="305" cy="83"/>
              </a:xfrm>
              <a:custGeom>
                <a:avLst/>
                <a:gdLst/>
                <a:ahLst/>
                <a:cxnLst>
                  <a:cxn ang="0">
                    <a:pos x="0" y="53"/>
                  </a:cxn>
                  <a:cxn ang="0">
                    <a:pos x="0" y="52"/>
                  </a:cxn>
                  <a:cxn ang="0">
                    <a:pos x="2" y="48"/>
                  </a:cxn>
                  <a:cxn ang="0">
                    <a:pos x="5" y="44"/>
                  </a:cxn>
                  <a:cxn ang="0">
                    <a:pos x="11" y="37"/>
                  </a:cxn>
                  <a:cxn ang="0">
                    <a:pos x="18" y="31"/>
                  </a:cxn>
                  <a:cxn ang="0">
                    <a:pos x="27" y="25"/>
                  </a:cxn>
                  <a:cxn ang="0">
                    <a:pos x="39" y="18"/>
                  </a:cxn>
                  <a:cxn ang="0">
                    <a:pos x="54" y="12"/>
                  </a:cxn>
                  <a:cxn ang="0">
                    <a:pos x="72" y="6"/>
                  </a:cxn>
                  <a:cxn ang="0">
                    <a:pos x="92" y="2"/>
                  </a:cxn>
                  <a:cxn ang="0">
                    <a:pos x="118" y="0"/>
                  </a:cxn>
                  <a:cxn ang="0">
                    <a:pos x="146" y="0"/>
                  </a:cxn>
                  <a:cxn ang="0">
                    <a:pos x="180" y="2"/>
                  </a:cxn>
                  <a:cxn ang="0">
                    <a:pos x="216" y="7"/>
                  </a:cxn>
                  <a:cxn ang="0">
                    <a:pos x="258" y="16"/>
                  </a:cxn>
                  <a:cxn ang="0">
                    <a:pos x="305" y="29"/>
                  </a:cxn>
                  <a:cxn ang="0">
                    <a:pos x="299" y="47"/>
                  </a:cxn>
                  <a:cxn ang="0">
                    <a:pos x="297" y="46"/>
                  </a:cxn>
                  <a:cxn ang="0">
                    <a:pos x="289" y="44"/>
                  </a:cxn>
                  <a:cxn ang="0">
                    <a:pos x="277" y="41"/>
                  </a:cxn>
                  <a:cxn ang="0">
                    <a:pos x="262" y="36"/>
                  </a:cxn>
                  <a:cxn ang="0">
                    <a:pos x="244" y="32"/>
                  </a:cxn>
                  <a:cxn ang="0">
                    <a:pos x="224" y="28"/>
                  </a:cxn>
                  <a:cxn ang="0">
                    <a:pos x="201" y="25"/>
                  </a:cxn>
                  <a:cxn ang="0">
                    <a:pos x="176" y="22"/>
                  </a:cxn>
                  <a:cxn ang="0">
                    <a:pos x="152" y="21"/>
                  </a:cxn>
                  <a:cxn ang="0">
                    <a:pos x="126" y="21"/>
                  </a:cxn>
                  <a:cxn ang="0">
                    <a:pos x="101" y="23"/>
                  </a:cxn>
                  <a:cxn ang="0">
                    <a:pos x="77" y="29"/>
                  </a:cxn>
                  <a:cxn ang="0">
                    <a:pos x="55" y="37"/>
                  </a:cxn>
                  <a:cxn ang="0">
                    <a:pos x="33" y="48"/>
                  </a:cxn>
                  <a:cxn ang="0">
                    <a:pos x="15" y="63"/>
                  </a:cxn>
                  <a:cxn ang="0">
                    <a:pos x="0" y="83"/>
                  </a:cxn>
                  <a:cxn ang="0">
                    <a:pos x="0" y="53"/>
                  </a:cxn>
                </a:cxnLst>
                <a:rect l="0" t="0" r="r" b="b"/>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204902" name="Freeform 102"/>
              <p:cNvSpPr>
                <a:spLocks/>
              </p:cNvSpPr>
              <p:nvPr/>
            </p:nvSpPr>
            <p:spPr bwMode="auto">
              <a:xfrm>
                <a:off x="6061" y="13793"/>
                <a:ext cx="305" cy="83"/>
              </a:xfrm>
              <a:custGeom>
                <a:avLst/>
                <a:gdLst/>
                <a:ahLst/>
                <a:cxnLst>
                  <a:cxn ang="0">
                    <a:pos x="0" y="53"/>
                  </a:cxn>
                  <a:cxn ang="0">
                    <a:pos x="0" y="52"/>
                  </a:cxn>
                  <a:cxn ang="0">
                    <a:pos x="2" y="49"/>
                  </a:cxn>
                  <a:cxn ang="0">
                    <a:pos x="5" y="44"/>
                  </a:cxn>
                  <a:cxn ang="0">
                    <a:pos x="11" y="38"/>
                  </a:cxn>
                  <a:cxn ang="0">
                    <a:pos x="18" y="31"/>
                  </a:cxn>
                  <a:cxn ang="0">
                    <a:pos x="27" y="25"/>
                  </a:cxn>
                  <a:cxn ang="0">
                    <a:pos x="39" y="17"/>
                  </a:cxn>
                  <a:cxn ang="0">
                    <a:pos x="54" y="12"/>
                  </a:cxn>
                  <a:cxn ang="0">
                    <a:pos x="72" y="7"/>
                  </a:cxn>
                  <a:cxn ang="0">
                    <a:pos x="92" y="2"/>
                  </a:cxn>
                  <a:cxn ang="0">
                    <a:pos x="118" y="0"/>
                  </a:cxn>
                  <a:cxn ang="0">
                    <a:pos x="146" y="0"/>
                  </a:cxn>
                  <a:cxn ang="0">
                    <a:pos x="180" y="2"/>
                  </a:cxn>
                  <a:cxn ang="0">
                    <a:pos x="216" y="8"/>
                  </a:cxn>
                  <a:cxn ang="0">
                    <a:pos x="258" y="16"/>
                  </a:cxn>
                  <a:cxn ang="0">
                    <a:pos x="305" y="29"/>
                  </a:cxn>
                  <a:cxn ang="0">
                    <a:pos x="299" y="47"/>
                  </a:cxn>
                  <a:cxn ang="0">
                    <a:pos x="297" y="45"/>
                  </a:cxn>
                  <a:cxn ang="0">
                    <a:pos x="289" y="43"/>
                  </a:cxn>
                  <a:cxn ang="0">
                    <a:pos x="277" y="40"/>
                  </a:cxn>
                  <a:cxn ang="0">
                    <a:pos x="262" y="36"/>
                  </a:cxn>
                  <a:cxn ang="0">
                    <a:pos x="244" y="33"/>
                  </a:cxn>
                  <a:cxn ang="0">
                    <a:pos x="224" y="28"/>
                  </a:cxn>
                  <a:cxn ang="0">
                    <a:pos x="201" y="25"/>
                  </a:cxn>
                  <a:cxn ang="0">
                    <a:pos x="176" y="22"/>
                  </a:cxn>
                  <a:cxn ang="0">
                    <a:pos x="152" y="21"/>
                  </a:cxn>
                  <a:cxn ang="0">
                    <a:pos x="126" y="22"/>
                  </a:cxn>
                  <a:cxn ang="0">
                    <a:pos x="101" y="24"/>
                  </a:cxn>
                  <a:cxn ang="0">
                    <a:pos x="77" y="29"/>
                  </a:cxn>
                  <a:cxn ang="0">
                    <a:pos x="55" y="38"/>
                  </a:cxn>
                  <a:cxn ang="0">
                    <a:pos x="33" y="49"/>
                  </a:cxn>
                  <a:cxn ang="0">
                    <a:pos x="15" y="64"/>
                  </a:cxn>
                  <a:cxn ang="0">
                    <a:pos x="0" y="83"/>
                  </a:cxn>
                  <a:cxn ang="0">
                    <a:pos x="0" y="53"/>
                  </a:cxn>
                </a:cxnLst>
                <a:rect l="0" t="0" r="r" b="b"/>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204903" name="Freeform 103"/>
              <p:cNvSpPr>
                <a:spLocks/>
              </p:cNvSpPr>
              <p:nvPr/>
            </p:nvSpPr>
            <p:spPr bwMode="auto">
              <a:xfrm>
                <a:off x="6348" y="13696"/>
                <a:ext cx="496" cy="917"/>
              </a:xfrm>
              <a:custGeom>
                <a:avLst/>
                <a:gdLst/>
                <a:ahLst/>
                <a:cxnLst>
                  <a:cxn ang="0">
                    <a:pos x="0" y="0"/>
                  </a:cxn>
                  <a:cxn ang="0">
                    <a:pos x="0" y="886"/>
                  </a:cxn>
                  <a:cxn ang="0">
                    <a:pos x="150" y="917"/>
                  </a:cxn>
                  <a:cxn ang="0">
                    <a:pos x="143" y="797"/>
                  </a:cxn>
                  <a:cxn ang="0">
                    <a:pos x="496" y="851"/>
                  </a:cxn>
                  <a:cxn ang="0">
                    <a:pos x="490" y="803"/>
                  </a:cxn>
                  <a:cxn ang="0">
                    <a:pos x="245" y="773"/>
                  </a:cxn>
                  <a:cxn ang="0">
                    <a:pos x="239" y="670"/>
                  </a:cxn>
                  <a:cxn ang="0">
                    <a:pos x="72" y="670"/>
                  </a:cxn>
                  <a:cxn ang="0">
                    <a:pos x="68" y="657"/>
                  </a:cxn>
                  <a:cxn ang="0">
                    <a:pos x="56" y="620"/>
                  </a:cxn>
                  <a:cxn ang="0">
                    <a:pos x="41" y="559"/>
                  </a:cxn>
                  <a:cxn ang="0">
                    <a:pos x="26" y="480"/>
                  </a:cxn>
                  <a:cxn ang="0">
                    <a:pos x="15" y="385"/>
                  </a:cxn>
                  <a:cxn ang="0">
                    <a:pos x="11" y="276"/>
                  </a:cxn>
                  <a:cxn ang="0">
                    <a:pos x="20" y="158"/>
                  </a:cxn>
                  <a:cxn ang="0">
                    <a:pos x="42" y="30"/>
                  </a:cxn>
                  <a:cxn ang="0">
                    <a:pos x="0" y="0"/>
                  </a:cxn>
                </a:cxnLst>
                <a:rect l="0" t="0" r="r" b="b"/>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prstTxWarp prst="textNoShape">
                  <a:avLst/>
                </a:prstTxWarp>
              </a:bodyPr>
              <a:lstStyle/>
              <a:p>
                <a:endParaRPr lang="en-US"/>
              </a:p>
            </p:txBody>
          </p:sp>
          <p:sp>
            <p:nvSpPr>
              <p:cNvPr id="204904" name="Freeform 104"/>
              <p:cNvSpPr>
                <a:spLocks/>
              </p:cNvSpPr>
              <p:nvPr/>
            </p:nvSpPr>
            <p:spPr bwMode="auto">
              <a:xfrm>
                <a:off x="6593" y="13487"/>
                <a:ext cx="638" cy="125"/>
              </a:xfrm>
              <a:custGeom>
                <a:avLst/>
                <a:gdLst/>
                <a:ahLst/>
                <a:cxnLst>
                  <a:cxn ang="0">
                    <a:pos x="0" y="125"/>
                  </a:cxn>
                  <a:cxn ang="0">
                    <a:pos x="4" y="124"/>
                  </a:cxn>
                  <a:cxn ang="0">
                    <a:pos x="14" y="119"/>
                  </a:cxn>
                  <a:cxn ang="0">
                    <a:pos x="31" y="114"/>
                  </a:cxn>
                  <a:cxn ang="0">
                    <a:pos x="53" y="106"/>
                  </a:cxn>
                  <a:cxn ang="0">
                    <a:pos x="81" y="98"/>
                  </a:cxn>
                  <a:cxn ang="0">
                    <a:pos x="113" y="89"/>
                  </a:cxn>
                  <a:cxn ang="0">
                    <a:pos x="151" y="81"/>
                  </a:cxn>
                  <a:cxn ang="0">
                    <a:pos x="192" y="73"/>
                  </a:cxn>
                  <a:cxn ang="0">
                    <a:pos x="237" y="65"/>
                  </a:cxn>
                  <a:cxn ang="0">
                    <a:pos x="286" y="60"/>
                  </a:cxn>
                  <a:cxn ang="0">
                    <a:pos x="337" y="56"/>
                  </a:cxn>
                  <a:cxn ang="0">
                    <a:pos x="390" y="55"/>
                  </a:cxn>
                  <a:cxn ang="0">
                    <a:pos x="446" y="56"/>
                  </a:cxn>
                  <a:cxn ang="0">
                    <a:pos x="503" y="61"/>
                  </a:cxn>
                  <a:cxn ang="0">
                    <a:pos x="561" y="70"/>
                  </a:cxn>
                  <a:cxn ang="0">
                    <a:pos x="620" y="83"/>
                  </a:cxn>
                  <a:cxn ang="0">
                    <a:pos x="638" y="0"/>
                  </a:cxn>
                  <a:cxn ang="0">
                    <a:pos x="634" y="0"/>
                  </a:cxn>
                  <a:cxn ang="0">
                    <a:pos x="620" y="0"/>
                  </a:cxn>
                  <a:cxn ang="0">
                    <a:pos x="599" y="0"/>
                  </a:cxn>
                  <a:cxn ang="0">
                    <a:pos x="571" y="1"/>
                  </a:cxn>
                  <a:cxn ang="0">
                    <a:pos x="536" y="2"/>
                  </a:cxn>
                  <a:cxn ang="0">
                    <a:pos x="496" y="3"/>
                  </a:cxn>
                  <a:cxn ang="0">
                    <a:pos x="452" y="6"/>
                  </a:cxn>
                  <a:cxn ang="0">
                    <a:pos x="405" y="8"/>
                  </a:cxn>
                  <a:cxn ang="0">
                    <a:pos x="354" y="13"/>
                  </a:cxn>
                  <a:cxn ang="0">
                    <a:pos x="302" y="17"/>
                  </a:cxn>
                  <a:cxn ang="0">
                    <a:pos x="249" y="22"/>
                  </a:cxn>
                  <a:cxn ang="0">
                    <a:pos x="196" y="30"/>
                  </a:cxn>
                  <a:cxn ang="0">
                    <a:pos x="144" y="37"/>
                  </a:cxn>
                  <a:cxn ang="0">
                    <a:pos x="93" y="47"/>
                  </a:cxn>
                  <a:cxn ang="0">
                    <a:pos x="45" y="58"/>
                  </a:cxn>
                  <a:cxn ang="0">
                    <a:pos x="0" y="71"/>
                  </a:cxn>
                  <a:cxn ang="0">
                    <a:pos x="0" y="125"/>
                  </a:cxn>
                </a:cxnLst>
                <a:rect l="0" t="0" r="r" b="b"/>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prstTxWarp prst="textNoShape">
                  <a:avLst/>
                </a:prstTxWarp>
              </a:bodyPr>
              <a:lstStyle/>
              <a:p>
                <a:endParaRPr lang="en-US"/>
              </a:p>
            </p:txBody>
          </p:sp>
          <p:sp>
            <p:nvSpPr>
              <p:cNvPr id="204905" name="Freeform 105"/>
              <p:cNvSpPr>
                <a:spLocks/>
              </p:cNvSpPr>
              <p:nvPr/>
            </p:nvSpPr>
            <p:spPr bwMode="auto">
              <a:xfrm>
                <a:off x="6217" y="14634"/>
                <a:ext cx="1075" cy="356"/>
              </a:xfrm>
              <a:custGeom>
                <a:avLst/>
                <a:gdLst/>
                <a:ahLst/>
                <a:cxnLst>
                  <a:cxn ang="0">
                    <a:pos x="454" y="344"/>
                  </a:cxn>
                  <a:cxn ang="0">
                    <a:pos x="456" y="343"/>
                  </a:cxn>
                  <a:cxn ang="0">
                    <a:pos x="463" y="341"/>
                  </a:cxn>
                  <a:cxn ang="0">
                    <a:pos x="472" y="337"/>
                  </a:cxn>
                  <a:cxn ang="0">
                    <a:pos x="485" y="332"/>
                  </a:cxn>
                  <a:cxn ang="0">
                    <a:pos x="501" y="325"/>
                  </a:cxn>
                  <a:cxn ang="0">
                    <a:pos x="518" y="317"/>
                  </a:cxn>
                  <a:cxn ang="0">
                    <a:pos x="538" y="308"/>
                  </a:cxn>
                  <a:cxn ang="0">
                    <a:pos x="558" y="298"/>
                  </a:cxn>
                  <a:cxn ang="0">
                    <a:pos x="580" y="287"/>
                  </a:cxn>
                  <a:cxn ang="0">
                    <a:pos x="600" y="274"/>
                  </a:cxn>
                  <a:cxn ang="0">
                    <a:pos x="621" y="262"/>
                  </a:cxn>
                  <a:cxn ang="0">
                    <a:pos x="640" y="248"/>
                  </a:cxn>
                  <a:cxn ang="0">
                    <a:pos x="658" y="234"/>
                  </a:cxn>
                  <a:cxn ang="0">
                    <a:pos x="674" y="219"/>
                  </a:cxn>
                  <a:cxn ang="0">
                    <a:pos x="688" y="204"/>
                  </a:cxn>
                  <a:cxn ang="0">
                    <a:pos x="699" y="189"/>
                  </a:cxn>
                  <a:cxn ang="0">
                    <a:pos x="0" y="18"/>
                  </a:cxn>
                  <a:cxn ang="0">
                    <a:pos x="54" y="0"/>
                  </a:cxn>
                  <a:cxn ang="0">
                    <a:pos x="1075" y="251"/>
                  </a:cxn>
                  <a:cxn ang="0">
                    <a:pos x="1033" y="274"/>
                  </a:cxn>
                  <a:cxn ang="0">
                    <a:pos x="738" y="199"/>
                  </a:cxn>
                  <a:cxn ang="0">
                    <a:pos x="737" y="200"/>
                  </a:cxn>
                  <a:cxn ang="0">
                    <a:pos x="735" y="203"/>
                  </a:cxn>
                  <a:cxn ang="0">
                    <a:pos x="730" y="207"/>
                  </a:cxn>
                  <a:cxn ang="0">
                    <a:pos x="724" y="214"/>
                  </a:cxn>
                  <a:cxn ang="0">
                    <a:pos x="716" y="222"/>
                  </a:cxn>
                  <a:cxn ang="0">
                    <a:pos x="706" y="231"/>
                  </a:cxn>
                  <a:cxn ang="0">
                    <a:pos x="694" y="242"/>
                  </a:cxn>
                  <a:cxn ang="0">
                    <a:pos x="679" y="253"/>
                  </a:cxn>
                  <a:cxn ang="0">
                    <a:pos x="662" y="265"/>
                  </a:cxn>
                  <a:cxn ang="0">
                    <a:pos x="643" y="278"/>
                  </a:cxn>
                  <a:cxn ang="0">
                    <a:pos x="621" y="291"/>
                  </a:cxn>
                  <a:cxn ang="0">
                    <a:pos x="597" y="303"/>
                  </a:cxn>
                  <a:cxn ang="0">
                    <a:pos x="570" y="317"/>
                  </a:cxn>
                  <a:cxn ang="0">
                    <a:pos x="540" y="330"/>
                  </a:cxn>
                  <a:cxn ang="0">
                    <a:pos x="508" y="343"/>
                  </a:cxn>
                  <a:cxn ang="0">
                    <a:pos x="472" y="356"/>
                  </a:cxn>
                  <a:cxn ang="0">
                    <a:pos x="454" y="344"/>
                  </a:cxn>
                </a:cxnLst>
                <a:rect l="0" t="0" r="r" b="b"/>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prstTxWarp prst="textNoShape">
                  <a:avLst/>
                </a:prstTxWarp>
              </a:bodyPr>
              <a:lstStyle/>
              <a:p>
                <a:endParaRPr lang="en-US"/>
              </a:p>
            </p:txBody>
          </p:sp>
          <p:sp>
            <p:nvSpPr>
              <p:cNvPr id="204906" name="Freeform 106"/>
              <p:cNvSpPr>
                <a:spLocks/>
              </p:cNvSpPr>
              <p:nvPr/>
            </p:nvSpPr>
            <p:spPr bwMode="auto">
              <a:xfrm>
                <a:off x="5997" y="14727"/>
                <a:ext cx="1095" cy="319"/>
              </a:xfrm>
              <a:custGeom>
                <a:avLst/>
                <a:gdLst/>
                <a:ahLst/>
                <a:cxnLst>
                  <a:cxn ang="0">
                    <a:pos x="0" y="0"/>
                  </a:cxn>
                  <a:cxn ang="0">
                    <a:pos x="1071" y="319"/>
                  </a:cxn>
                  <a:cxn ang="0">
                    <a:pos x="1095" y="319"/>
                  </a:cxn>
                  <a:cxn ang="0">
                    <a:pos x="33" y="0"/>
                  </a:cxn>
                  <a:cxn ang="0">
                    <a:pos x="0" y="0"/>
                  </a:cxn>
                </a:cxnLst>
                <a:rect l="0" t="0" r="r" b="b"/>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prstTxWarp prst="textNoShape">
                  <a:avLst/>
                </a:prstTxWarp>
              </a:bodyPr>
              <a:lstStyle/>
              <a:p>
                <a:endParaRPr lang="en-US"/>
              </a:p>
            </p:txBody>
          </p:sp>
          <p:sp>
            <p:nvSpPr>
              <p:cNvPr id="204907" name="Freeform 107"/>
              <p:cNvSpPr>
                <a:spLocks/>
              </p:cNvSpPr>
              <p:nvPr/>
            </p:nvSpPr>
            <p:spPr bwMode="auto">
              <a:xfrm>
                <a:off x="6181" y="14684"/>
                <a:ext cx="1082" cy="285"/>
              </a:xfrm>
              <a:custGeom>
                <a:avLst/>
                <a:gdLst/>
                <a:ahLst/>
                <a:cxnLst>
                  <a:cxn ang="0">
                    <a:pos x="0" y="1"/>
                  </a:cxn>
                  <a:cxn ang="0">
                    <a:pos x="1058" y="285"/>
                  </a:cxn>
                  <a:cxn ang="0">
                    <a:pos x="1082" y="284"/>
                  </a:cxn>
                  <a:cxn ang="0">
                    <a:pos x="33" y="0"/>
                  </a:cxn>
                  <a:cxn ang="0">
                    <a:pos x="0" y="1"/>
                  </a:cxn>
                </a:cxnLst>
                <a:rect l="0" t="0" r="r" b="b"/>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prstTxWarp prst="textNoShape">
                  <a:avLst/>
                </a:prstTxWarp>
              </a:bodyPr>
              <a:lstStyle/>
              <a:p>
                <a:endParaRPr lang="en-US"/>
              </a:p>
            </p:txBody>
          </p:sp>
          <p:sp>
            <p:nvSpPr>
              <p:cNvPr id="204908" name="Freeform 108"/>
              <p:cNvSpPr>
                <a:spLocks/>
              </p:cNvSpPr>
              <p:nvPr/>
            </p:nvSpPr>
            <p:spPr bwMode="auto">
              <a:xfrm>
                <a:off x="6093" y="14699"/>
                <a:ext cx="1087" cy="315"/>
              </a:xfrm>
              <a:custGeom>
                <a:avLst/>
                <a:gdLst/>
                <a:ahLst/>
                <a:cxnLst>
                  <a:cxn ang="0">
                    <a:pos x="0" y="0"/>
                  </a:cxn>
                  <a:cxn ang="0">
                    <a:pos x="1066" y="315"/>
                  </a:cxn>
                  <a:cxn ang="0">
                    <a:pos x="1087" y="308"/>
                  </a:cxn>
                  <a:cxn ang="0">
                    <a:pos x="31" y="0"/>
                  </a:cxn>
                  <a:cxn ang="0">
                    <a:pos x="0" y="0"/>
                  </a:cxn>
                </a:cxnLst>
                <a:rect l="0" t="0" r="r" b="b"/>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2" name="Group 1"/>
            <p:cNvGrpSpPr/>
            <p:nvPr/>
          </p:nvGrpSpPr>
          <p:grpSpPr>
            <a:xfrm>
              <a:off x="1089060" y="3938392"/>
              <a:ext cx="715139" cy="1382097"/>
              <a:chOff x="1089060" y="3938392"/>
              <a:chExt cx="715139" cy="1382097"/>
            </a:xfrm>
          </p:grpSpPr>
          <p:grpSp>
            <p:nvGrpSpPr>
              <p:cNvPr id="10" name="Group 109"/>
              <p:cNvGrpSpPr>
                <a:grpSpLocks/>
              </p:cNvGrpSpPr>
              <p:nvPr/>
            </p:nvGrpSpPr>
            <p:grpSpPr bwMode="auto">
              <a:xfrm>
                <a:off x="1089060" y="4293853"/>
                <a:ext cx="715139" cy="1026636"/>
                <a:chOff x="12762" y="10336"/>
                <a:chExt cx="1027" cy="1700"/>
              </a:xfrm>
            </p:grpSpPr>
            <p:sp>
              <p:nvSpPr>
                <p:cNvPr id="204910" name="Rectangle 110"/>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prstTxWarp prst="textNoShape">
                    <a:avLst/>
                  </a:prstTxWarp>
                </a:bodyPr>
                <a:lstStyle/>
                <a:p>
                  <a:endParaRPr lang="en-US"/>
                </a:p>
              </p:txBody>
            </p:sp>
            <p:sp>
              <p:nvSpPr>
                <p:cNvPr id="204911" name="Rectangle 111"/>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204912" name="Line 112"/>
                <p:cNvSpPr>
                  <a:spLocks noChangeShapeType="1"/>
                </p:cNvSpPr>
                <p:nvPr/>
              </p:nvSpPr>
              <p:spPr bwMode="auto">
                <a:xfrm>
                  <a:off x="12766" y="10682"/>
                  <a:ext cx="965" cy="2"/>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4913" name="Line 113"/>
                <p:cNvSpPr>
                  <a:spLocks noChangeShapeType="1"/>
                </p:cNvSpPr>
                <p:nvPr/>
              </p:nvSpPr>
              <p:spPr bwMode="auto">
                <a:xfrm>
                  <a:off x="12780" y="11042"/>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4914" name="Line 114"/>
                <p:cNvSpPr>
                  <a:spLocks noChangeShapeType="1"/>
                </p:cNvSpPr>
                <p:nvPr/>
              </p:nvSpPr>
              <p:spPr bwMode="auto">
                <a:xfrm>
                  <a:off x="12764" y="11374"/>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4915" name="Line 115"/>
                <p:cNvSpPr>
                  <a:spLocks noChangeShapeType="1"/>
                </p:cNvSpPr>
                <p:nvPr/>
              </p:nvSpPr>
              <p:spPr bwMode="auto">
                <a:xfrm>
                  <a:off x="12762" y="11675"/>
                  <a:ext cx="967" cy="2"/>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204916" name="Text Box 116"/>
              <p:cNvSpPr txBox="1">
                <a:spLocks noChangeArrowheads="1"/>
              </p:cNvSpPr>
              <p:nvPr/>
            </p:nvSpPr>
            <p:spPr bwMode="auto">
              <a:xfrm>
                <a:off x="1091243" y="3938392"/>
                <a:ext cx="696951" cy="274470"/>
              </a:xfrm>
              <a:prstGeom prst="rect">
                <a:avLst/>
              </a:prstGeom>
              <a:noFill/>
              <a:ln w="9525">
                <a:noFill/>
                <a:miter lim="800000"/>
                <a:headEnd/>
                <a:tailEnd/>
              </a:ln>
            </p:spPr>
            <p:txBody>
              <a:bodyPr>
                <a:prstTxWarp prst="textNoShape">
                  <a:avLst/>
                </a:prstTxWarp>
              </a:bodyPr>
              <a:lstStyle/>
              <a:p>
                <a:pPr algn="l" eaLnBrk="1" hangingPunct="1"/>
                <a:r>
                  <a:rPr lang="en-US" sz="1100" dirty="0">
                    <a:latin typeface="Arial" charset="0"/>
                  </a:rPr>
                  <a:t>Host </a:t>
                </a:r>
                <a:r>
                  <a:rPr lang="en-US" sz="1100" dirty="0" smtClean="0">
                    <a:latin typeface="Arial" charset="0"/>
                  </a:rPr>
                  <a:t>D</a:t>
                </a:r>
                <a:endParaRPr lang="en-US" sz="2200" dirty="0"/>
              </a:p>
            </p:txBody>
          </p:sp>
        </p:grpSp>
        <p:sp>
          <p:nvSpPr>
            <p:cNvPr id="204917" name="Line 117"/>
            <p:cNvSpPr>
              <a:spLocks noChangeShapeType="1"/>
            </p:cNvSpPr>
            <p:nvPr/>
          </p:nvSpPr>
          <p:spPr bwMode="auto">
            <a:xfrm flipH="1">
              <a:off x="3899684" y="3700902"/>
              <a:ext cx="796290" cy="1800"/>
            </a:xfrm>
            <a:prstGeom prst="line">
              <a:avLst/>
            </a:prstGeom>
            <a:noFill/>
            <a:ln w="19050">
              <a:solidFill>
                <a:srgbClr val="000000"/>
              </a:solidFill>
              <a:round/>
              <a:headEnd/>
              <a:tailEnd/>
            </a:ln>
          </p:spPr>
          <p:txBody>
            <a:bodyPr lIns="101882" tIns="50941" rIns="101882" bIns="50941">
              <a:prstTxWarp prst="textNoShape">
                <a:avLst/>
              </a:prstTxWarp>
            </a:bodyPr>
            <a:lstStyle/>
            <a:p>
              <a:endParaRPr lang="en-US"/>
            </a:p>
          </p:txBody>
        </p:sp>
        <p:sp>
          <p:nvSpPr>
            <p:cNvPr id="204918" name="Line 118"/>
            <p:cNvSpPr>
              <a:spLocks noChangeShapeType="1"/>
            </p:cNvSpPr>
            <p:nvPr/>
          </p:nvSpPr>
          <p:spPr bwMode="auto">
            <a:xfrm flipH="1" flipV="1">
              <a:off x="5858977" y="3722492"/>
              <a:ext cx="857409" cy="10795"/>
            </a:xfrm>
            <a:prstGeom prst="line">
              <a:avLst/>
            </a:prstGeom>
            <a:noFill/>
            <a:ln w="19050">
              <a:solidFill>
                <a:srgbClr val="000000"/>
              </a:solidFill>
              <a:round/>
              <a:headEnd/>
              <a:tailEnd/>
            </a:ln>
          </p:spPr>
          <p:txBody>
            <a:bodyPr lIns="101882" tIns="50941" rIns="101882" bIns="50941">
              <a:prstTxWarp prst="textNoShape">
                <a:avLst/>
              </a:prstTxWarp>
            </a:bodyPr>
            <a:lstStyle/>
            <a:p>
              <a:endParaRPr lang="en-US"/>
            </a:p>
          </p:txBody>
        </p:sp>
        <p:sp>
          <p:nvSpPr>
            <p:cNvPr id="204919" name="Line 119"/>
            <p:cNvSpPr>
              <a:spLocks noChangeShapeType="1"/>
            </p:cNvSpPr>
            <p:nvPr/>
          </p:nvSpPr>
          <p:spPr bwMode="auto">
            <a:xfrm flipH="1">
              <a:off x="5796111" y="3236717"/>
              <a:ext cx="1426687" cy="1468120"/>
            </a:xfrm>
            <a:prstGeom prst="line">
              <a:avLst/>
            </a:prstGeom>
            <a:noFill/>
            <a:ln w="19050">
              <a:solidFill>
                <a:srgbClr val="000000"/>
              </a:solidFill>
              <a:round/>
              <a:headEnd/>
              <a:tailEnd/>
            </a:ln>
          </p:spPr>
          <p:txBody>
            <a:bodyPr lIns="101882" tIns="50941" rIns="101882" bIns="50941">
              <a:prstTxWarp prst="textNoShape">
                <a:avLst/>
              </a:prstTxWarp>
            </a:bodyPr>
            <a:lstStyle/>
            <a:p>
              <a:endParaRPr lang="en-US"/>
            </a:p>
          </p:txBody>
        </p:sp>
        <p:sp>
          <p:nvSpPr>
            <p:cNvPr id="204920" name="Line 120"/>
            <p:cNvSpPr>
              <a:spLocks noChangeShapeType="1"/>
            </p:cNvSpPr>
            <p:nvPr/>
          </p:nvSpPr>
          <p:spPr bwMode="auto">
            <a:xfrm flipH="1">
              <a:off x="7177396" y="3258307"/>
              <a:ext cx="483711" cy="0"/>
            </a:xfrm>
            <a:prstGeom prst="line">
              <a:avLst/>
            </a:prstGeom>
            <a:noFill/>
            <a:ln w="19050">
              <a:solidFill>
                <a:srgbClr val="000000"/>
              </a:solidFill>
              <a:round/>
              <a:headEnd/>
              <a:tailEnd/>
            </a:ln>
          </p:spPr>
          <p:txBody>
            <a:bodyPr lIns="101882" tIns="50941" rIns="101882" bIns="50941">
              <a:prstTxWarp prst="textNoShape">
                <a:avLst/>
              </a:prstTxWarp>
            </a:bodyPr>
            <a:lstStyle/>
            <a:p>
              <a:endParaRPr lang="en-US"/>
            </a:p>
          </p:txBody>
        </p:sp>
        <p:grpSp>
          <p:nvGrpSpPr>
            <p:cNvPr id="11" name="Group 121"/>
            <p:cNvGrpSpPr>
              <a:grpSpLocks/>
            </p:cNvGrpSpPr>
            <p:nvPr/>
          </p:nvGrpSpPr>
          <p:grpSpPr bwMode="auto">
            <a:xfrm>
              <a:off x="7271693" y="2536841"/>
              <a:ext cx="1079183" cy="1021927"/>
              <a:chOff x="5850" y="13487"/>
              <a:chExt cx="2023" cy="1840"/>
            </a:xfrm>
          </p:grpSpPr>
          <p:sp>
            <p:nvSpPr>
              <p:cNvPr id="204922" name="Freeform 122"/>
              <p:cNvSpPr>
                <a:spLocks/>
              </p:cNvSpPr>
              <p:nvPr/>
            </p:nvSpPr>
            <p:spPr bwMode="auto">
              <a:xfrm>
                <a:off x="5850" y="13632"/>
                <a:ext cx="2023" cy="1695"/>
              </a:xfrm>
              <a:custGeom>
                <a:avLst/>
                <a:gdLst/>
                <a:ahLst/>
                <a:cxnLst>
                  <a:cxn ang="0">
                    <a:pos x="570" y="121"/>
                  </a:cxn>
                  <a:cxn ang="0">
                    <a:pos x="575" y="120"/>
                  </a:cxn>
                  <a:cxn ang="0">
                    <a:pos x="586" y="116"/>
                  </a:cxn>
                  <a:cxn ang="0">
                    <a:pos x="607" y="108"/>
                  </a:cxn>
                  <a:cxn ang="0">
                    <a:pos x="636" y="101"/>
                  </a:cxn>
                  <a:cxn ang="0">
                    <a:pos x="672" y="90"/>
                  </a:cxn>
                  <a:cxn ang="0">
                    <a:pos x="718" y="79"/>
                  </a:cxn>
                  <a:cxn ang="0">
                    <a:pos x="771" y="67"/>
                  </a:cxn>
                  <a:cxn ang="0">
                    <a:pos x="834" y="55"/>
                  </a:cxn>
                  <a:cxn ang="0">
                    <a:pos x="904" y="43"/>
                  </a:cxn>
                  <a:cxn ang="0">
                    <a:pos x="982" y="33"/>
                  </a:cxn>
                  <a:cxn ang="0">
                    <a:pos x="1071" y="22"/>
                  </a:cxn>
                  <a:cxn ang="0">
                    <a:pos x="1166" y="13"/>
                  </a:cxn>
                  <a:cxn ang="0">
                    <a:pos x="1271" y="7"/>
                  </a:cxn>
                  <a:cxn ang="0">
                    <a:pos x="1384" y="1"/>
                  </a:cxn>
                  <a:cxn ang="0">
                    <a:pos x="1506" y="0"/>
                  </a:cxn>
                  <a:cxn ang="0">
                    <a:pos x="1636" y="1"/>
                  </a:cxn>
                  <a:cxn ang="0">
                    <a:pos x="1692" y="233"/>
                  </a:cxn>
                  <a:cxn ang="0">
                    <a:pos x="1713" y="243"/>
                  </a:cxn>
                  <a:cxn ang="0">
                    <a:pos x="1758" y="274"/>
                  </a:cxn>
                  <a:cxn ang="0">
                    <a:pos x="1806" y="329"/>
                  </a:cxn>
                  <a:cxn ang="0">
                    <a:pos x="1836" y="409"/>
                  </a:cxn>
                  <a:cxn ang="0">
                    <a:pos x="1955" y="948"/>
                  </a:cxn>
                  <a:cxn ang="0">
                    <a:pos x="2003" y="1171"/>
                  </a:cxn>
                  <a:cxn ang="0">
                    <a:pos x="2011" y="1188"/>
                  </a:cxn>
                  <a:cxn ang="0">
                    <a:pos x="2022" y="1231"/>
                  </a:cxn>
                  <a:cxn ang="0">
                    <a:pos x="2021" y="1297"/>
                  </a:cxn>
                  <a:cxn ang="0">
                    <a:pos x="1992" y="1380"/>
                  </a:cxn>
                  <a:cxn ang="0">
                    <a:pos x="0" y="1328"/>
                  </a:cxn>
                  <a:cxn ang="0">
                    <a:pos x="199" y="1223"/>
                  </a:cxn>
                  <a:cxn ang="0">
                    <a:pos x="200" y="232"/>
                  </a:cxn>
                  <a:cxn ang="0">
                    <a:pos x="210" y="226"/>
                  </a:cxn>
                  <a:cxn ang="0">
                    <a:pos x="230" y="214"/>
                  </a:cxn>
                  <a:cxn ang="0">
                    <a:pos x="259" y="201"/>
                  </a:cxn>
                  <a:cxn ang="0">
                    <a:pos x="297" y="189"/>
                  </a:cxn>
                  <a:cxn ang="0">
                    <a:pos x="344" y="183"/>
                  </a:cxn>
                  <a:cxn ang="0">
                    <a:pos x="399" y="181"/>
                  </a:cxn>
                  <a:cxn ang="0">
                    <a:pos x="464" y="191"/>
                  </a:cxn>
                  <a:cxn ang="0">
                    <a:pos x="548" y="225"/>
                  </a:cxn>
                </a:cxnLst>
                <a:rect l="0" t="0" r="r" b="b"/>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prstTxWarp prst="textNoShape">
                  <a:avLst/>
                </a:prstTxWarp>
              </a:bodyPr>
              <a:lstStyle/>
              <a:p>
                <a:endParaRPr lang="en-US"/>
              </a:p>
            </p:txBody>
          </p:sp>
          <p:sp>
            <p:nvSpPr>
              <p:cNvPr id="204923" name="Freeform 123"/>
              <p:cNvSpPr>
                <a:spLocks/>
              </p:cNvSpPr>
              <p:nvPr/>
            </p:nvSpPr>
            <p:spPr bwMode="auto">
              <a:xfrm>
                <a:off x="6551" y="13597"/>
                <a:ext cx="650" cy="735"/>
              </a:xfrm>
              <a:custGeom>
                <a:avLst/>
                <a:gdLst/>
                <a:ahLst/>
                <a:cxnLst>
                  <a:cxn ang="0">
                    <a:pos x="645" y="27"/>
                  </a:cxn>
                  <a:cxn ang="0">
                    <a:pos x="642" y="26"/>
                  </a:cxn>
                  <a:cxn ang="0">
                    <a:pos x="631" y="23"/>
                  </a:cxn>
                  <a:cxn ang="0">
                    <a:pos x="615" y="19"/>
                  </a:cxn>
                  <a:cxn ang="0">
                    <a:pos x="592" y="15"/>
                  </a:cxn>
                  <a:cxn ang="0">
                    <a:pos x="565" y="10"/>
                  </a:cxn>
                  <a:cxn ang="0">
                    <a:pos x="533" y="6"/>
                  </a:cxn>
                  <a:cxn ang="0">
                    <a:pos x="496" y="3"/>
                  </a:cxn>
                  <a:cxn ang="0">
                    <a:pos x="456" y="1"/>
                  </a:cxn>
                  <a:cxn ang="0">
                    <a:pos x="411" y="0"/>
                  </a:cxn>
                  <a:cxn ang="0">
                    <a:pos x="364" y="2"/>
                  </a:cxn>
                  <a:cxn ang="0">
                    <a:pos x="315" y="6"/>
                  </a:cxn>
                  <a:cxn ang="0">
                    <a:pos x="262" y="15"/>
                  </a:cxn>
                  <a:cxn ang="0">
                    <a:pos x="209" y="26"/>
                  </a:cxn>
                  <a:cxn ang="0">
                    <a:pos x="154" y="42"/>
                  </a:cxn>
                  <a:cxn ang="0">
                    <a:pos x="98" y="61"/>
                  </a:cxn>
                  <a:cxn ang="0">
                    <a:pos x="42" y="87"/>
                  </a:cxn>
                  <a:cxn ang="0">
                    <a:pos x="38" y="101"/>
                  </a:cxn>
                  <a:cxn ang="0">
                    <a:pos x="28" y="141"/>
                  </a:cxn>
                  <a:cxn ang="0">
                    <a:pos x="17" y="203"/>
                  </a:cxn>
                  <a:cxn ang="0">
                    <a:pos x="6" y="283"/>
                  </a:cxn>
                  <a:cxn ang="0">
                    <a:pos x="0" y="378"/>
                  </a:cxn>
                  <a:cxn ang="0">
                    <a:pos x="5" y="484"/>
                  </a:cxn>
                  <a:cxn ang="0">
                    <a:pos x="21" y="599"/>
                  </a:cxn>
                  <a:cxn ang="0">
                    <a:pos x="54" y="716"/>
                  </a:cxn>
                  <a:cxn ang="0">
                    <a:pos x="58" y="716"/>
                  </a:cxn>
                  <a:cxn ang="0">
                    <a:pos x="66" y="715"/>
                  </a:cxn>
                  <a:cxn ang="0">
                    <a:pos x="80" y="713"/>
                  </a:cxn>
                  <a:cxn ang="0">
                    <a:pos x="99" y="712"/>
                  </a:cxn>
                  <a:cxn ang="0">
                    <a:pos x="124" y="710"/>
                  </a:cxn>
                  <a:cxn ang="0">
                    <a:pos x="153" y="708"/>
                  </a:cxn>
                  <a:cxn ang="0">
                    <a:pos x="188" y="707"/>
                  </a:cxn>
                  <a:cxn ang="0">
                    <a:pos x="225" y="706"/>
                  </a:cxn>
                  <a:cxn ang="0">
                    <a:pos x="267" y="705"/>
                  </a:cxn>
                  <a:cxn ang="0">
                    <a:pos x="313" y="706"/>
                  </a:cxn>
                  <a:cxn ang="0">
                    <a:pos x="362" y="707"/>
                  </a:cxn>
                  <a:cxn ang="0">
                    <a:pos x="415" y="709"/>
                  </a:cxn>
                  <a:cxn ang="0">
                    <a:pos x="470" y="713"/>
                  </a:cxn>
                  <a:cxn ang="0">
                    <a:pos x="528" y="719"/>
                  </a:cxn>
                  <a:cxn ang="0">
                    <a:pos x="588" y="726"/>
                  </a:cxn>
                  <a:cxn ang="0">
                    <a:pos x="650" y="735"/>
                  </a:cxn>
                  <a:cxn ang="0">
                    <a:pos x="647" y="713"/>
                  </a:cxn>
                  <a:cxn ang="0">
                    <a:pos x="641" y="655"/>
                  </a:cxn>
                  <a:cxn ang="0">
                    <a:pos x="631" y="568"/>
                  </a:cxn>
                  <a:cxn ang="0">
                    <a:pos x="623" y="462"/>
                  </a:cxn>
                  <a:cxn ang="0">
                    <a:pos x="618" y="345"/>
                  </a:cxn>
                  <a:cxn ang="0">
                    <a:pos x="618" y="229"/>
                  </a:cxn>
                  <a:cxn ang="0">
                    <a:pos x="627" y="119"/>
                  </a:cxn>
                  <a:cxn ang="0">
                    <a:pos x="645" y="27"/>
                  </a:cxn>
                </a:cxnLst>
                <a:rect l="0" t="0" r="r" b="b"/>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prstTxWarp prst="textNoShape">
                  <a:avLst/>
                </a:prstTxWarp>
              </a:bodyPr>
              <a:lstStyle/>
              <a:p>
                <a:endParaRPr lang="en-US"/>
              </a:p>
            </p:txBody>
          </p:sp>
          <p:sp>
            <p:nvSpPr>
              <p:cNvPr id="204924" name="Freeform 124"/>
              <p:cNvSpPr>
                <a:spLocks/>
              </p:cNvSpPr>
              <p:nvPr/>
            </p:nvSpPr>
            <p:spPr bwMode="auto">
              <a:xfrm>
                <a:off x="6623" y="13797"/>
                <a:ext cx="1071" cy="731"/>
              </a:xfrm>
              <a:custGeom>
                <a:avLst/>
                <a:gdLst/>
                <a:ahLst/>
                <a:cxnLst>
                  <a:cxn ang="0">
                    <a:pos x="6" y="552"/>
                  </a:cxn>
                  <a:cxn ang="0">
                    <a:pos x="0" y="642"/>
                  </a:cxn>
                  <a:cxn ang="0">
                    <a:pos x="698" y="731"/>
                  </a:cxn>
                  <a:cxn ang="0">
                    <a:pos x="703" y="729"/>
                  </a:cxn>
                  <a:cxn ang="0">
                    <a:pos x="717" y="722"/>
                  </a:cxn>
                  <a:cxn ang="0">
                    <a:pos x="740" y="710"/>
                  </a:cxn>
                  <a:cxn ang="0">
                    <a:pos x="768" y="694"/>
                  </a:cxn>
                  <a:cxn ang="0">
                    <a:pos x="801" y="672"/>
                  </a:cxn>
                  <a:cxn ang="0">
                    <a:pos x="838" y="645"/>
                  </a:cxn>
                  <a:cxn ang="0">
                    <a:pos x="876" y="614"/>
                  </a:cxn>
                  <a:cxn ang="0">
                    <a:pos x="915" y="577"/>
                  </a:cxn>
                  <a:cxn ang="0">
                    <a:pos x="953" y="536"/>
                  </a:cxn>
                  <a:cxn ang="0">
                    <a:pos x="988" y="491"/>
                  </a:cxn>
                  <a:cxn ang="0">
                    <a:pos x="1018" y="439"/>
                  </a:cxn>
                  <a:cxn ang="0">
                    <a:pos x="1043" y="383"/>
                  </a:cxn>
                  <a:cxn ang="0">
                    <a:pos x="1061" y="322"/>
                  </a:cxn>
                  <a:cxn ang="0">
                    <a:pos x="1071" y="255"/>
                  </a:cxn>
                  <a:cxn ang="0">
                    <a:pos x="1070" y="185"/>
                  </a:cxn>
                  <a:cxn ang="0">
                    <a:pos x="1057" y="108"/>
                  </a:cxn>
                  <a:cxn ang="0">
                    <a:pos x="1055" y="104"/>
                  </a:cxn>
                  <a:cxn ang="0">
                    <a:pos x="1049" y="92"/>
                  </a:cxn>
                  <a:cxn ang="0">
                    <a:pos x="1037" y="76"/>
                  </a:cxn>
                  <a:cxn ang="0">
                    <a:pos x="1022" y="57"/>
                  </a:cxn>
                  <a:cxn ang="0">
                    <a:pos x="1002" y="37"/>
                  </a:cxn>
                  <a:cxn ang="0">
                    <a:pos x="979" y="20"/>
                  </a:cxn>
                  <a:cxn ang="0">
                    <a:pos x="951" y="7"/>
                  </a:cxn>
                  <a:cxn ang="0">
                    <a:pos x="919" y="0"/>
                  </a:cxn>
                  <a:cxn ang="0">
                    <a:pos x="924" y="12"/>
                  </a:cxn>
                  <a:cxn ang="0">
                    <a:pos x="934" y="44"/>
                  </a:cxn>
                  <a:cxn ang="0">
                    <a:pos x="947" y="94"/>
                  </a:cxn>
                  <a:cxn ang="0">
                    <a:pos x="958" y="159"/>
                  </a:cxn>
                  <a:cxn ang="0">
                    <a:pos x="961" y="238"/>
                  </a:cxn>
                  <a:cxn ang="0">
                    <a:pos x="953" y="324"/>
                  </a:cxn>
                  <a:cxn ang="0">
                    <a:pos x="928" y="418"/>
                  </a:cxn>
                  <a:cxn ang="0">
                    <a:pos x="884" y="516"/>
                  </a:cxn>
                  <a:cxn ang="0">
                    <a:pos x="883" y="518"/>
                  </a:cxn>
                  <a:cxn ang="0">
                    <a:pos x="879" y="521"/>
                  </a:cxn>
                  <a:cxn ang="0">
                    <a:pos x="872" y="526"/>
                  </a:cxn>
                  <a:cxn ang="0">
                    <a:pos x="862" y="534"/>
                  </a:cxn>
                  <a:cxn ang="0">
                    <a:pos x="851" y="541"/>
                  </a:cxn>
                  <a:cxn ang="0">
                    <a:pos x="837" y="550"/>
                  </a:cxn>
                  <a:cxn ang="0">
                    <a:pos x="819" y="559"/>
                  </a:cxn>
                  <a:cxn ang="0">
                    <a:pos x="800" y="567"/>
                  </a:cxn>
                  <a:cxn ang="0">
                    <a:pos x="778" y="575"/>
                  </a:cxn>
                  <a:cxn ang="0">
                    <a:pos x="754" y="582"/>
                  </a:cxn>
                  <a:cxn ang="0">
                    <a:pos x="727" y="588"/>
                  </a:cxn>
                  <a:cxn ang="0">
                    <a:pos x="697" y="592"/>
                  </a:cxn>
                  <a:cxn ang="0">
                    <a:pos x="666" y="593"/>
                  </a:cxn>
                  <a:cxn ang="0">
                    <a:pos x="631" y="592"/>
                  </a:cxn>
                  <a:cxn ang="0">
                    <a:pos x="593" y="589"/>
                  </a:cxn>
                  <a:cxn ang="0">
                    <a:pos x="555" y="581"/>
                  </a:cxn>
                  <a:cxn ang="0">
                    <a:pos x="555" y="677"/>
                  </a:cxn>
                  <a:cxn ang="0">
                    <a:pos x="24" y="623"/>
                  </a:cxn>
                  <a:cxn ang="0">
                    <a:pos x="6" y="552"/>
                  </a:cxn>
                </a:cxnLst>
                <a:rect l="0" t="0" r="r" b="b"/>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prstTxWarp prst="textNoShape">
                  <a:avLst/>
                </a:prstTxWarp>
              </a:bodyPr>
              <a:lstStyle/>
              <a:p>
                <a:endParaRPr lang="en-US"/>
              </a:p>
            </p:txBody>
          </p:sp>
          <p:sp>
            <p:nvSpPr>
              <p:cNvPr id="204925" name="Freeform 125"/>
              <p:cNvSpPr>
                <a:spLocks/>
              </p:cNvSpPr>
              <p:nvPr/>
            </p:nvSpPr>
            <p:spPr bwMode="auto">
              <a:xfrm>
                <a:off x="6486" y="14516"/>
                <a:ext cx="787" cy="253"/>
              </a:xfrm>
              <a:custGeom>
                <a:avLst/>
                <a:gdLst/>
                <a:ahLst/>
                <a:cxnLst>
                  <a:cxn ang="0">
                    <a:pos x="787" y="91"/>
                  </a:cxn>
                  <a:cxn ang="0">
                    <a:pos x="12" y="0"/>
                  </a:cxn>
                  <a:cxn ang="0">
                    <a:pos x="0" y="91"/>
                  </a:cxn>
                  <a:cxn ang="0">
                    <a:pos x="764" y="253"/>
                  </a:cxn>
                  <a:cxn ang="0">
                    <a:pos x="787" y="91"/>
                  </a:cxn>
                </a:cxnLst>
                <a:rect l="0" t="0" r="r" b="b"/>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prstTxWarp prst="textNoShape">
                  <a:avLst/>
                </a:prstTxWarp>
              </a:bodyPr>
              <a:lstStyle/>
              <a:p>
                <a:endParaRPr lang="en-US"/>
              </a:p>
            </p:txBody>
          </p:sp>
          <p:sp>
            <p:nvSpPr>
              <p:cNvPr id="204926" name="Freeform 126"/>
              <p:cNvSpPr>
                <a:spLocks/>
              </p:cNvSpPr>
              <p:nvPr/>
            </p:nvSpPr>
            <p:spPr bwMode="auto">
              <a:xfrm>
                <a:off x="6879" y="14597"/>
                <a:ext cx="336" cy="115"/>
              </a:xfrm>
              <a:custGeom>
                <a:avLst/>
                <a:gdLst/>
                <a:ahLst/>
                <a:cxnLst>
                  <a:cxn ang="0">
                    <a:pos x="336" y="50"/>
                  </a:cxn>
                  <a:cxn ang="0">
                    <a:pos x="4" y="0"/>
                  </a:cxn>
                  <a:cxn ang="0">
                    <a:pos x="0" y="48"/>
                  </a:cxn>
                  <a:cxn ang="0">
                    <a:pos x="327" y="115"/>
                  </a:cxn>
                  <a:cxn ang="0">
                    <a:pos x="336" y="50"/>
                  </a:cxn>
                </a:cxnLst>
                <a:rect l="0" t="0" r="r" b="b"/>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prstTxWarp prst="textNoShape">
                  <a:avLst/>
                </a:prstTxWarp>
              </a:bodyPr>
              <a:lstStyle/>
              <a:p>
                <a:endParaRPr lang="en-US"/>
              </a:p>
            </p:txBody>
          </p:sp>
          <p:sp>
            <p:nvSpPr>
              <p:cNvPr id="204927" name="Freeform 127"/>
              <p:cNvSpPr>
                <a:spLocks/>
              </p:cNvSpPr>
              <p:nvPr/>
            </p:nvSpPr>
            <p:spPr bwMode="auto">
              <a:xfrm>
                <a:off x="6536" y="14540"/>
                <a:ext cx="225" cy="85"/>
              </a:xfrm>
              <a:custGeom>
                <a:avLst/>
                <a:gdLst/>
                <a:ahLst/>
                <a:cxnLst>
                  <a:cxn ang="0">
                    <a:pos x="225" y="39"/>
                  </a:cxn>
                  <a:cxn ang="0">
                    <a:pos x="0" y="0"/>
                  </a:cxn>
                  <a:cxn ang="0">
                    <a:pos x="3" y="41"/>
                  </a:cxn>
                  <a:cxn ang="0">
                    <a:pos x="218" y="85"/>
                  </a:cxn>
                  <a:cxn ang="0">
                    <a:pos x="225" y="39"/>
                  </a:cxn>
                </a:cxnLst>
                <a:rect l="0" t="0" r="r" b="b"/>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prstTxWarp prst="textNoShape">
                  <a:avLst/>
                </a:prstTxWarp>
              </a:bodyPr>
              <a:lstStyle/>
              <a:p>
                <a:endParaRPr lang="en-US"/>
              </a:p>
            </p:txBody>
          </p:sp>
          <p:sp>
            <p:nvSpPr>
              <p:cNvPr id="204928" name="Freeform 128"/>
              <p:cNvSpPr>
                <a:spLocks/>
              </p:cNvSpPr>
              <p:nvPr/>
            </p:nvSpPr>
            <p:spPr bwMode="auto">
              <a:xfrm>
                <a:off x="5972" y="14624"/>
                <a:ext cx="1325" cy="439"/>
              </a:xfrm>
              <a:custGeom>
                <a:avLst/>
                <a:gdLst/>
                <a:ahLst/>
                <a:cxnLst>
                  <a:cxn ang="0">
                    <a:pos x="0" y="132"/>
                  </a:cxn>
                  <a:cxn ang="0">
                    <a:pos x="3" y="132"/>
                  </a:cxn>
                  <a:cxn ang="0">
                    <a:pos x="10" y="130"/>
                  </a:cxn>
                  <a:cxn ang="0">
                    <a:pos x="24" y="128"/>
                  </a:cxn>
                  <a:cxn ang="0">
                    <a:pos x="42" y="125"/>
                  </a:cxn>
                  <a:cxn ang="0">
                    <a:pos x="62" y="121"/>
                  </a:cxn>
                  <a:cxn ang="0">
                    <a:pos x="86" y="116"/>
                  </a:cxn>
                  <a:cxn ang="0">
                    <a:pos x="113" y="109"/>
                  </a:cxn>
                  <a:cxn ang="0">
                    <a:pos x="141" y="102"/>
                  </a:cxn>
                  <a:cxn ang="0">
                    <a:pos x="170" y="94"/>
                  </a:cxn>
                  <a:cxn ang="0">
                    <a:pos x="199" y="85"/>
                  </a:cxn>
                  <a:cxn ang="0">
                    <a:pos x="228" y="74"/>
                  </a:cxn>
                  <a:cxn ang="0">
                    <a:pos x="257" y="62"/>
                  </a:cxn>
                  <a:cxn ang="0">
                    <a:pos x="285" y="48"/>
                  </a:cxn>
                  <a:cxn ang="0">
                    <a:pos x="309" y="34"/>
                  </a:cxn>
                  <a:cxn ang="0">
                    <a:pos x="333" y="18"/>
                  </a:cxn>
                  <a:cxn ang="0">
                    <a:pos x="352" y="0"/>
                  </a:cxn>
                  <a:cxn ang="0">
                    <a:pos x="1325" y="223"/>
                  </a:cxn>
                  <a:cxn ang="0">
                    <a:pos x="1323" y="225"/>
                  </a:cxn>
                  <a:cxn ang="0">
                    <a:pos x="1318" y="230"/>
                  </a:cxn>
                  <a:cxn ang="0">
                    <a:pos x="1309" y="239"/>
                  </a:cxn>
                  <a:cxn ang="0">
                    <a:pos x="1297" y="250"/>
                  </a:cxn>
                  <a:cxn ang="0">
                    <a:pos x="1282" y="263"/>
                  </a:cxn>
                  <a:cxn ang="0">
                    <a:pos x="1265" y="278"/>
                  </a:cxn>
                  <a:cxn ang="0">
                    <a:pos x="1247" y="295"/>
                  </a:cxn>
                  <a:cxn ang="0">
                    <a:pos x="1225" y="312"/>
                  </a:cxn>
                  <a:cxn ang="0">
                    <a:pos x="1202" y="331"/>
                  </a:cxn>
                  <a:cxn ang="0">
                    <a:pos x="1179" y="349"/>
                  </a:cxn>
                  <a:cxn ang="0">
                    <a:pos x="1154" y="367"/>
                  </a:cxn>
                  <a:cxn ang="0">
                    <a:pos x="1128" y="385"/>
                  </a:cxn>
                  <a:cxn ang="0">
                    <a:pos x="1102" y="401"/>
                  </a:cxn>
                  <a:cxn ang="0">
                    <a:pos x="1077" y="415"/>
                  </a:cxn>
                  <a:cxn ang="0">
                    <a:pos x="1051" y="428"/>
                  </a:cxn>
                  <a:cxn ang="0">
                    <a:pos x="1026" y="439"/>
                  </a:cxn>
                  <a:cxn ang="0">
                    <a:pos x="0" y="132"/>
                  </a:cxn>
                </a:cxnLst>
                <a:rect l="0" t="0" r="r" b="b"/>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prstTxWarp prst="textNoShape">
                  <a:avLst/>
                </a:prstTxWarp>
              </a:bodyPr>
              <a:lstStyle/>
              <a:p>
                <a:endParaRPr lang="en-US"/>
              </a:p>
            </p:txBody>
          </p:sp>
          <p:sp>
            <p:nvSpPr>
              <p:cNvPr id="204929" name="Freeform 129"/>
              <p:cNvSpPr>
                <a:spLocks/>
              </p:cNvSpPr>
              <p:nvPr/>
            </p:nvSpPr>
            <p:spPr bwMode="auto">
              <a:xfrm>
                <a:off x="7292" y="14577"/>
                <a:ext cx="472" cy="209"/>
              </a:xfrm>
              <a:custGeom>
                <a:avLst/>
                <a:gdLst/>
                <a:ahLst/>
                <a:cxnLst>
                  <a:cxn ang="0">
                    <a:pos x="47" y="209"/>
                  </a:cxn>
                  <a:cxn ang="0">
                    <a:pos x="472" y="84"/>
                  </a:cxn>
                  <a:cxn ang="0">
                    <a:pos x="215" y="0"/>
                  </a:cxn>
                  <a:cxn ang="0">
                    <a:pos x="5" y="24"/>
                  </a:cxn>
                  <a:cxn ang="0">
                    <a:pos x="0" y="197"/>
                  </a:cxn>
                  <a:cxn ang="0">
                    <a:pos x="47" y="209"/>
                  </a:cxn>
                </a:cxnLst>
                <a:rect l="0" t="0" r="r" b="b"/>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prstTxWarp prst="textNoShape">
                  <a:avLst/>
                </a:prstTxWarp>
              </a:bodyPr>
              <a:lstStyle/>
              <a:p>
                <a:endParaRPr lang="en-US"/>
              </a:p>
            </p:txBody>
          </p:sp>
          <p:sp>
            <p:nvSpPr>
              <p:cNvPr id="204930" name="Freeform 130"/>
              <p:cNvSpPr>
                <a:spLocks/>
              </p:cNvSpPr>
              <p:nvPr/>
            </p:nvSpPr>
            <p:spPr bwMode="auto">
              <a:xfrm>
                <a:off x="6073" y="13679"/>
                <a:ext cx="251" cy="999"/>
              </a:xfrm>
              <a:custGeom>
                <a:avLst/>
                <a:gdLst/>
                <a:ahLst/>
                <a:cxnLst>
                  <a:cxn ang="0">
                    <a:pos x="251" y="23"/>
                  </a:cxn>
                  <a:cxn ang="0">
                    <a:pos x="250" y="22"/>
                  </a:cxn>
                  <a:cxn ang="0">
                    <a:pos x="246" y="20"/>
                  </a:cxn>
                  <a:cxn ang="0">
                    <a:pos x="239" y="18"/>
                  </a:cxn>
                  <a:cxn ang="0">
                    <a:pos x="230" y="15"/>
                  </a:cxn>
                  <a:cxn ang="0">
                    <a:pos x="218" y="11"/>
                  </a:cxn>
                  <a:cxn ang="0">
                    <a:pos x="205" y="7"/>
                  </a:cxn>
                  <a:cxn ang="0">
                    <a:pos x="190" y="4"/>
                  </a:cxn>
                  <a:cxn ang="0">
                    <a:pos x="173" y="1"/>
                  </a:cxn>
                  <a:cxn ang="0">
                    <a:pos x="155" y="0"/>
                  </a:cxn>
                  <a:cxn ang="0">
                    <a:pos x="134" y="0"/>
                  </a:cxn>
                  <a:cxn ang="0">
                    <a:pos x="114" y="2"/>
                  </a:cxn>
                  <a:cxn ang="0">
                    <a:pos x="92" y="5"/>
                  </a:cxn>
                  <a:cxn ang="0">
                    <a:pos x="70" y="12"/>
                  </a:cxn>
                  <a:cxn ang="0">
                    <a:pos x="47" y="20"/>
                  </a:cxn>
                  <a:cxn ang="0">
                    <a:pos x="23" y="32"/>
                  </a:cxn>
                  <a:cxn ang="0">
                    <a:pos x="0" y="47"/>
                  </a:cxn>
                  <a:cxn ang="0">
                    <a:pos x="0" y="999"/>
                  </a:cxn>
                  <a:cxn ang="0">
                    <a:pos x="1" y="999"/>
                  </a:cxn>
                  <a:cxn ang="0">
                    <a:pos x="6" y="999"/>
                  </a:cxn>
                  <a:cxn ang="0">
                    <a:pos x="14" y="998"/>
                  </a:cxn>
                  <a:cxn ang="0">
                    <a:pos x="23" y="997"/>
                  </a:cxn>
                  <a:cxn ang="0">
                    <a:pos x="35" y="995"/>
                  </a:cxn>
                  <a:cxn ang="0">
                    <a:pos x="49" y="993"/>
                  </a:cxn>
                  <a:cxn ang="0">
                    <a:pos x="65" y="990"/>
                  </a:cxn>
                  <a:cxn ang="0">
                    <a:pos x="83" y="985"/>
                  </a:cxn>
                  <a:cxn ang="0">
                    <a:pos x="102" y="980"/>
                  </a:cxn>
                  <a:cxn ang="0">
                    <a:pos x="121" y="973"/>
                  </a:cxn>
                  <a:cxn ang="0">
                    <a:pos x="143" y="966"/>
                  </a:cxn>
                  <a:cxn ang="0">
                    <a:pos x="164" y="956"/>
                  </a:cxn>
                  <a:cxn ang="0">
                    <a:pos x="186" y="945"/>
                  </a:cxn>
                  <a:cxn ang="0">
                    <a:pos x="208" y="934"/>
                  </a:cxn>
                  <a:cxn ang="0">
                    <a:pos x="230" y="919"/>
                  </a:cxn>
                  <a:cxn ang="0">
                    <a:pos x="251" y="903"/>
                  </a:cxn>
                  <a:cxn ang="0">
                    <a:pos x="251" y="23"/>
                  </a:cxn>
                </a:cxnLst>
                <a:rect l="0" t="0" r="r" b="b"/>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prstTxWarp prst="textNoShape">
                  <a:avLst/>
                </a:prstTxWarp>
              </a:bodyPr>
              <a:lstStyle/>
              <a:p>
                <a:endParaRPr lang="en-US"/>
              </a:p>
            </p:txBody>
          </p:sp>
          <p:sp>
            <p:nvSpPr>
              <p:cNvPr id="204931" name="Freeform 131"/>
              <p:cNvSpPr>
                <a:spLocks/>
              </p:cNvSpPr>
              <p:nvPr/>
            </p:nvSpPr>
            <p:spPr bwMode="auto">
              <a:xfrm>
                <a:off x="6080" y="13687"/>
                <a:ext cx="215" cy="843"/>
              </a:xfrm>
              <a:custGeom>
                <a:avLst/>
                <a:gdLst/>
                <a:ahLst/>
                <a:cxnLst>
                  <a:cxn ang="0">
                    <a:pos x="215" y="20"/>
                  </a:cxn>
                  <a:cxn ang="0">
                    <a:pos x="214" y="19"/>
                  </a:cxn>
                  <a:cxn ang="0">
                    <a:pos x="211" y="18"/>
                  </a:cxn>
                  <a:cxn ang="0">
                    <a:pos x="205" y="15"/>
                  </a:cxn>
                  <a:cxn ang="0">
                    <a:pos x="197" y="12"/>
                  </a:cxn>
                  <a:cxn ang="0">
                    <a:pos x="187" y="9"/>
                  </a:cxn>
                  <a:cxn ang="0">
                    <a:pos x="176" y="6"/>
                  </a:cxn>
                  <a:cxn ang="0">
                    <a:pos x="163" y="4"/>
                  </a:cxn>
                  <a:cxn ang="0">
                    <a:pos x="149" y="1"/>
                  </a:cxn>
                  <a:cxn ang="0">
                    <a:pos x="133" y="0"/>
                  </a:cxn>
                  <a:cxn ang="0">
                    <a:pos x="115" y="0"/>
                  </a:cxn>
                  <a:cxn ang="0">
                    <a:pos x="98" y="1"/>
                  </a:cxn>
                  <a:cxn ang="0">
                    <a:pos x="79" y="5"/>
                  </a:cxn>
                  <a:cxn ang="0">
                    <a:pos x="60" y="10"/>
                  </a:cxn>
                  <a:cxn ang="0">
                    <a:pos x="40" y="18"/>
                  </a:cxn>
                  <a:cxn ang="0">
                    <a:pos x="21" y="27"/>
                  </a:cxn>
                  <a:cxn ang="0">
                    <a:pos x="0" y="40"/>
                  </a:cxn>
                  <a:cxn ang="0">
                    <a:pos x="0" y="843"/>
                  </a:cxn>
                  <a:cxn ang="0">
                    <a:pos x="1" y="843"/>
                  </a:cxn>
                  <a:cxn ang="0">
                    <a:pos x="6" y="843"/>
                  </a:cxn>
                  <a:cxn ang="0">
                    <a:pos x="12" y="842"/>
                  </a:cxn>
                  <a:cxn ang="0">
                    <a:pos x="21" y="841"/>
                  </a:cxn>
                  <a:cxn ang="0">
                    <a:pos x="30" y="840"/>
                  </a:cxn>
                  <a:cxn ang="0">
                    <a:pos x="43" y="838"/>
                  </a:cxn>
                  <a:cxn ang="0">
                    <a:pos x="56" y="835"/>
                  </a:cxn>
                  <a:cxn ang="0">
                    <a:pos x="71" y="831"/>
                  </a:cxn>
                  <a:cxn ang="0">
                    <a:pos x="87" y="826"/>
                  </a:cxn>
                  <a:cxn ang="0">
                    <a:pos x="105" y="821"/>
                  </a:cxn>
                  <a:cxn ang="0">
                    <a:pos x="123" y="814"/>
                  </a:cxn>
                  <a:cxn ang="0">
                    <a:pos x="141" y="806"/>
                  </a:cxn>
                  <a:cxn ang="0">
                    <a:pos x="159" y="797"/>
                  </a:cxn>
                  <a:cxn ang="0">
                    <a:pos x="179" y="786"/>
                  </a:cxn>
                  <a:cxn ang="0">
                    <a:pos x="197" y="774"/>
                  </a:cxn>
                  <a:cxn ang="0">
                    <a:pos x="215" y="760"/>
                  </a:cxn>
                  <a:cxn ang="0">
                    <a:pos x="215" y="20"/>
                  </a:cxn>
                </a:cxnLst>
                <a:rect l="0" t="0" r="r" b="b"/>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prstTxWarp prst="textNoShape">
                  <a:avLst/>
                </a:prstTxWarp>
              </a:bodyPr>
              <a:lstStyle/>
              <a:p>
                <a:endParaRPr lang="en-US"/>
              </a:p>
            </p:txBody>
          </p:sp>
          <p:sp>
            <p:nvSpPr>
              <p:cNvPr id="204932" name="Freeform 132"/>
              <p:cNvSpPr>
                <a:spLocks/>
              </p:cNvSpPr>
              <p:nvPr/>
            </p:nvSpPr>
            <p:spPr bwMode="auto">
              <a:xfrm>
                <a:off x="6087" y="13696"/>
                <a:ext cx="180" cy="685"/>
              </a:xfrm>
              <a:custGeom>
                <a:avLst/>
                <a:gdLst/>
                <a:ahLst/>
                <a:cxnLst>
                  <a:cxn ang="0">
                    <a:pos x="180" y="16"/>
                  </a:cxn>
                  <a:cxn ang="0">
                    <a:pos x="179" y="16"/>
                  </a:cxn>
                  <a:cxn ang="0">
                    <a:pos x="176" y="14"/>
                  </a:cxn>
                  <a:cxn ang="0">
                    <a:pos x="172" y="12"/>
                  </a:cxn>
                  <a:cxn ang="0">
                    <a:pos x="165" y="10"/>
                  </a:cxn>
                  <a:cxn ang="0">
                    <a:pos x="157" y="8"/>
                  </a:cxn>
                  <a:cxn ang="0">
                    <a:pos x="147" y="4"/>
                  </a:cxn>
                  <a:cxn ang="0">
                    <a:pos x="136" y="2"/>
                  </a:cxn>
                  <a:cxn ang="0">
                    <a:pos x="125" y="0"/>
                  </a:cxn>
                  <a:cxn ang="0">
                    <a:pos x="111" y="0"/>
                  </a:cxn>
                  <a:cxn ang="0">
                    <a:pos x="97" y="0"/>
                  </a:cxn>
                  <a:cxn ang="0">
                    <a:pos x="81" y="1"/>
                  </a:cxn>
                  <a:cxn ang="0">
                    <a:pos x="66" y="3"/>
                  </a:cxn>
                  <a:cxn ang="0">
                    <a:pos x="50" y="8"/>
                  </a:cxn>
                  <a:cxn ang="0">
                    <a:pos x="33" y="14"/>
                  </a:cxn>
                  <a:cxn ang="0">
                    <a:pos x="17" y="23"/>
                  </a:cxn>
                  <a:cxn ang="0">
                    <a:pos x="0" y="33"/>
                  </a:cxn>
                  <a:cxn ang="0">
                    <a:pos x="0" y="685"/>
                  </a:cxn>
                  <a:cxn ang="0">
                    <a:pos x="1" y="685"/>
                  </a:cxn>
                  <a:cxn ang="0">
                    <a:pos x="4" y="685"/>
                  </a:cxn>
                  <a:cxn ang="0">
                    <a:pos x="9" y="684"/>
                  </a:cxn>
                  <a:cxn ang="0">
                    <a:pos x="17" y="683"/>
                  </a:cxn>
                  <a:cxn ang="0">
                    <a:pos x="26" y="682"/>
                  </a:cxn>
                  <a:cxn ang="0">
                    <a:pos x="35" y="681"/>
                  </a:cxn>
                  <a:cxn ang="0">
                    <a:pos x="47" y="678"/>
                  </a:cxn>
                  <a:cxn ang="0">
                    <a:pos x="60" y="676"/>
                  </a:cxn>
                  <a:cxn ang="0">
                    <a:pos x="73" y="671"/>
                  </a:cxn>
                  <a:cxn ang="0">
                    <a:pos x="87" y="667"/>
                  </a:cxn>
                  <a:cxn ang="0">
                    <a:pos x="102" y="662"/>
                  </a:cxn>
                  <a:cxn ang="0">
                    <a:pos x="118" y="655"/>
                  </a:cxn>
                  <a:cxn ang="0">
                    <a:pos x="133" y="648"/>
                  </a:cxn>
                  <a:cxn ang="0">
                    <a:pos x="149" y="639"/>
                  </a:cxn>
                  <a:cxn ang="0">
                    <a:pos x="165" y="628"/>
                  </a:cxn>
                  <a:cxn ang="0">
                    <a:pos x="180" y="617"/>
                  </a:cxn>
                  <a:cxn ang="0">
                    <a:pos x="180" y="16"/>
                  </a:cxn>
                </a:cxnLst>
                <a:rect l="0" t="0" r="r" b="b"/>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prstTxWarp prst="textNoShape">
                  <a:avLst/>
                </a:prstTxWarp>
              </a:bodyPr>
              <a:lstStyle/>
              <a:p>
                <a:endParaRPr lang="en-US"/>
              </a:p>
            </p:txBody>
          </p:sp>
          <p:sp>
            <p:nvSpPr>
              <p:cNvPr id="204933" name="Freeform 133"/>
              <p:cNvSpPr>
                <a:spLocks/>
              </p:cNvSpPr>
              <p:nvPr/>
            </p:nvSpPr>
            <p:spPr bwMode="auto">
              <a:xfrm>
                <a:off x="6093" y="13704"/>
                <a:ext cx="146" cy="530"/>
              </a:xfrm>
              <a:custGeom>
                <a:avLst/>
                <a:gdLst/>
                <a:ahLst/>
                <a:cxnLst>
                  <a:cxn ang="0">
                    <a:pos x="146" y="14"/>
                  </a:cxn>
                  <a:cxn ang="0">
                    <a:pos x="143" y="12"/>
                  </a:cxn>
                  <a:cxn ang="0">
                    <a:pos x="134" y="8"/>
                  </a:cxn>
                  <a:cxn ang="0">
                    <a:pos x="120" y="4"/>
                  </a:cxn>
                  <a:cxn ang="0">
                    <a:pos x="101" y="1"/>
                  </a:cxn>
                  <a:cxn ang="0">
                    <a:pos x="79" y="0"/>
                  </a:cxn>
                  <a:cxn ang="0">
                    <a:pos x="54" y="3"/>
                  </a:cxn>
                  <a:cxn ang="0">
                    <a:pos x="27" y="11"/>
                  </a:cxn>
                  <a:cxn ang="0">
                    <a:pos x="0" y="27"/>
                  </a:cxn>
                  <a:cxn ang="0">
                    <a:pos x="0" y="530"/>
                  </a:cxn>
                  <a:cxn ang="0">
                    <a:pos x="3" y="530"/>
                  </a:cxn>
                  <a:cxn ang="0">
                    <a:pos x="14" y="529"/>
                  </a:cxn>
                  <a:cxn ang="0">
                    <a:pos x="29" y="526"/>
                  </a:cxn>
                  <a:cxn ang="0">
                    <a:pos x="49" y="521"/>
                  </a:cxn>
                  <a:cxn ang="0">
                    <a:pos x="71" y="514"/>
                  </a:cxn>
                  <a:cxn ang="0">
                    <a:pos x="96" y="505"/>
                  </a:cxn>
                  <a:cxn ang="0">
                    <a:pos x="121" y="492"/>
                  </a:cxn>
                  <a:cxn ang="0">
                    <a:pos x="146" y="475"/>
                  </a:cxn>
                  <a:cxn ang="0">
                    <a:pos x="146" y="14"/>
                  </a:cxn>
                </a:cxnLst>
                <a:rect l="0" t="0" r="r" b="b"/>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prstTxWarp prst="textNoShape">
                  <a:avLst/>
                </a:prstTxWarp>
              </a:bodyPr>
              <a:lstStyle/>
              <a:p>
                <a:endParaRPr lang="en-US"/>
              </a:p>
            </p:txBody>
          </p:sp>
          <p:sp>
            <p:nvSpPr>
              <p:cNvPr id="204934" name="Freeform 134"/>
              <p:cNvSpPr>
                <a:spLocks/>
              </p:cNvSpPr>
              <p:nvPr/>
            </p:nvSpPr>
            <p:spPr bwMode="auto">
              <a:xfrm>
                <a:off x="6101" y="13712"/>
                <a:ext cx="109" cy="373"/>
              </a:xfrm>
              <a:custGeom>
                <a:avLst/>
                <a:gdLst/>
                <a:ahLst/>
                <a:cxnLst>
                  <a:cxn ang="0">
                    <a:pos x="109" y="10"/>
                  </a:cxn>
                  <a:cxn ang="0">
                    <a:pos x="107" y="9"/>
                  </a:cxn>
                  <a:cxn ang="0">
                    <a:pos x="100" y="6"/>
                  </a:cxn>
                  <a:cxn ang="0">
                    <a:pos x="89" y="2"/>
                  </a:cxn>
                  <a:cxn ang="0">
                    <a:pos x="75" y="0"/>
                  </a:cxn>
                  <a:cxn ang="0">
                    <a:pos x="59" y="0"/>
                  </a:cxn>
                  <a:cxn ang="0">
                    <a:pos x="39" y="2"/>
                  </a:cxn>
                  <a:cxn ang="0">
                    <a:pos x="20" y="9"/>
                  </a:cxn>
                  <a:cxn ang="0">
                    <a:pos x="0" y="21"/>
                  </a:cxn>
                  <a:cxn ang="0">
                    <a:pos x="0" y="373"/>
                  </a:cxn>
                  <a:cxn ang="0">
                    <a:pos x="2" y="373"/>
                  </a:cxn>
                  <a:cxn ang="0">
                    <a:pos x="9" y="372"/>
                  </a:cxn>
                  <a:cxn ang="0">
                    <a:pos x="21" y="369"/>
                  </a:cxn>
                  <a:cxn ang="0">
                    <a:pos x="36" y="366"/>
                  </a:cxn>
                  <a:cxn ang="0">
                    <a:pos x="53" y="362"/>
                  </a:cxn>
                  <a:cxn ang="0">
                    <a:pos x="72" y="354"/>
                  </a:cxn>
                  <a:cxn ang="0">
                    <a:pos x="90" y="343"/>
                  </a:cxn>
                  <a:cxn ang="0">
                    <a:pos x="109" y="331"/>
                  </a:cxn>
                  <a:cxn ang="0">
                    <a:pos x="109" y="10"/>
                  </a:cxn>
                </a:cxnLst>
                <a:rect l="0" t="0" r="r" b="b"/>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prstTxWarp prst="textNoShape">
                  <a:avLst/>
                </a:prstTxWarp>
              </a:bodyPr>
              <a:lstStyle/>
              <a:p>
                <a:endParaRPr lang="en-US"/>
              </a:p>
            </p:txBody>
          </p:sp>
          <p:sp>
            <p:nvSpPr>
              <p:cNvPr id="204935" name="Freeform 135"/>
              <p:cNvSpPr>
                <a:spLocks/>
              </p:cNvSpPr>
              <p:nvPr/>
            </p:nvSpPr>
            <p:spPr bwMode="auto">
              <a:xfrm>
                <a:off x="6107" y="13721"/>
                <a:ext cx="75" cy="216"/>
              </a:xfrm>
              <a:custGeom>
                <a:avLst/>
                <a:gdLst/>
                <a:ahLst/>
                <a:cxnLst>
                  <a:cxn ang="0">
                    <a:pos x="75" y="6"/>
                  </a:cxn>
                  <a:cxn ang="0">
                    <a:pos x="73" y="5"/>
                  </a:cxn>
                  <a:cxn ang="0">
                    <a:pos x="69" y="4"/>
                  </a:cxn>
                  <a:cxn ang="0">
                    <a:pos x="61" y="2"/>
                  </a:cxn>
                  <a:cxn ang="0">
                    <a:pos x="52" y="0"/>
                  </a:cxn>
                  <a:cxn ang="0">
                    <a:pos x="41" y="0"/>
                  </a:cxn>
                  <a:cxn ang="0">
                    <a:pos x="28" y="1"/>
                  </a:cxn>
                  <a:cxn ang="0">
                    <a:pos x="14" y="6"/>
                  </a:cxn>
                  <a:cxn ang="0">
                    <a:pos x="0" y="14"/>
                  </a:cxn>
                  <a:cxn ang="0">
                    <a:pos x="0" y="216"/>
                  </a:cxn>
                  <a:cxn ang="0">
                    <a:pos x="2" y="216"/>
                  </a:cxn>
                  <a:cxn ang="0">
                    <a:pos x="7" y="215"/>
                  </a:cxn>
                  <a:cxn ang="0">
                    <a:pos x="15" y="214"/>
                  </a:cxn>
                  <a:cxn ang="0">
                    <a:pos x="25" y="211"/>
                  </a:cxn>
                  <a:cxn ang="0">
                    <a:pos x="37" y="208"/>
                  </a:cxn>
                  <a:cxn ang="0">
                    <a:pos x="50" y="203"/>
                  </a:cxn>
                  <a:cxn ang="0">
                    <a:pos x="63" y="195"/>
                  </a:cxn>
                  <a:cxn ang="0">
                    <a:pos x="75" y="187"/>
                  </a:cxn>
                  <a:cxn ang="0">
                    <a:pos x="75" y="6"/>
                  </a:cxn>
                </a:cxnLst>
                <a:rect l="0" t="0" r="r" b="b"/>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prstTxWarp prst="textNoShape">
                  <a:avLst/>
                </a:prstTxWarp>
              </a:bodyPr>
              <a:lstStyle/>
              <a:p>
                <a:endParaRPr lang="en-US"/>
              </a:p>
            </p:txBody>
          </p:sp>
          <p:sp>
            <p:nvSpPr>
              <p:cNvPr id="204936" name="Freeform 136"/>
              <p:cNvSpPr>
                <a:spLocks/>
              </p:cNvSpPr>
              <p:nvPr/>
            </p:nvSpPr>
            <p:spPr bwMode="auto">
              <a:xfrm>
                <a:off x="7013" y="14340"/>
                <a:ext cx="110" cy="111"/>
              </a:xfrm>
              <a:custGeom>
                <a:avLst/>
                <a:gdLst/>
                <a:ahLst/>
                <a:cxnLst>
                  <a:cxn ang="0">
                    <a:pos x="55" y="111"/>
                  </a:cxn>
                  <a:cxn ang="0">
                    <a:pos x="66" y="110"/>
                  </a:cxn>
                  <a:cxn ang="0">
                    <a:pos x="76" y="106"/>
                  </a:cxn>
                  <a:cxn ang="0">
                    <a:pos x="85" y="101"/>
                  </a:cxn>
                  <a:cxn ang="0">
                    <a:pos x="94" y="94"/>
                  </a:cxn>
                  <a:cxn ang="0">
                    <a:pos x="100" y="86"/>
                  </a:cxn>
                  <a:cxn ang="0">
                    <a:pos x="106" y="77"/>
                  </a:cxn>
                  <a:cxn ang="0">
                    <a:pos x="109" y="66"/>
                  </a:cxn>
                  <a:cxn ang="0">
                    <a:pos x="110" y="56"/>
                  </a:cxn>
                  <a:cxn ang="0">
                    <a:pos x="109" y="44"/>
                  </a:cxn>
                  <a:cxn ang="0">
                    <a:pos x="106" y="34"/>
                  </a:cxn>
                  <a:cxn ang="0">
                    <a:pos x="100" y="24"/>
                  </a:cxn>
                  <a:cxn ang="0">
                    <a:pos x="94" y="17"/>
                  </a:cxn>
                  <a:cxn ang="0">
                    <a:pos x="85" y="9"/>
                  </a:cxn>
                  <a:cxn ang="0">
                    <a:pos x="76" y="5"/>
                  </a:cxn>
                  <a:cxn ang="0">
                    <a:pos x="66" y="2"/>
                  </a:cxn>
                  <a:cxn ang="0">
                    <a:pos x="55" y="0"/>
                  </a:cxn>
                  <a:cxn ang="0">
                    <a:pos x="44" y="2"/>
                  </a:cxn>
                  <a:cxn ang="0">
                    <a:pos x="33" y="5"/>
                  </a:cxn>
                  <a:cxn ang="0">
                    <a:pos x="25" y="9"/>
                  </a:cxn>
                  <a:cxn ang="0">
                    <a:pos x="16" y="17"/>
                  </a:cxn>
                  <a:cxn ang="0">
                    <a:pos x="10" y="24"/>
                  </a:cxn>
                  <a:cxn ang="0">
                    <a:pos x="4" y="34"/>
                  </a:cxn>
                  <a:cxn ang="0">
                    <a:pos x="1" y="44"/>
                  </a:cxn>
                  <a:cxn ang="0">
                    <a:pos x="0" y="56"/>
                  </a:cxn>
                  <a:cxn ang="0">
                    <a:pos x="1" y="66"/>
                  </a:cxn>
                  <a:cxn ang="0">
                    <a:pos x="4" y="77"/>
                  </a:cxn>
                  <a:cxn ang="0">
                    <a:pos x="10" y="86"/>
                  </a:cxn>
                  <a:cxn ang="0">
                    <a:pos x="16" y="94"/>
                  </a:cxn>
                  <a:cxn ang="0">
                    <a:pos x="25" y="101"/>
                  </a:cxn>
                  <a:cxn ang="0">
                    <a:pos x="33" y="106"/>
                  </a:cxn>
                  <a:cxn ang="0">
                    <a:pos x="44" y="110"/>
                  </a:cxn>
                  <a:cxn ang="0">
                    <a:pos x="55" y="111"/>
                  </a:cxn>
                </a:cxnLst>
                <a:rect l="0" t="0" r="r" b="b"/>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prstTxWarp prst="textNoShape">
                  <a:avLst/>
                </a:prstTxWarp>
              </a:bodyPr>
              <a:lstStyle/>
              <a:p>
                <a:endParaRPr lang="en-US"/>
              </a:p>
            </p:txBody>
          </p:sp>
          <p:sp>
            <p:nvSpPr>
              <p:cNvPr id="204937" name="Freeform 137"/>
              <p:cNvSpPr>
                <a:spLocks/>
              </p:cNvSpPr>
              <p:nvPr/>
            </p:nvSpPr>
            <p:spPr bwMode="auto">
              <a:xfrm>
                <a:off x="6676" y="14343"/>
                <a:ext cx="55" cy="55"/>
              </a:xfrm>
              <a:custGeom>
                <a:avLst/>
                <a:gdLst/>
                <a:ahLst/>
                <a:cxnLst>
                  <a:cxn ang="0">
                    <a:pos x="27" y="55"/>
                  </a:cxn>
                  <a:cxn ang="0">
                    <a:pos x="38" y="53"/>
                  </a:cxn>
                  <a:cxn ang="0">
                    <a:pos x="48" y="46"/>
                  </a:cxn>
                  <a:cxn ang="0">
                    <a:pos x="53" y="37"/>
                  </a:cxn>
                  <a:cxn ang="0">
                    <a:pos x="55" y="27"/>
                  </a:cxn>
                  <a:cxn ang="0">
                    <a:pos x="53" y="16"/>
                  </a:cxn>
                  <a:cxn ang="0">
                    <a:pos x="48" y="7"/>
                  </a:cxn>
                  <a:cxn ang="0">
                    <a:pos x="38" y="2"/>
                  </a:cxn>
                  <a:cxn ang="0">
                    <a:pos x="27" y="0"/>
                  </a:cxn>
                  <a:cxn ang="0">
                    <a:pos x="16" y="2"/>
                  </a:cxn>
                  <a:cxn ang="0">
                    <a:pos x="8" y="7"/>
                  </a:cxn>
                  <a:cxn ang="0">
                    <a:pos x="2" y="16"/>
                  </a:cxn>
                  <a:cxn ang="0">
                    <a:pos x="0" y="27"/>
                  </a:cxn>
                  <a:cxn ang="0">
                    <a:pos x="2" y="37"/>
                  </a:cxn>
                  <a:cxn ang="0">
                    <a:pos x="8" y="46"/>
                  </a:cxn>
                  <a:cxn ang="0">
                    <a:pos x="16" y="53"/>
                  </a:cxn>
                  <a:cxn ang="0">
                    <a:pos x="27" y="55"/>
                  </a:cxn>
                </a:cxnLst>
                <a:rect l="0" t="0" r="r" b="b"/>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prstTxWarp prst="textNoShape">
                  <a:avLst/>
                </a:prstTxWarp>
              </a:bodyPr>
              <a:lstStyle/>
              <a:p>
                <a:endParaRPr lang="en-US"/>
              </a:p>
            </p:txBody>
          </p:sp>
          <p:sp>
            <p:nvSpPr>
              <p:cNvPr id="204938" name="Freeform 138"/>
              <p:cNvSpPr>
                <a:spLocks/>
              </p:cNvSpPr>
              <p:nvPr/>
            </p:nvSpPr>
            <p:spPr bwMode="auto">
              <a:xfrm>
                <a:off x="6770" y="14345"/>
                <a:ext cx="55" cy="55"/>
              </a:xfrm>
              <a:custGeom>
                <a:avLst/>
                <a:gdLst/>
                <a:ahLst/>
                <a:cxnLst>
                  <a:cxn ang="0">
                    <a:pos x="28" y="55"/>
                  </a:cxn>
                  <a:cxn ang="0">
                    <a:pos x="39" y="53"/>
                  </a:cxn>
                  <a:cxn ang="0">
                    <a:pos x="47" y="47"/>
                  </a:cxn>
                  <a:cxn ang="0">
                    <a:pos x="53" y="39"/>
                  </a:cxn>
                  <a:cxn ang="0">
                    <a:pos x="55" y="28"/>
                  </a:cxn>
                  <a:cxn ang="0">
                    <a:pos x="53" y="17"/>
                  </a:cxn>
                  <a:cxn ang="0">
                    <a:pos x="47" y="8"/>
                  </a:cxn>
                  <a:cxn ang="0">
                    <a:pos x="39" y="2"/>
                  </a:cxn>
                  <a:cxn ang="0">
                    <a:pos x="28" y="0"/>
                  </a:cxn>
                  <a:cxn ang="0">
                    <a:pos x="17" y="2"/>
                  </a:cxn>
                  <a:cxn ang="0">
                    <a:pos x="9" y="8"/>
                  </a:cxn>
                  <a:cxn ang="0">
                    <a:pos x="2" y="17"/>
                  </a:cxn>
                  <a:cxn ang="0">
                    <a:pos x="0" y="28"/>
                  </a:cxn>
                  <a:cxn ang="0">
                    <a:pos x="2" y="39"/>
                  </a:cxn>
                  <a:cxn ang="0">
                    <a:pos x="9" y="47"/>
                  </a:cxn>
                  <a:cxn ang="0">
                    <a:pos x="17" y="53"/>
                  </a:cxn>
                  <a:cxn ang="0">
                    <a:pos x="28" y="55"/>
                  </a:cxn>
                </a:cxnLst>
                <a:rect l="0" t="0" r="r" b="b"/>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prstTxWarp prst="textNoShape">
                  <a:avLst/>
                </a:prstTxWarp>
              </a:bodyPr>
              <a:lstStyle/>
              <a:p>
                <a:endParaRPr lang="en-US"/>
              </a:p>
            </p:txBody>
          </p:sp>
          <p:sp>
            <p:nvSpPr>
              <p:cNvPr id="204939" name="Freeform 139"/>
              <p:cNvSpPr>
                <a:spLocks/>
              </p:cNvSpPr>
              <p:nvPr/>
            </p:nvSpPr>
            <p:spPr bwMode="auto">
              <a:xfrm>
                <a:off x="6401" y="13591"/>
                <a:ext cx="156" cy="752"/>
              </a:xfrm>
              <a:custGeom>
                <a:avLst/>
                <a:gdLst/>
                <a:ahLst/>
                <a:cxnLst>
                  <a:cxn ang="0">
                    <a:pos x="48" y="15"/>
                  </a:cxn>
                  <a:cxn ang="0">
                    <a:pos x="44" y="30"/>
                  </a:cxn>
                  <a:cxn ang="0">
                    <a:pos x="33" y="73"/>
                  </a:cxn>
                  <a:cxn ang="0">
                    <a:pos x="19" y="140"/>
                  </a:cxn>
                  <a:cxn ang="0">
                    <a:pos x="7" y="229"/>
                  </a:cxn>
                  <a:cxn ang="0">
                    <a:pos x="0" y="337"/>
                  </a:cxn>
                  <a:cxn ang="0">
                    <a:pos x="1" y="462"/>
                  </a:cxn>
                  <a:cxn ang="0">
                    <a:pos x="14" y="602"/>
                  </a:cxn>
                  <a:cxn ang="0">
                    <a:pos x="43" y="752"/>
                  </a:cxn>
                  <a:cxn ang="0">
                    <a:pos x="150" y="746"/>
                  </a:cxn>
                  <a:cxn ang="0">
                    <a:pos x="146" y="724"/>
                  </a:cxn>
                  <a:cxn ang="0">
                    <a:pos x="135" y="663"/>
                  </a:cxn>
                  <a:cxn ang="0">
                    <a:pos x="123" y="574"/>
                  </a:cxn>
                  <a:cxn ang="0">
                    <a:pos x="111" y="463"/>
                  </a:cxn>
                  <a:cxn ang="0">
                    <a:pos x="104" y="342"/>
                  </a:cxn>
                  <a:cxn ang="0">
                    <a:pos x="107" y="220"/>
                  </a:cxn>
                  <a:cxn ang="0">
                    <a:pos x="124" y="106"/>
                  </a:cxn>
                  <a:cxn ang="0">
                    <a:pos x="156" y="9"/>
                  </a:cxn>
                  <a:cxn ang="0">
                    <a:pos x="156" y="8"/>
                  </a:cxn>
                  <a:cxn ang="0">
                    <a:pos x="156" y="6"/>
                  </a:cxn>
                  <a:cxn ang="0">
                    <a:pos x="154" y="4"/>
                  </a:cxn>
                  <a:cxn ang="0">
                    <a:pos x="147" y="0"/>
                  </a:cxn>
                  <a:cxn ang="0">
                    <a:pos x="134" y="0"/>
                  </a:cxn>
                  <a:cxn ang="0">
                    <a:pos x="115" y="1"/>
                  </a:cxn>
                  <a:cxn ang="0">
                    <a:pos x="87" y="7"/>
                  </a:cxn>
                  <a:cxn ang="0">
                    <a:pos x="48" y="15"/>
                  </a:cxn>
                </a:cxnLst>
                <a:rect l="0" t="0" r="r" b="b"/>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prstTxWarp prst="textNoShape">
                  <a:avLst/>
                </a:prstTxWarp>
              </a:bodyPr>
              <a:lstStyle/>
              <a:p>
                <a:endParaRPr lang="en-US"/>
              </a:p>
            </p:txBody>
          </p:sp>
          <p:sp>
            <p:nvSpPr>
              <p:cNvPr id="204940" name="Freeform 140"/>
              <p:cNvSpPr>
                <a:spLocks/>
              </p:cNvSpPr>
              <p:nvPr/>
            </p:nvSpPr>
            <p:spPr bwMode="auto">
              <a:xfrm>
                <a:off x="7205" y="13498"/>
                <a:ext cx="212" cy="839"/>
              </a:xfrm>
              <a:custGeom>
                <a:avLst/>
                <a:gdLst/>
                <a:ahLst/>
                <a:cxnLst>
                  <a:cxn ang="0">
                    <a:pos x="212" y="6"/>
                  </a:cxn>
                  <a:cxn ang="0">
                    <a:pos x="206" y="11"/>
                  </a:cxn>
                  <a:cxn ang="0">
                    <a:pos x="192" y="33"/>
                  </a:cxn>
                  <a:cxn ang="0">
                    <a:pos x="174" y="77"/>
                  </a:cxn>
                  <a:cxn ang="0">
                    <a:pos x="156" y="148"/>
                  </a:cxn>
                  <a:cxn ang="0">
                    <a:pos x="141" y="254"/>
                  </a:cxn>
                  <a:cxn ang="0">
                    <a:pos x="133" y="401"/>
                  </a:cxn>
                  <a:cxn ang="0">
                    <a:pos x="137" y="593"/>
                  </a:cxn>
                  <a:cxn ang="0">
                    <a:pos x="158" y="839"/>
                  </a:cxn>
                  <a:cxn ang="0">
                    <a:pos x="38" y="839"/>
                  </a:cxn>
                  <a:cxn ang="0">
                    <a:pos x="34" y="814"/>
                  </a:cxn>
                  <a:cxn ang="0">
                    <a:pos x="24" y="746"/>
                  </a:cxn>
                  <a:cxn ang="0">
                    <a:pos x="12" y="645"/>
                  </a:cxn>
                  <a:cxn ang="0">
                    <a:pos x="3" y="521"/>
                  </a:cxn>
                  <a:cxn ang="0">
                    <a:pos x="0" y="384"/>
                  </a:cxn>
                  <a:cxn ang="0">
                    <a:pos x="6" y="244"/>
                  </a:cxn>
                  <a:cxn ang="0">
                    <a:pos x="29" y="114"/>
                  </a:cxn>
                  <a:cxn ang="0">
                    <a:pos x="68" y="0"/>
                  </a:cxn>
                  <a:cxn ang="0">
                    <a:pos x="212" y="6"/>
                  </a:cxn>
                </a:cxnLst>
                <a:rect l="0" t="0" r="r" b="b"/>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prstTxWarp prst="textNoShape">
                  <a:avLst/>
                </a:prstTxWarp>
              </a:bodyPr>
              <a:lstStyle/>
              <a:p>
                <a:endParaRPr lang="en-US"/>
              </a:p>
            </p:txBody>
          </p:sp>
          <p:sp>
            <p:nvSpPr>
              <p:cNvPr id="204941" name="Freeform 141"/>
              <p:cNvSpPr>
                <a:spLocks/>
              </p:cNvSpPr>
              <p:nvPr/>
            </p:nvSpPr>
            <p:spPr bwMode="auto">
              <a:xfrm>
                <a:off x="6406" y="13636"/>
                <a:ext cx="137" cy="656"/>
              </a:xfrm>
              <a:custGeom>
                <a:avLst/>
                <a:gdLst/>
                <a:ahLst/>
                <a:cxnLst>
                  <a:cxn ang="0">
                    <a:pos x="43" y="12"/>
                  </a:cxn>
                  <a:cxn ang="0">
                    <a:pos x="39" y="25"/>
                  </a:cxn>
                  <a:cxn ang="0">
                    <a:pos x="30" y="62"/>
                  </a:cxn>
                  <a:cxn ang="0">
                    <a:pos x="19" y="122"/>
                  </a:cxn>
                  <a:cxn ang="0">
                    <a:pos x="7" y="199"/>
                  </a:cxn>
                  <a:cxn ang="0">
                    <a:pos x="0" y="294"/>
                  </a:cxn>
                  <a:cxn ang="0">
                    <a:pos x="1" y="403"/>
                  </a:cxn>
                  <a:cxn ang="0">
                    <a:pos x="12" y="524"/>
                  </a:cxn>
                  <a:cxn ang="0">
                    <a:pos x="38" y="656"/>
                  </a:cxn>
                  <a:cxn ang="0">
                    <a:pos x="132" y="650"/>
                  </a:cxn>
                  <a:cxn ang="0">
                    <a:pos x="127" y="631"/>
                  </a:cxn>
                  <a:cxn ang="0">
                    <a:pos x="119" y="578"/>
                  </a:cxn>
                  <a:cxn ang="0">
                    <a:pos x="107" y="499"/>
                  </a:cxn>
                  <a:cxn ang="0">
                    <a:pos x="97" y="403"/>
                  </a:cxn>
                  <a:cxn ang="0">
                    <a:pos x="92" y="297"/>
                  </a:cxn>
                  <a:cxn ang="0">
                    <a:pos x="94" y="192"/>
                  </a:cxn>
                  <a:cxn ang="0">
                    <a:pos x="108" y="91"/>
                  </a:cxn>
                  <a:cxn ang="0">
                    <a:pos x="137" y="7"/>
                  </a:cxn>
                  <a:cxn ang="0">
                    <a:pos x="137" y="6"/>
                  </a:cxn>
                  <a:cxn ang="0">
                    <a:pos x="137" y="4"/>
                  </a:cxn>
                  <a:cxn ang="0">
                    <a:pos x="135" y="2"/>
                  </a:cxn>
                  <a:cxn ang="0">
                    <a:pos x="129" y="0"/>
                  </a:cxn>
                  <a:cxn ang="0">
                    <a:pos x="119" y="0"/>
                  </a:cxn>
                  <a:cxn ang="0">
                    <a:pos x="101" y="1"/>
                  </a:cxn>
                  <a:cxn ang="0">
                    <a:pos x="77" y="5"/>
                  </a:cxn>
                  <a:cxn ang="0">
                    <a:pos x="43" y="12"/>
                  </a:cxn>
                </a:cxnLst>
                <a:rect l="0" t="0" r="r" b="b"/>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prstTxWarp prst="textNoShape">
                  <a:avLst/>
                </a:prstTxWarp>
              </a:bodyPr>
              <a:lstStyle/>
              <a:p>
                <a:endParaRPr lang="en-US"/>
              </a:p>
            </p:txBody>
          </p:sp>
          <p:sp>
            <p:nvSpPr>
              <p:cNvPr id="204942" name="Freeform 142"/>
              <p:cNvSpPr>
                <a:spLocks/>
              </p:cNvSpPr>
              <p:nvPr/>
            </p:nvSpPr>
            <p:spPr bwMode="auto">
              <a:xfrm>
                <a:off x="6412" y="13680"/>
                <a:ext cx="116" cy="560"/>
              </a:xfrm>
              <a:custGeom>
                <a:avLst/>
                <a:gdLst/>
                <a:ahLst/>
                <a:cxnLst>
                  <a:cxn ang="0">
                    <a:pos x="36" y="11"/>
                  </a:cxn>
                  <a:cxn ang="0">
                    <a:pos x="33" y="21"/>
                  </a:cxn>
                  <a:cxn ang="0">
                    <a:pos x="24" y="53"/>
                  </a:cxn>
                  <a:cxn ang="0">
                    <a:pos x="15" y="103"/>
                  </a:cxn>
                  <a:cxn ang="0">
                    <a:pos x="5" y="169"/>
                  </a:cxn>
                  <a:cxn ang="0">
                    <a:pos x="0" y="250"/>
                  </a:cxn>
                  <a:cxn ang="0">
                    <a:pos x="1" y="344"/>
                  </a:cxn>
                  <a:cxn ang="0">
                    <a:pos x="10" y="448"/>
                  </a:cxn>
                  <a:cxn ang="0">
                    <a:pos x="32" y="560"/>
                  </a:cxn>
                  <a:cxn ang="0">
                    <a:pos x="112" y="555"/>
                  </a:cxn>
                  <a:cxn ang="0">
                    <a:pos x="108" y="538"/>
                  </a:cxn>
                  <a:cxn ang="0">
                    <a:pos x="101" y="493"/>
                  </a:cxn>
                  <a:cxn ang="0">
                    <a:pos x="91" y="426"/>
                  </a:cxn>
                  <a:cxn ang="0">
                    <a:pos x="82" y="344"/>
                  </a:cxn>
                  <a:cxn ang="0">
                    <a:pos x="77" y="255"/>
                  </a:cxn>
                  <a:cxn ang="0">
                    <a:pos x="79" y="164"/>
                  </a:cxn>
                  <a:cxn ang="0">
                    <a:pos x="91" y="79"/>
                  </a:cxn>
                  <a:cxn ang="0">
                    <a:pos x="116" y="6"/>
                  </a:cxn>
                  <a:cxn ang="0">
                    <a:pos x="116" y="5"/>
                  </a:cxn>
                  <a:cxn ang="0">
                    <a:pos x="116" y="4"/>
                  </a:cxn>
                  <a:cxn ang="0">
                    <a:pos x="114" y="2"/>
                  </a:cxn>
                  <a:cxn ang="0">
                    <a:pos x="109" y="0"/>
                  </a:cxn>
                  <a:cxn ang="0">
                    <a:pos x="100" y="0"/>
                  </a:cxn>
                  <a:cxn ang="0">
                    <a:pos x="86" y="1"/>
                  </a:cxn>
                  <a:cxn ang="0">
                    <a:pos x="65" y="4"/>
                  </a:cxn>
                  <a:cxn ang="0">
                    <a:pos x="36" y="11"/>
                  </a:cxn>
                </a:cxnLst>
                <a:rect l="0" t="0" r="r" b="b"/>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prstTxWarp prst="textNoShape">
                  <a:avLst/>
                </a:prstTxWarp>
              </a:bodyPr>
              <a:lstStyle/>
              <a:p>
                <a:endParaRPr lang="en-US"/>
              </a:p>
            </p:txBody>
          </p:sp>
          <p:sp>
            <p:nvSpPr>
              <p:cNvPr id="204943" name="Freeform 143"/>
              <p:cNvSpPr>
                <a:spLocks/>
              </p:cNvSpPr>
              <p:nvPr/>
            </p:nvSpPr>
            <p:spPr bwMode="auto">
              <a:xfrm>
                <a:off x="6417" y="13724"/>
                <a:ext cx="97" cy="463"/>
              </a:xfrm>
              <a:custGeom>
                <a:avLst/>
                <a:gdLst/>
                <a:ahLst/>
                <a:cxnLst>
                  <a:cxn ang="0">
                    <a:pos x="30" y="9"/>
                  </a:cxn>
                  <a:cxn ang="0">
                    <a:pos x="27" y="17"/>
                  </a:cxn>
                  <a:cxn ang="0">
                    <a:pos x="20" y="44"/>
                  </a:cxn>
                  <a:cxn ang="0">
                    <a:pos x="12" y="85"/>
                  </a:cxn>
                  <a:cxn ang="0">
                    <a:pos x="4" y="140"/>
                  </a:cxn>
                  <a:cxn ang="0">
                    <a:pos x="0" y="207"/>
                  </a:cxn>
                  <a:cxn ang="0">
                    <a:pos x="0" y="285"/>
                  </a:cxn>
                  <a:cxn ang="0">
                    <a:pos x="9" y="370"/>
                  </a:cxn>
                  <a:cxn ang="0">
                    <a:pos x="26" y="463"/>
                  </a:cxn>
                  <a:cxn ang="0">
                    <a:pos x="93" y="460"/>
                  </a:cxn>
                  <a:cxn ang="0">
                    <a:pos x="89" y="446"/>
                  </a:cxn>
                  <a:cxn ang="0">
                    <a:pos x="83" y="408"/>
                  </a:cxn>
                  <a:cxn ang="0">
                    <a:pos x="75" y="353"/>
                  </a:cxn>
                  <a:cxn ang="0">
                    <a:pos x="68" y="285"/>
                  </a:cxn>
                  <a:cxn ang="0">
                    <a:pos x="65" y="211"/>
                  </a:cxn>
                  <a:cxn ang="0">
                    <a:pos x="67" y="136"/>
                  </a:cxn>
                  <a:cxn ang="0">
                    <a:pos x="76" y="65"/>
                  </a:cxn>
                  <a:cxn ang="0">
                    <a:pos x="97" y="5"/>
                  </a:cxn>
                  <a:cxn ang="0">
                    <a:pos x="97" y="4"/>
                  </a:cxn>
                  <a:cxn ang="0">
                    <a:pos x="97" y="3"/>
                  </a:cxn>
                  <a:cxn ang="0">
                    <a:pos x="95" y="1"/>
                  </a:cxn>
                  <a:cxn ang="0">
                    <a:pos x="91" y="0"/>
                  </a:cxn>
                  <a:cxn ang="0">
                    <a:pos x="84" y="0"/>
                  </a:cxn>
                  <a:cxn ang="0">
                    <a:pos x="71" y="0"/>
                  </a:cxn>
                  <a:cxn ang="0">
                    <a:pos x="54" y="3"/>
                  </a:cxn>
                  <a:cxn ang="0">
                    <a:pos x="30" y="9"/>
                  </a:cxn>
                </a:cxnLst>
                <a:rect l="0" t="0" r="r" b="b"/>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prstTxWarp prst="textNoShape">
                  <a:avLst/>
                </a:prstTxWarp>
              </a:bodyPr>
              <a:lstStyle/>
              <a:p>
                <a:endParaRPr lang="en-US"/>
              </a:p>
            </p:txBody>
          </p:sp>
          <p:sp>
            <p:nvSpPr>
              <p:cNvPr id="204944" name="Freeform 144"/>
              <p:cNvSpPr>
                <a:spLocks/>
              </p:cNvSpPr>
              <p:nvPr/>
            </p:nvSpPr>
            <p:spPr bwMode="auto">
              <a:xfrm>
                <a:off x="6422" y="13768"/>
                <a:ext cx="77" cy="367"/>
              </a:xfrm>
              <a:custGeom>
                <a:avLst/>
                <a:gdLst/>
                <a:ahLst/>
                <a:cxnLst>
                  <a:cxn ang="0">
                    <a:pos x="24" y="8"/>
                  </a:cxn>
                  <a:cxn ang="0">
                    <a:pos x="22" y="15"/>
                  </a:cxn>
                  <a:cxn ang="0">
                    <a:pos x="17" y="36"/>
                  </a:cxn>
                  <a:cxn ang="0">
                    <a:pos x="10" y="68"/>
                  </a:cxn>
                  <a:cxn ang="0">
                    <a:pos x="4" y="112"/>
                  </a:cxn>
                  <a:cxn ang="0">
                    <a:pos x="0" y="164"/>
                  </a:cxn>
                  <a:cxn ang="0">
                    <a:pos x="0" y="226"/>
                  </a:cxn>
                  <a:cxn ang="0">
                    <a:pos x="7" y="294"/>
                  </a:cxn>
                  <a:cxn ang="0">
                    <a:pos x="21" y="367"/>
                  </a:cxn>
                  <a:cxn ang="0">
                    <a:pos x="74" y="364"/>
                  </a:cxn>
                  <a:cxn ang="0">
                    <a:pos x="71" y="353"/>
                  </a:cxn>
                  <a:cxn ang="0">
                    <a:pos x="66" y="323"/>
                  </a:cxn>
                  <a:cxn ang="0">
                    <a:pos x="60" y="280"/>
                  </a:cxn>
                  <a:cxn ang="0">
                    <a:pos x="54" y="226"/>
                  </a:cxn>
                  <a:cxn ang="0">
                    <a:pos x="51" y="168"/>
                  </a:cxn>
                  <a:cxn ang="0">
                    <a:pos x="53" y="107"/>
                  </a:cxn>
                  <a:cxn ang="0">
                    <a:pos x="61" y="52"/>
                  </a:cxn>
                  <a:cxn ang="0">
                    <a:pos x="77" y="5"/>
                  </a:cxn>
                  <a:cxn ang="0">
                    <a:pos x="77" y="5"/>
                  </a:cxn>
                  <a:cxn ang="0">
                    <a:pos x="77" y="2"/>
                  </a:cxn>
                  <a:cxn ang="0">
                    <a:pos x="76" y="1"/>
                  </a:cxn>
                  <a:cxn ang="0">
                    <a:pos x="72" y="0"/>
                  </a:cxn>
                  <a:cxn ang="0">
                    <a:pos x="66" y="0"/>
                  </a:cxn>
                  <a:cxn ang="0">
                    <a:pos x="56" y="1"/>
                  </a:cxn>
                  <a:cxn ang="0">
                    <a:pos x="43" y="4"/>
                  </a:cxn>
                  <a:cxn ang="0">
                    <a:pos x="24" y="8"/>
                  </a:cxn>
                </a:cxnLst>
                <a:rect l="0" t="0" r="r" b="b"/>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prstTxWarp prst="textNoShape">
                  <a:avLst/>
                </a:prstTxWarp>
              </a:bodyPr>
              <a:lstStyle/>
              <a:p>
                <a:endParaRPr lang="en-US"/>
              </a:p>
            </p:txBody>
          </p:sp>
          <p:sp>
            <p:nvSpPr>
              <p:cNvPr id="204945" name="Freeform 145"/>
              <p:cNvSpPr>
                <a:spLocks/>
              </p:cNvSpPr>
              <p:nvPr/>
            </p:nvSpPr>
            <p:spPr bwMode="auto">
              <a:xfrm>
                <a:off x="6428" y="13813"/>
                <a:ext cx="56" cy="271"/>
              </a:xfrm>
              <a:custGeom>
                <a:avLst/>
                <a:gdLst/>
                <a:ahLst/>
                <a:cxnLst>
                  <a:cxn ang="0">
                    <a:pos x="17" y="5"/>
                  </a:cxn>
                  <a:cxn ang="0">
                    <a:pos x="16" y="10"/>
                  </a:cxn>
                  <a:cxn ang="0">
                    <a:pos x="12" y="25"/>
                  </a:cxn>
                  <a:cxn ang="0">
                    <a:pos x="6" y="49"/>
                  </a:cxn>
                  <a:cxn ang="0">
                    <a:pos x="2" y="82"/>
                  </a:cxn>
                  <a:cxn ang="0">
                    <a:pos x="0" y="122"/>
                  </a:cxn>
                  <a:cxn ang="0">
                    <a:pos x="0" y="166"/>
                  </a:cxn>
                  <a:cxn ang="0">
                    <a:pos x="4" y="217"/>
                  </a:cxn>
                  <a:cxn ang="0">
                    <a:pos x="15" y="271"/>
                  </a:cxn>
                  <a:cxn ang="0">
                    <a:pos x="54" y="268"/>
                  </a:cxn>
                  <a:cxn ang="0">
                    <a:pos x="52" y="261"/>
                  </a:cxn>
                  <a:cxn ang="0">
                    <a:pos x="48" y="238"/>
                  </a:cxn>
                  <a:cxn ang="0">
                    <a:pos x="44" y="206"/>
                  </a:cxn>
                  <a:cxn ang="0">
                    <a:pos x="40" y="166"/>
                  </a:cxn>
                  <a:cxn ang="0">
                    <a:pos x="37" y="123"/>
                  </a:cxn>
                  <a:cxn ang="0">
                    <a:pos x="39" y="78"/>
                  </a:cxn>
                  <a:cxn ang="0">
                    <a:pos x="44" y="37"/>
                  </a:cxn>
                  <a:cxn ang="0">
                    <a:pos x="56" y="3"/>
                  </a:cxn>
                  <a:cxn ang="0">
                    <a:pos x="56" y="3"/>
                  </a:cxn>
                  <a:cxn ang="0">
                    <a:pos x="56" y="2"/>
                  </a:cxn>
                  <a:cxn ang="0">
                    <a:pos x="55" y="1"/>
                  </a:cxn>
                  <a:cxn ang="0">
                    <a:pos x="52" y="0"/>
                  </a:cxn>
                  <a:cxn ang="0">
                    <a:pos x="48" y="0"/>
                  </a:cxn>
                  <a:cxn ang="0">
                    <a:pos x="42" y="0"/>
                  </a:cxn>
                  <a:cxn ang="0">
                    <a:pos x="31" y="2"/>
                  </a:cxn>
                  <a:cxn ang="0">
                    <a:pos x="17" y="5"/>
                  </a:cxn>
                </a:cxnLst>
                <a:rect l="0" t="0" r="r" b="b"/>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prstTxWarp prst="textNoShape">
                  <a:avLst/>
                </a:prstTxWarp>
              </a:bodyPr>
              <a:lstStyle/>
              <a:p>
                <a:endParaRPr lang="en-US"/>
              </a:p>
            </p:txBody>
          </p:sp>
          <p:sp>
            <p:nvSpPr>
              <p:cNvPr id="204946" name="Freeform 146"/>
              <p:cNvSpPr>
                <a:spLocks/>
              </p:cNvSpPr>
              <p:nvPr/>
            </p:nvSpPr>
            <p:spPr bwMode="auto">
              <a:xfrm>
                <a:off x="7211" y="13549"/>
                <a:ext cx="186" cy="732"/>
              </a:xfrm>
              <a:custGeom>
                <a:avLst/>
                <a:gdLst/>
                <a:ahLst/>
                <a:cxnLst>
                  <a:cxn ang="0">
                    <a:pos x="186" y="6"/>
                  </a:cxn>
                  <a:cxn ang="0">
                    <a:pos x="182" y="11"/>
                  </a:cxn>
                  <a:cxn ang="0">
                    <a:pos x="169" y="29"/>
                  </a:cxn>
                  <a:cxn ang="0">
                    <a:pos x="153" y="67"/>
                  </a:cxn>
                  <a:cxn ang="0">
                    <a:pos x="137" y="130"/>
                  </a:cxn>
                  <a:cxn ang="0">
                    <a:pos x="124" y="221"/>
                  </a:cxn>
                  <a:cxn ang="0">
                    <a:pos x="117" y="350"/>
                  </a:cxn>
                  <a:cxn ang="0">
                    <a:pos x="122" y="517"/>
                  </a:cxn>
                  <a:cxn ang="0">
                    <a:pos x="139" y="732"/>
                  </a:cxn>
                  <a:cxn ang="0">
                    <a:pos x="34" y="732"/>
                  </a:cxn>
                  <a:cxn ang="0">
                    <a:pos x="31" y="711"/>
                  </a:cxn>
                  <a:cxn ang="0">
                    <a:pos x="22" y="651"/>
                  </a:cxn>
                  <a:cxn ang="0">
                    <a:pos x="12" y="563"/>
                  </a:cxn>
                  <a:cxn ang="0">
                    <a:pos x="3" y="454"/>
                  </a:cxn>
                  <a:cxn ang="0">
                    <a:pos x="0" y="335"/>
                  </a:cxn>
                  <a:cxn ang="0">
                    <a:pos x="6" y="213"/>
                  </a:cxn>
                  <a:cxn ang="0">
                    <a:pos x="25" y="98"/>
                  </a:cxn>
                  <a:cxn ang="0">
                    <a:pos x="60" y="0"/>
                  </a:cxn>
                  <a:cxn ang="0">
                    <a:pos x="186" y="6"/>
                  </a:cxn>
                </a:cxnLst>
                <a:rect l="0" t="0" r="r" b="b"/>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prstTxWarp prst="textNoShape">
                  <a:avLst/>
                </a:prstTxWarp>
              </a:bodyPr>
              <a:lstStyle/>
              <a:p>
                <a:endParaRPr lang="en-US"/>
              </a:p>
            </p:txBody>
          </p:sp>
          <p:sp>
            <p:nvSpPr>
              <p:cNvPr id="204947" name="Freeform 147"/>
              <p:cNvSpPr>
                <a:spLocks/>
              </p:cNvSpPr>
              <p:nvPr/>
            </p:nvSpPr>
            <p:spPr bwMode="auto">
              <a:xfrm>
                <a:off x="7219" y="13600"/>
                <a:ext cx="158" cy="625"/>
              </a:xfrm>
              <a:custGeom>
                <a:avLst/>
                <a:gdLst/>
                <a:ahLst/>
                <a:cxnLst>
                  <a:cxn ang="0">
                    <a:pos x="158" y="4"/>
                  </a:cxn>
                  <a:cxn ang="0">
                    <a:pos x="153" y="9"/>
                  </a:cxn>
                  <a:cxn ang="0">
                    <a:pos x="144" y="25"/>
                  </a:cxn>
                  <a:cxn ang="0">
                    <a:pos x="130" y="57"/>
                  </a:cxn>
                  <a:cxn ang="0">
                    <a:pos x="116" y="110"/>
                  </a:cxn>
                  <a:cxn ang="0">
                    <a:pos x="105" y="189"/>
                  </a:cxn>
                  <a:cxn ang="0">
                    <a:pos x="100" y="298"/>
                  </a:cxn>
                  <a:cxn ang="0">
                    <a:pos x="103" y="441"/>
                  </a:cxn>
                  <a:cxn ang="0">
                    <a:pos x="118" y="625"/>
                  </a:cxn>
                  <a:cxn ang="0">
                    <a:pos x="29" y="625"/>
                  </a:cxn>
                  <a:cxn ang="0">
                    <a:pos x="25" y="607"/>
                  </a:cxn>
                  <a:cxn ang="0">
                    <a:pos x="18" y="556"/>
                  </a:cxn>
                  <a:cxn ang="0">
                    <a:pos x="9" y="480"/>
                  </a:cxn>
                  <a:cxn ang="0">
                    <a:pos x="2" y="387"/>
                  </a:cxn>
                  <a:cxn ang="0">
                    <a:pos x="0" y="286"/>
                  </a:cxn>
                  <a:cxn ang="0">
                    <a:pos x="5" y="182"/>
                  </a:cxn>
                  <a:cxn ang="0">
                    <a:pos x="21" y="84"/>
                  </a:cxn>
                  <a:cxn ang="0">
                    <a:pos x="51" y="0"/>
                  </a:cxn>
                  <a:cxn ang="0">
                    <a:pos x="158" y="4"/>
                  </a:cxn>
                </a:cxnLst>
                <a:rect l="0" t="0" r="r" b="b"/>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prstTxWarp prst="textNoShape">
                  <a:avLst/>
                </a:prstTxWarp>
              </a:bodyPr>
              <a:lstStyle/>
              <a:p>
                <a:endParaRPr lang="en-US"/>
              </a:p>
            </p:txBody>
          </p:sp>
          <p:sp>
            <p:nvSpPr>
              <p:cNvPr id="204948" name="Freeform 148"/>
              <p:cNvSpPr>
                <a:spLocks/>
              </p:cNvSpPr>
              <p:nvPr/>
            </p:nvSpPr>
            <p:spPr bwMode="auto">
              <a:xfrm>
                <a:off x="7225" y="13651"/>
                <a:ext cx="131" cy="517"/>
              </a:xfrm>
              <a:custGeom>
                <a:avLst/>
                <a:gdLst/>
                <a:ahLst/>
                <a:cxnLst>
                  <a:cxn ang="0">
                    <a:pos x="131" y="4"/>
                  </a:cxn>
                  <a:cxn ang="0">
                    <a:pos x="128" y="7"/>
                  </a:cxn>
                  <a:cxn ang="0">
                    <a:pos x="119" y="21"/>
                  </a:cxn>
                  <a:cxn ang="0">
                    <a:pos x="109" y="47"/>
                  </a:cxn>
                  <a:cxn ang="0">
                    <a:pos x="97" y="91"/>
                  </a:cxn>
                  <a:cxn ang="0">
                    <a:pos x="88" y="156"/>
                  </a:cxn>
                  <a:cxn ang="0">
                    <a:pos x="84" y="247"/>
                  </a:cxn>
                  <a:cxn ang="0">
                    <a:pos x="86" y="366"/>
                  </a:cxn>
                  <a:cxn ang="0">
                    <a:pos x="99" y="517"/>
                  </a:cxn>
                  <a:cxn ang="0">
                    <a:pos x="25" y="517"/>
                  </a:cxn>
                  <a:cxn ang="0">
                    <a:pos x="23" y="502"/>
                  </a:cxn>
                  <a:cxn ang="0">
                    <a:pos x="16" y="460"/>
                  </a:cxn>
                  <a:cxn ang="0">
                    <a:pos x="9" y="397"/>
                  </a:cxn>
                  <a:cxn ang="0">
                    <a:pos x="2" y="320"/>
                  </a:cxn>
                  <a:cxn ang="0">
                    <a:pos x="0" y="236"/>
                  </a:cxn>
                  <a:cxn ang="0">
                    <a:pos x="4" y="151"/>
                  </a:cxn>
                  <a:cxn ang="0">
                    <a:pos x="18" y="70"/>
                  </a:cxn>
                  <a:cxn ang="0">
                    <a:pos x="43" y="0"/>
                  </a:cxn>
                  <a:cxn ang="0">
                    <a:pos x="131" y="4"/>
                  </a:cxn>
                </a:cxnLst>
                <a:rect l="0" t="0" r="r" b="b"/>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prstTxWarp prst="textNoShape">
                  <a:avLst/>
                </a:prstTxWarp>
              </a:bodyPr>
              <a:lstStyle/>
              <a:p>
                <a:endParaRPr lang="en-US"/>
              </a:p>
            </p:txBody>
          </p:sp>
          <p:sp>
            <p:nvSpPr>
              <p:cNvPr id="204949" name="Freeform 149"/>
              <p:cNvSpPr>
                <a:spLocks/>
              </p:cNvSpPr>
              <p:nvPr/>
            </p:nvSpPr>
            <p:spPr bwMode="auto">
              <a:xfrm>
                <a:off x="7233" y="13701"/>
                <a:ext cx="104" cy="411"/>
              </a:xfrm>
              <a:custGeom>
                <a:avLst/>
                <a:gdLst/>
                <a:ahLst/>
                <a:cxnLst>
                  <a:cxn ang="0">
                    <a:pos x="104" y="4"/>
                  </a:cxn>
                  <a:cxn ang="0">
                    <a:pos x="101" y="7"/>
                  </a:cxn>
                  <a:cxn ang="0">
                    <a:pos x="94" y="17"/>
                  </a:cxn>
                  <a:cxn ang="0">
                    <a:pos x="86" y="38"/>
                  </a:cxn>
                  <a:cxn ang="0">
                    <a:pos x="76" y="73"/>
                  </a:cxn>
                  <a:cxn ang="0">
                    <a:pos x="69" y="125"/>
                  </a:cxn>
                  <a:cxn ang="0">
                    <a:pos x="65" y="196"/>
                  </a:cxn>
                  <a:cxn ang="0">
                    <a:pos x="67" y="291"/>
                  </a:cxn>
                  <a:cxn ang="0">
                    <a:pos x="77" y="411"/>
                  </a:cxn>
                  <a:cxn ang="0">
                    <a:pos x="19" y="411"/>
                  </a:cxn>
                  <a:cxn ang="0">
                    <a:pos x="17" y="399"/>
                  </a:cxn>
                  <a:cxn ang="0">
                    <a:pos x="11" y="365"/>
                  </a:cxn>
                  <a:cxn ang="0">
                    <a:pos x="6" y="316"/>
                  </a:cxn>
                  <a:cxn ang="0">
                    <a:pos x="2" y="255"/>
                  </a:cxn>
                  <a:cxn ang="0">
                    <a:pos x="0" y="188"/>
                  </a:cxn>
                  <a:cxn ang="0">
                    <a:pos x="4" y="120"/>
                  </a:cxn>
                  <a:cxn ang="0">
                    <a:pos x="15" y="55"/>
                  </a:cxn>
                  <a:cxn ang="0">
                    <a:pos x="34" y="0"/>
                  </a:cxn>
                  <a:cxn ang="0">
                    <a:pos x="104" y="4"/>
                  </a:cxn>
                </a:cxnLst>
                <a:rect l="0" t="0" r="r" b="b"/>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prstTxWarp prst="textNoShape">
                  <a:avLst/>
                </a:prstTxWarp>
              </a:bodyPr>
              <a:lstStyle/>
              <a:p>
                <a:endParaRPr lang="en-US"/>
              </a:p>
            </p:txBody>
          </p:sp>
          <p:sp>
            <p:nvSpPr>
              <p:cNvPr id="204950" name="Freeform 150"/>
              <p:cNvSpPr>
                <a:spLocks/>
              </p:cNvSpPr>
              <p:nvPr/>
            </p:nvSpPr>
            <p:spPr bwMode="auto">
              <a:xfrm>
                <a:off x="7240" y="13752"/>
                <a:ext cx="76" cy="302"/>
              </a:xfrm>
              <a:custGeom>
                <a:avLst/>
                <a:gdLst/>
                <a:ahLst/>
                <a:cxnLst>
                  <a:cxn ang="0">
                    <a:pos x="76" y="2"/>
                  </a:cxn>
                  <a:cxn ang="0">
                    <a:pos x="74" y="4"/>
                  </a:cxn>
                  <a:cxn ang="0">
                    <a:pos x="70" y="12"/>
                  </a:cxn>
                  <a:cxn ang="0">
                    <a:pos x="62" y="28"/>
                  </a:cxn>
                  <a:cxn ang="0">
                    <a:pos x="56" y="53"/>
                  </a:cxn>
                  <a:cxn ang="0">
                    <a:pos x="51" y="92"/>
                  </a:cxn>
                  <a:cxn ang="0">
                    <a:pos x="49" y="145"/>
                  </a:cxn>
                  <a:cxn ang="0">
                    <a:pos x="50" y="214"/>
                  </a:cxn>
                  <a:cxn ang="0">
                    <a:pos x="57" y="302"/>
                  </a:cxn>
                  <a:cxn ang="0">
                    <a:pos x="14" y="302"/>
                  </a:cxn>
                  <a:cxn ang="0">
                    <a:pos x="13" y="294"/>
                  </a:cxn>
                  <a:cxn ang="0">
                    <a:pos x="9" y="269"/>
                  </a:cxn>
                  <a:cxn ang="0">
                    <a:pos x="4" y="232"/>
                  </a:cxn>
                  <a:cxn ang="0">
                    <a:pos x="1" y="188"/>
                  </a:cxn>
                  <a:cxn ang="0">
                    <a:pos x="0" y="138"/>
                  </a:cxn>
                  <a:cxn ang="0">
                    <a:pos x="2" y="89"/>
                  </a:cxn>
                  <a:cxn ang="0">
                    <a:pos x="10" y="41"/>
                  </a:cxn>
                  <a:cxn ang="0">
                    <a:pos x="25" y="0"/>
                  </a:cxn>
                  <a:cxn ang="0">
                    <a:pos x="76" y="2"/>
                  </a:cxn>
                </a:cxnLst>
                <a:rect l="0" t="0" r="r" b="b"/>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prstTxWarp prst="textNoShape">
                  <a:avLst/>
                </a:prstTxWarp>
              </a:bodyPr>
              <a:lstStyle/>
              <a:p>
                <a:endParaRPr lang="en-US"/>
              </a:p>
            </p:txBody>
          </p:sp>
          <p:sp>
            <p:nvSpPr>
              <p:cNvPr id="204951" name="Rectangle 151"/>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prstTxWarp prst="textNoShape">
                  <a:avLst/>
                </a:prstTxWarp>
              </a:bodyPr>
              <a:lstStyle/>
              <a:p>
                <a:endParaRPr lang="en-US"/>
              </a:p>
            </p:txBody>
          </p:sp>
          <p:sp>
            <p:nvSpPr>
              <p:cNvPr id="204952" name="Freeform 152"/>
              <p:cNvSpPr>
                <a:spLocks/>
              </p:cNvSpPr>
              <p:nvPr/>
            </p:nvSpPr>
            <p:spPr bwMode="auto">
              <a:xfrm>
                <a:off x="6579" y="13664"/>
                <a:ext cx="375" cy="440"/>
              </a:xfrm>
              <a:custGeom>
                <a:avLst/>
                <a:gdLst/>
                <a:ahLst/>
                <a:cxnLst>
                  <a:cxn ang="0">
                    <a:pos x="35" y="41"/>
                  </a:cxn>
                  <a:cxn ang="0">
                    <a:pos x="32" y="49"/>
                  </a:cxn>
                  <a:cxn ang="0">
                    <a:pos x="25" y="74"/>
                  </a:cxn>
                  <a:cxn ang="0">
                    <a:pos x="17" y="112"/>
                  </a:cxn>
                  <a:cxn ang="0">
                    <a:pos x="8" y="163"/>
                  </a:cxn>
                  <a:cxn ang="0">
                    <a:pos x="2" y="223"/>
                  </a:cxn>
                  <a:cxn ang="0">
                    <a:pos x="0" y="290"/>
                  </a:cxn>
                  <a:cxn ang="0">
                    <a:pos x="7" y="363"/>
                  </a:cxn>
                  <a:cxn ang="0">
                    <a:pos x="23" y="440"/>
                  </a:cxn>
                  <a:cxn ang="0">
                    <a:pos x="23" y="437"/>
                  </a:cxn>
                  <a:cxn ang="0">
                    <a:pos x="23" y="427"/>
                  </a:cxn>
                  <a:cxn ang="0">
                    <a:pos x="23" y="411"/>
                  </a:cxn>
                  <a:cxn ang="0">
                    <a:pos x="23" y="391"/>
                  </a:cxn>
                  <a:cxn ang="0">
                    <a:pos x="25" y="367"/>
                  </a:cxn>
                  <a:cxn ang="0">
                    <a:pos x="28" y="341"/>
                  </a:cxn>
                  <a:cxn ang="0">
                    <a:pos x="33" y="312"/>
                  </a:cxn>
                  <a:cxn ang="0">
                    <a:pos x="39" y="281"/>
                  </a:cxn>
                  <a:cxn ang="0">
                    <a:pos x="49" y="251"/>
                  </a:cxn>
                  <a:cxn ang="0">
                    <a:pos x="61" y="222"/>
                  </a:cxn>
                  <a:cxn ang="0">
                    <a:pos x="75" y="194"/>
                  </a:cxn>
                  <a:cxn ang="0">
                    <a:pos x="93" y="168"/>
                  </a:cxn>
                  <a:cxn ang="0">
                    <a:pos x="116" y="145"/>
                  </a:cxn>
                  <a:cxn ang="0">
                    <a:pos x="141" y="127"/>
                  </a:cxn>
                  <a:cxn ang="0">
                    <a:pos x="173" y="114"/>
                  </a:cxn>
                  <a:cxn ang="0">
                    <a:pos x="208" y="106"/>
                  </a:cxn>
                  <a:cxn ang="0">
                    <a:pos x="210" y="104"/>
                  </a:cxn>
                  <a:cxn ang="0">
                    <a:pos x="217" y="100"/>
                  </a:cxn>
                  <a:cxn ang="0">
                    <a:pos x="227" y="92"/>
                  </a:cxn>
                  <a:cxn ang="0">
                    <a:pos x="245" y="82"/>
                  </a:cxn>
                  <a:cxn ang="0">
                    <a:pos x="267" y="69"/>
                  </a:cxn>
                  <a:cxn ang="0">
                    <a:pos x="296" y="54"/>
                  </a:cxn>
                  <a:cxn ang="0">
                    <a:pos x="332" y="36"/>
                  </a:cxn>
                  <a:cxn ang="0">
                    <a:pos x="375" y="17"/>
                  </a:cxn>
                  <a:cxn ang="0">
                    <a:pos x="373" y="16"/>
                  </a:cxn>
                  <a:cxn ang="0">
                    <a:pos x="366" y="15"/>
                  </a:cxn>
                  <a:cxn ang="0">
                    <a:pos x="357" y="13"/>
                  </a:cxn>
                  <a:cxn ang="0">
                    <a:pos x="343" y="10"/>
                  </a:cxn>
                  <a:cxn ang="0">
                    <a:pos x="326" y="7"/>
                  </a:cxn>
                  <a:cxn ang="0">
                    <a:pos x="307" y="5"/>
                  </a:cxn>
                  <a:cxn ang="0">
                    <a:pos x="285" y="3"/>
                  </a:cxn>
                  <a:cxn ang="0">
                    <a:pos x="261" y="1"/>
                  </a:cxn>
                  <a:cxn ang="0">
                    <a:pos x="235" y="0"/>
                  </a:cxn>
                  <a:cxn ang="0">
                    <a:pos x="208" y="1"/>
                  </a:cxn>
                  <a:cxn ang="0">
                    <a:pos x="180" y="2"/>
                  </a:cxn>
                  <a:cxn ang="0">
                    <a:pos x="151" y="5"/>
                  </a:cxn>
                  <a:cxn ang="0">
                    <a:pos x="122" y="10"/>
                  </a:cxn>
                  <a:cxn ang="0">
                    <a:pos x="92" y="18"/>
                  </a:cxn>
                  <a:cxn ang="0">
                    <a:pos x="63" y="28"/>
                  </a:cxn>
                  <a:cxn ang="0">
                    <a:pos x="35" y="41"/>
                  </a:cxn>
                </a:cxnLst>
                <a:rect l="0" t="0" r="r" b="b"/>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prstTxWarp prst="textNoShape">
                  <a:avLst/>
                </a:prstTxWarp>
              </a:bodyPr>
              <a:lstStyle/>
              <a:p>
                <a:endParaRPr lang="en-US"/>
              </a:p>
            </p:txBody>
          </p:sp>
          <p:sp>
            <p:nvSpPr>
              <p:cNvPr id="204953" name="Freeform 153"/>
              <p:cNvSpPr>
                <a:spLocks/>
              </p:cNvSpPr>
              <p:nvPr/>
            </p:nvSpPr>
            <p:spPr bwMode="auto">
              <a:xfrm>
                <a:off x="6061" y="13991"/>
                <a:ext cx="305" cy="83"/>
              </a:xfrm>
              <a:custGeom>
                <a:avLst/>
                <a:gdLst/>
                <a:ahLst/>
                <a:cxnLst>
                  <a:cxn ang="0">
                    <a:pos x="0" y="53"/>
                  </a:cxn>
                  <a:cxn ang="0">
                    <a:pos x="0" y="52"/>
                  </a:cxn>
                  <a:cxn ang="0">
                    <a:pos x="2" y="48"/>
                  </a:cxn>
                  <a:cxn ang="0">
                    <a:pos x="5" y="44"/>
                  </a:cxn>
                  <a:cxn ang="0">
                    <a:pos x="11" y="37"/>
                  </a:cxn>
                  <a:cxn ang="0">
                    <a:pos x="18" y="31"/>
                  </a:cxn>
                  <a:cxn ang="0">
                    <a:pos x="27" y="25"/>
                  </a:cxn>
                  <a:cxn ang="0">
                    <a:pos x="39" y="18"/>
                  </a:cxn>
                  <a:cxn ang="0">
                    <a:pos x="54" y="12"/>
                  </a:cxn>
                  <a:cxn ang="0">
                    <a:pos x="72" y="6"/>
                  </a:cxn>
                  <a:cxn ang="0">
                    <a:pos x="92" y="2"/>
                  </a:cxn>
                  <a:cxn ang="0">
                    <a:pos x="118" y="0"/>
                  </a:cxn>
                  <a:cxn ang="0">
                    <a:pos x="146" y="0"/>
                  </a:cxn>
                  <a:cxn ang="0">
                    <a:pos x="180" y="2"/>
                  </a:cxn>
                  <a:cxn ang="0">
                    <a:pos x="216" y="7"/>
                  </a:cxn>
                  <a:cxn ang="0">
                    <a:pos x="258" y="16"/>
                  </a:cxn>
                  <a:cxn ang="0">
                    <a:pos x="305" y="29"/>
                  </a:cxn>
                  <a:cxn ang="0">
                    <a:pos x="299" y="47"/>
                  </a:cxn>
                  <a:cxn ang="0">
                    <a:pos x="297" y="46"/>
                  </a:cxn>
                  <a:cxn ang="0">
                    <a:pos x="289" y="44"/>
                  </a:cxn>
                  <a:cxn ang="0">
                    <a:pos x="277" y="41"/>
                  </a:cxn>
                  <a:cxn ang="0">
                    <a:pos x="262" y="36"/>
                  </a:cxn>
                  <a:cxn ang="0">
                    <a:pos x="244" y="32"/>
                  </a:cxn>
                  <a:cxn ang="0">
                    <a:pos x="224" y="28"/>
                  </a:cxn>
                  <a:cxn ang="0">
                    <a:pos x="201" y="25"/>
                  </a:cxn>
                  <a:cxn ang="0">
                    <a:pos x="176" y="22"/>
                  </a:cxn>
                  <a:cxn ang="0">
                    <a:pos x="152" y="21"/>
                  </a:cxn>
                  <a:cxn ang="0">
                    <a:pos x="126" y="21"/>
                  </a:cxn>
                  <a:cxn ang="0">
                    <a:pos x="101" y="23"/>
                  </a:cxn>
                  <a:cxn ang="0">
                    <a:pos x="77" y="29"/>
                  </a:cxn>
                  <a:cxn ang="0">
                    <a:pos x="55" y="37"/>
                  </a:cxn>
                  <a:cxn ang="0">
                    <a:pos x="33" y="48"/>
                  </a:cxn>
                  <a:cxn ang="0">
                    <a:pos x="15" y="63"/>
                  </a:cxn>
                  <a:cxn ang="0">
                    <a:pos x="0" y="83"/>
                  </a:cxn>
                  <a:cxn ang="0">
                    <a:pos x="0" y="53"/>
                  </a:cxn>
                </a:cxnLst>
                <a:rect l="0" t="0" r="r" b="b"/>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204954" name="Freeform 154"/>
              <p:cNvSpPr>
                <a:spLocks/>
              </p:cNvSpPr>
              <p:nvPr/>
            </p:nvSpPr>
            <p:spPr bwMode="auto">
              <a:xfrm>
                <a:off x="6061" y="13793"/>
                <a:ext cx="305" cy="83"/>
              </a:xfrm>
              <a:custGeom>
                <a:avLst/>
                <a:gdLst/>
                <a:ahLst/>
                <a:cxnLst>
                  <a:cxn ang="0">
                    <a:pos x="0" y="53"/>
                  </a:cxn>
                  <a:cxn ang="0">
                    <a:pos x="0" y="52"/>
                  </a:cxn>
                  <a:cxn ang="0">
                    <a:pos x="2" y="49"/>
                  </a:cxn>
                  <a:cxn ang="0">
                    <a:pos x="5" y="44"/>
                  </a:cxn>
                  <a:cxn ang="0">
                    <a:pos x="11" y="38"/>
                  </a:cxn>
                  <a:cxn ang="0">
                    <a:pos x="18" y="31"/>
                  </a:cxn>
                  <a:cxn ang="0">
                    <a:pos x="27" y="25"/>
                  </a:cxn>
                  <a:cxn ang="0">
                    <a:pos x="39" y="17"/>
                  </a:cxn>
                  <a:cxn ang="0">
                    <a:pos x="54" y="12"/>
                  </a:cxn>
                  <a:cxn ang="0">
                    <a:pos x="72" y="7"/>
                  </a:cxn>
                  <a:cxn ang="0">
                    <a:pos x="92" y="2"/>
                  </a:cxn>
                  <a:cxn ang="0">
                    <a:pos x="118" y="0"/>
                  </a:cxn>
                  <a:cxn ang="0">
                    <a:pos x="146" y="0"/>
                  </a:cxn>
                  <a:cxn ang="0">
                    <a:pos x="180" y="2"/>
                  </a:cxn>
                  <a:cxn ang="0">
                    <a:pos x="216" y="8"/>
                  </a:cxn>
                  <a:cxn ang="0">
                    <a:pos x="258" y="16"/>
                  </a:cxn>
                  <a:cxn ang="0">
                    <a:pos x="305" y="29"/>
                  </a:cxn>
                  <a:cxn ang="0">
                    <a:pos x="299" y="47"/>
                  </a:cxn>
                  <a:cxn ang="0">
                    <a:pos x="297" y="45"/>
                  </a:cxn>
                  <a:cxn ang="0">
                    <a:pos x="289" y="43"/>
                  </a:cxn>
                  <a:cxn ang="0">
                    <a:pos x="277" y="40"/>
                  </a:cxn>
                  <a:cxn ang="0">
                    <a:pos x="262" y="36"/>
                  </a:cxn>
                  <a:cxn ang="0">
                    <a:pos x="244" y="33"/>
                  </a:cxn>
                  <a:cxn ang="0">
                    <a:pos x="224" y="28"/>
                  </a:cxn>
                  <a:cxn ang="0">
                    <a:pos x="201" y="25"/>
                  </a:cxn>
                  <a:cxn ang="0">
                    <a:pos x="176" y="22"/>
                  </a:cxn>
                  <a:cxn ang="0">
                    <a:pos x="152" y="21"/>
                  </a:cxn>
                  <a:cxn ang="0">
                    <a:pos x="126" y="22"/>
                  </a:cxn>
                  <a:cxn ang="0">
                    <a:pos x="101" y="24"/>
                  </a:cxn>
                  <a:cxn ang="0">
                    <a:pos x="77" y="29"/>
                  </a:cxn>
                  <a:cxn ang="0">
                    <a:pos x="55" y="38"/>
                  </a:cxn>
                  <a:cxn ang="0">
                    <a:pos x="33" y="49"/>
                  </a:cxn>
                  <a:cxn ang="0">
                    <a:pos x="15" y="64"/>
                  </a:cxn>
                  <a:cxn ang="0">
                    <a:pos x="0" y="83"/>
                  </a:cxn>
                  <a:cxn ang="0">
                    <a:pos x="0" y="53"/>
                  </a:cxn>
                </a:cxnLst>
                <a:rect l="0" t="0" r="r" b="b"/>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204955" name="Freeform 155"/>
              <p:cNvSpPr>
                <a:spLocks/>
              </p:cNvSpPr>
              <p:nvPr/>
            </p:nvSpPr>
            <p:spPr bwMode="auto">
              <a:xfrm>
                <a:off x="6348" y="13696"/>
                <a:ext cx="496" cy="917"/>
              </a:xfrm>
              <a:custGeom>
                <a:avLst/>
                <a:gdLst/>
                <a:ahLst/>
                <a:cxnLst>
                  <a:cxn ang="0">
                    <a:pos x="0" y="0"/>
                  </a:cxn>
                  <a:cxn ang="0">
                    <a:pos x="0" y="886"/>
                  </a:cxn>
                  <a:cxn ang="0">
                    <a:pos x="150" y="917"/>
                  </a:cxn>
                  <a:cxn ang="0">
                    <a:pos x="143" y="797"/>
                  </a:cxn>
                  <a:cxn ang="0">
                    <a:pos x="496" y="851"/>
                  </a:cxn>
                  <a:cxn ang="0">
                    <a:pos x="490" y="803"/>
                  </a:cxn>
                  <a:cxn ang="0">
                    <a:pos x="245" y="773"/>
                  </a:cxn>
                  <a:cxn ang="0">
                    <a:pos x="239" y="670"/>
                  </a:cxn>
                  <a:cxn ang="0">
                    <a:pos x="72" y="670"/>
                  </a:cxn>
                  <a:cxn ang="0">
                    <a:pos x="68" y="657"/>
                  </a:cxn>
                  <a:cxn ang="0">
                    <a:pos x="56" y="620"/>
                  </a:cxn>
                  <a:cxn ang="0">
                    <a:pos x="41" y="559"/>
                  </a:cxn>
                  <a:cxn ang="0">
                    <a:pos x="26" y="480"/>
                  </a:cxn>
                  <a:cxn ang="0">
                    <a:pos x="15" y="385"/>
                  </a:cxn>
                  <a:cxn ang="0">
                    <a:pos x="11" y="276"/>
                  </a:cxn>
                  <a:cxn ang="0">
                    <a:pos x="20" y="158"/>
                  </a:cxn>
                  <a:cxn ang="0">
                    <a:pos x="42" y="30"/>
                  </a:cxn>
                  <a:cxn ang="0">
                    <a:pos x="0" y="0"/>
                  </a:cxn>
                </a:cxnLst>
                <a:rect l="0" t="0" r="r" b="b"/>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prstTxWarp prst="textNoShape">
                  <a:avLst/>
                </a:prstTxWarp>
              </a:bodyPr>
              <a:lstStyle/>
              <a:p>
                <a:endParaRPr lang="en-US"/>
              </a:p>
            </p:txBody>
          </p:sp>
          <p:sp>
            <p:nvSpPr>
              <p:cNvPr id="204956" name="Freeform 156"/>
              <p:cNvSpPr>
                <a:spLocks/>
              </p:cNvSpPr>
              <p:nvPr/>
            </p:nvSpPr>
            <p:spPr bwMode="auto">
              <a:xfrm>
                <a:off x="6593" y="13487"/>
                <a:ext cx="638" cy="125"/>
              </a:xfrm>
              <a:custGeom>
                <a:avLst/>
                <a:gdLst/>
                <a:ahLst/>
                <a:cxnLst>
                  <a:cxn ang="0">
                    <a:pos x="0" y="125"/>
                  </a:cxn>
                  <a:cxn ang="0">
                    <a:pos x="4" y="124"/>
                  </a:cxn>
                  <a:cxn ang="0">
                    <a:pos x="14" y="119"/>
                  </a:cxn>
                  <a:cxn ang="0">
                    <a:pos x="31" y="114"/>
                  </a:cxn>
                  <a:cxn ang="0">
                    <a:pos x="53" y="106"/>
                  </a:cxn>
                  <a:cxn ang="0">
                    <a:pos x="81" y="98"/>
                  </a:cxn>
                  <a:cxn ang="0">
                    <a:pos x="113" y="89"/>
                  </a:cxn>
                  <a:cxn ang="0">
                    <a:pos x="151" y="81"/>
                  </a:cxn>
                  <a:cxn ang="0">
                    <a:pos x="192" y="73"/>
                  </a:cxn>
                  <a:cxn ang="0">
                    <a:pos x="237" y="65"/>
                  </a:cxn>
                  <a:cxn ang="0">
                    <a:pos x="286" y="60"/>
                  </a:cxn>
                  <a:cxn ang="0">
                    <a:pos x="337" y="56"/>
                  </a:cxn>
                  <a:cxn ang="0">
                    <a:pos x="390" y="55"/>
                  </a:cxn>
                  <a:cxn ang="0">
                    <a:pos x="446" y="56"/>
                  </a:cxn>
                  <a:cxn ang="0">
                    <a:pos x="503" y="61"/>
                  </a:cxn>
                  <a:cxn ang="0">
                    <a:pos x="561" y="70"/>
                  </a:cxn>
                  <a:cxn ang="0">
                    <a:pos x="620" y="83"/>
                  </a:cxn>
                  <a:cxn ang="0">
                    <a:pos x="638" y="0"/>
                  </a:cxn>
                  <a:cxn ang="0">
                    <a:pos x="634" y="0"/>
                  </a:cxn>
                  <a:cxn ang="0">
                    <a:pos x="620" y="0"/>
                  </a:cxn>
                  <a:cxn ang="0">
                    <a:pos x="599" y="0"/>
                  </a:cxn>
                  <a:cxn ang="0">
                    <a:pos x="571" y="1"/>
                  </a:cxn>
                  <a:cxn ang="0">
                    <a:pos x="536" y="2"/>
                  </a:cxn>
                  <a:cxn ang="0">
                    <a:pos x="496" y="3"/>
                  </a:cxn>
                  <a:cxn ang="0">
                    <a:pos x="452" y="6"/>
                  </a:cxn>
                  <a:cxn ang="0">
                    <a:pos x="405" y="8"/>
                  </a:cxn>
                  <a:cxn ang="0">
                    <a:pos x="354" y="13"/>
                  </a:cxn>
                  <a:cxn ang="0">
                    <a:pos x="302" y="17"/>
                  </a:cxn>
                  <a:cxn ang="0">
                    <a:pos x="249" y="22"/>
                  </a:cxn>
                  <a:cxn ang="0">
                    <a:pos x="196" y="30"/>
                  </a:cxn>
                  <a:cxn ang="0">
                    <a:pos x="144" y="37"/>
                  </a:cxn>
                  <a:cxn ang="0">
                    <a:pos x="93" y="47"/>
                  </a:cxn>
                  <a:cxn ang="0">
                    <a:pos x="45" y="58"/>
                  </a:cxn>
                  <a:cxn ang="0">
                    <a:pos x="0" y="71"/>
                  </a:cxn>
                  <a:cxn ang="0">
                    <a:pos x="0" y="125"/>
                  </a:cxn>
                </a:cxnLst>
                <a:rect l="0" t="0" r="r" b="b"/>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prstTxWarp prst="textNoShape">
                  <a:avLst/>
                </a:prstTxWarp>
              </a:bodyPr>
              <a:lstStyle/>
              <a:p>
                <a:endParaRPr lang="en-US"/>
              </a:p>
            </p:txBody>
          </p:sp>
          <p:sp>
            <p:nvSpPr>
              <p:cNvPr id="204957" name="Freeform 157"/>
              <p:cNvSpPr>
                <a:spLocks/>
              </p:cNvSpPr>
              <p:nvPr/>
            </p:nvSpPr>
            <p:spPr bwMode="auto">
              <a:xfrm>
                <a:off x="6217" y="14634"/>
                <a:ext cx="1075" cy="356"/>
              </a:xfrm>
              <a:custGeom>
                <a:avLst/>
                <a:gdLst/>
                <a:ahLst/>
                <a:cxnLst>
                  <a:cxn ang="0">
                    <a:pos x="454" y="344"/>
                  </a:cxn>
                  <a:cxn ang="0">
                    <a:pos x="456" y="343"/>
                  </a:cxn>
                  <a:cxn ang="0">
                    <a:pos x="463" y="341"/>
                  </a:cxn>
                  <a:cxn ang="0">
                    <a:pos x="472" y="337"/>
                  </a:cxn>
                  <a:cxn ang="0">
                    <a:pos x="485" y="332"/>
                  </a:cxn>
                  <a:cxn ang="0">
                    <a:pos x="501" y="325"/>
                  </a:cxn>
                  <a:cxn ang="0">
                    <a:pos x="518" y="317"/>
                  </a:cxn>
                  <a:cxn ang="0">
                    <a:pos x="538" y="308"/>
                  </a:cxn>
                  <a:cxn ang="0">
                    <a:pos x="558" y="298"/>
                  </a:cxn>
                  <a:cxn ang="0">
                    <a:pos x="580" y="287"/>
                  </a:cxn>
                  <a:cxn ang="0">
                    <a:pos x="600" y="274"/>
                  </a:cxn>
                  <a:cxn ang="0">
                    <a:pos x="621" y="262"/>
                  </a:cxn>
                  <a:cxn ang="0">
                    <a:pos x="640" y="248"/>
                  </a:cxn>
                  <a:cxn ang="0">
                    <a:pos x="658" y="234"/>
                  </a:cxn>
                  <a:cxn ang="0">
                    <a:pos x="674" y="219"/>
                  </a:cxn>
                  <a:cxn ang="0">
                    <a:pos x="688" y="204"/>
                  </a:cxn>
                  <a:cxn ang="0">
                    <a:pos x="699" y="189"/>
                  </a:cxn>
                  <a:cxn ang="0">
                    <a:pos x="0" y="18"/>
                  </a:cxn>
                  <a:cxn ang="0">
                    <a:pos x="54" y="0"/>
                  </a:cxn>
                  <a:cxn ang="0">
                    <a:pos x="1075" y="251"/>
                  </a:cxn>
                  <a:cxn ang="0">
                    <a:pos x="1033" y="274"/>
                  </a:cxn>
                  <a:cxn ang="0">
                    <a:pos x="738" y="199"/>
                  </a:cxn>
                  <a:cxn ang="0">
                    <a:pos x="737" y="200"/>
                  </a:cxn>
                  <a:cxn ang="0">
                    <a:pos x="735" y="203"/>
                  </a:cxn>
                  <a:cxn ang="0">
                    <a:pos x="730" y="207"/>
                  </a:cxn>
                  <a:cxn ang="0">
                    <a:pos x="724" y="214"/>
                  </a:cxn>
                  <a:cxn ang="0">
                    <a:pos x="716" y="222"/>
                  </a:cxn>
                  <a:cxn ang="0">
                    <a:pos x="706" y="231"/>
                  </a:cxn>
                  <a:cxn ang="0">
                    <a:pos x="694" y="242"/>
                  </a:cxn>
                  <a:cxn ang="0">
                    <a:pos x="679" y="253"/>
                  </a:cxn>
                  <a:cxn ang="0">
                    <a:pos x="662" y="265"/>
                  </a:cxn>
                  <a:cxn ang="0">
                    <a:pos x="643" y="278"/>
                  </a:cxn>
                  <a:cxn ang="0">
                    <a:pos x="621" y="291"/>
                  </a:cxn>
                  <a:cxn ang="0">
                    <a:pos x="597" y="303"/>
                  </a:cxn>
                  <a:cxn ang="0">
                    <a:pos x="570" y="317"/>
                  </a:cxn>
                  <a:cxn ang="0">
                    <a:pos x="540" y="330"/>
                  </a:cxn>
                  <a:cxn ang="0">
                    <a:pos x="508" y="343"/>
                  </a:cxn>
                  <a:cxn ang="0">
                    <a:pos x="472" y="356"/>
                  </a:cxn>
                  <a:cxn ang="0">
                    <a:pos x="454" y="344"/>
                  </a:cxn>
                </a:cxnLst>
                <a:rect l="0" t="0" r="r" b="b"/>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prstTxWarp prst="textNoShape">
                  <a:avLst/>
                </a:prstTxWarp>
              </a:bodyPr>
              <a:lstStyle/>
              <a:p>
                <a:endParaRPr lang="en-US"/>
              </a:p>
            </p:txBody>
          </p:sp>
          <p:sp>
            <p:nvSpPr>
              <p:cNvPr id="204958" name="Freeform 158"/>
              <p:cNvSpPr>
                <a:spLocks/>
              </p:cNvSpPr>
              <p:nvPr/>
            </p:nvSpPr>
            <p:spPr bwMode="auto">
              <a:xfrm>
                <a:off x="5997" y="14727"/>
                <a:ext cx="1095" cy="319"/>
              </a:xfrm>
              <a:custGeom>
                <a:avLst/>
                <a:gdLst/>
                <a:ahLst/>
                <a:cxnLst>
                  <a:cxn ang="0">
                    <a:pos x="0" y="0"/>
                  </a:cxn>
                  <a:cxn ang="0">
                    <a:pos x="1071" y="319"/>
                  </a:cxn>
                  <a:cxn ang="0">
                    <a:pos x="1095" y="319"/>
                  </a:cxn>
                  <a:cxn ang="0">
                    <a:pos x="33" y="0"/>
                  </a:cxn>
                  <a:cxn ang="0">
                    <a:pos x="0" y="0"/>
                  </a:cxn>
                </a:cxnLst>
                <a:rect l="0" t="0" r="r" b="b"/>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prstTxWarp prst="textNoShape">
                  <a:avLst/>
                </a:prstTxWarp>
              </a:bodyPr>
              <a:lstStyle/>
              <a:p>
                <a:endParaRPr lang="en-US"/>
              </a:p>
            </p:txBody>
          </p:sp>
          <p:sp>
            <p:nvSpPr>
              <p:cNvPr id="204959" name="Freeform 159"/>
              <p:cNvSpPr>
                <a:spLocks/>
              </p:cNvSpPr>
              <p:nvPr/>
            </p:nvSpPr>
            <p:spPr bwMode="auto">
              <a:xfrm>
                <a:off x="6181" y="14684"/>
                <a:ext cx="1082" cy="285"/>
              </a:xfrm>
              <a:custGeom>
                <a:avLst/>
                <a:gdLst/>
                <a:ahLst/>
                <a:cxnLst>
                  <a:cxn ang="0">
                    <a:pos x="0" y="1"/>
                  </a:cxn>
                  <a:cxn ang="0">
                    <a:pos x="1058" y="285"/>
                  </a:cxn>
                  <a:cxn ang="0">
                    <a:pos x="1082" y="284"/>
                  </a:cxn>
                  <a:cxn ang="0">
                    <a:pos x="33" y="0"/>
                  </a:cxn>
                  <a:cxn ang="0">
                    <a:pos x="0" y="1"/>
                  </a:cxn>
                </a:cxnLst>
                <a:rect l="0" t="0" r="r" b="b"/>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prstTxWarp prst="textNoShape">
                  <a:avLst/>
                </a:prstTxWarp>
              </a:bodyPr>
              <a:lstStyle/>
              <a:p>
                <a:endParaRPr lang="en-US"/>
              </a:p>
            </p:txBody>
          </p:sp>
          <p:sp>
            <p:nvSpPr>
              <p:cNvPr id="204960" name="Freeform 160"/>
              <p:cNvSpPr>
                <a:spLocks/>
              </p:cNvSpPr>
              <p:nvPr/>
            </p:nvSpPr>
            <p:spPr bwMode="auto">
              <a:xfrm>
                <a:off x="6093" y="14699"/>
                <a:ext cx="1087" cy="315"/>
              </a:xfrm>
              <a:custGeom>
                <a:avLst/>
                <a:gdLst/>
                <a:ahLst/>
                <a:cxnLst>
                  <a:cxn ang="0">
                    <a:pos x="0" y="0"/>
                  </a:cxn>
                  <a:cxn ang="0">
                    <a:pos x="1066" y="315"/>
                  </a:cxn>
                  <a:cxn ang="0">
                    <a:pos x="1087" y="308"/>
                  </a:cxn>
                  <a:cxn ang="0">
                    <a:pos x="31" y="0"/>
                  </a:cxn>
                  <a:cxn ang="0">
                    <a:pos x="0" y="0"/>
                  </a:cxn>
                </a:cxnLst>
                <a:rect l="0" t="0" r="r" b="b"/>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12" name="Group 161"/>
            <p:cNvGrpSpPr>
              <a:grpSpLocks/>
            </p:cNvGrpSpPr>
            <p:nvPr/>
          </p:nvGrpSpPr>
          <p:grpSpPr bwMode="auto">
            <a:xfrm>
              <a:off x="7523153" y="2211192"/>
              <a:ext cx="714216" cy="1025525"/>
              <a:chOff x="12762" y="10336"/>
              <a:chExt cx="1027" cy="1700"/>
            </a:xfrm>
          </p:grpSpPr>
          <p:sp>
            <p:nvSpPr>
              <p:cNvPr id="204962" name="Rectangle 162"/>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prstTxWarp prst="textNoShape">
                  <a:avLst/>
                </a:prstTxWarp>
              </a:bodyPr>
              <a:lstStyle/>
              <a:p>
                <a:endParaRPr lang="en-US"/>
              </a:p>
            </p:txBody>
          </p:sp>
          <p:sp>
            <p:nvSpPr>
              <p:cNvPr id="204963" name="Rectangle 163"/>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204964" name="Line 164"/>
              <p:cNvSpPr>
                <a:spLocks noChangeShapeType="1"/>
              </p:cNvSpPr>
              <p:nvPr/>
            </p:nvSpPr>
            <p:spPr bwMode="auto">
              <a:xfrm>
                <a:off x="12766" y="10682"/>
                <a:ext cx="965" cy="2"/>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4965" name="Line 165"/>
              <p:cNvSpPr>
                <a:spLocks noChangeShapeType="1"/>
              </p:cNvSpPr>
              <p:nvPr/>
            </p:nvSpPr>
            <p:spPr bwMode="auto">
              <a:xfrm>
                <a:off x="12780" y="11042"/>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4966" name="Line 166"/>
              <p:cNvSpPr>
                <a:spLocks noChangeShapeType="1"/>
              </p:cNvSpPr>
              <p:nvPr/>
            </p:nvSpPr>
            <p:spPr bwMode="auto">
              <a:xfrm>
                <a:off x="12764" y="11374"/>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4967" name="Line 167"/>
              <p:cNvSpPr>
                <a:spLocks noChangeShapeType="1"/>
              </p:cNvSpPr>
              <p:nvPr/>
            </p:nvSpPr>
            <p:spPr bwMode="auto">
              <a:xfrm>
                <a:off x="12762" y="11675"/>
                <a:ext cx="967" cy="2"/>
              </a:xfrm>
              <a:prstGeom prst="line">
                <a:avLst/>
              </a:prstGeom>
              <a:noFill/>
              <a:ln w="9525">
                <a:solidFill>
                  <a:srgbClr val="000000"/>
                </a:solidFill>
                <a:round/>
                <a:headEnd/>
                <a:tailEnd/>
              </a:ln>
            </p:spPr>
            <p:txBody>
              <a:bodyPr>
                <a:prstTxWarp prst="textNoShape">
                  <a:avLst/>
                </a:prstTxWarp>
              </a:bodyPr>
              <a:lstStyle/>
              <a:p>
                <a:endParaRPr lang="en-US"/>
              </a:p>
            </p:txBody>
          </p:sp>
        </p:grpSp>
        <p:grpSp>
          <p:nvGrpSpPr>
            <p:cNvPr id="13" name="Group 168"/>
            <p:cNvGrpSpPr>
              <a:grpSpLocks/>
            </p:cNvGrpSpPr>
            <p:nvPr/>
          </p:nvGrpSpPr>
          <p:grpSpPr bwMode="auto">
            <a:xfrm>
              <a:off x="6485881" y="4780402"/>
              <a:ext cx="1079183" cy="1021927"/>
              <a:chOff x="5850" y="13487"/>
              <a:chExt cx="2023" cy="1840"/>
            </a:xfrm>
          </p:grpSpPr>
          <p:sp>
            <p:nvSpPr>
              <p:cNvPr id="204969" name="Freeform 169"/>
              <p:cNvSpPr>
                <a:spLocks/>
              </p:cNvSpPr>
              <p:nvPr/>
            </p:nvSpPr>
            <p:spPr bwMode="auto">
              <a:xfrm>
                <a:off x="5850" y="13632"/>
                <a:ext cx="2023" cy="1695"/>
              </a:xfrm>
              <a:custGeom>
                <a:avLst/>
                <a:gdLst/>
                <a:ahLst/>
                <a:cxnLst>
                  <a:cxn ang="0">
                    <a:pos x="570" y="121"/>
                  </a:cxn>
                  <a:cxn ang="0">
                    <a:pos x="575" y="120"/>
                  </a:cxn>
                  <a:cxn ang="0">
                    <a:pos x="586" y="116"/>
                  </a:cxn>
                  <a:cxn ang="0">
                    <a:pos x="607" y="108"/>
                  </a:cxn>
                  <a:cxn ang="0">
                    <a:pos x="636" y="101"/>
                  </a:cxn>
                  <a:cxn ang="0">
                    <a:pos x="672" y="90"/>
                  </a:cxn>
                  <a:cxn ang="0">
                    <a:pos x="718" y="79"/>
                  </a:cxn>
                  <a:cxn ang="0">
                    <a:pos x="771" y="67"/>
                  </a:cxn>
                  <a:cxn ang="0">
                    <a:pos x="834" y="55"/>
                  </a:cxn>
                  <a:cxn ang="0">
                    <a:pos x="904" y="43"/>
                  </a:cxn>
                  <a:cxn ang="0">
                    <a:pos x="982" y="33"/>
                  </a:cxn>
                  <a:cxn ang="0">
                    <a:pos x="1071" y="22"/>
                  </a:cxn>
                  <a:cxn ang="0">
                    <a:pos x="1166" y="13"/>
                  </a:cxn>
                  <a:cxn ang="0">
                    <a:pos x="1271" y="7"/>
                  </a:cxn>
                  <a:cxn ang="0">
                    <a:pos x="1384" y="1"/>
                  </a:cxn>
                  <a:cxn ang="0">
                    <a:pos x="1506" y="0"/>
                  </a:cxn>
                  <a:cxn ang="0">
                    <a:pos x="1636" y="1"/>
                  </a:cxn>
                  <a:cxn ang="0">
                    <a:pos x="1692" y="233"/>
                  </a:cxn>
                  <a:cxn ang="0">
                    <a:pos x="1713" y="243"/>
                  </a:cxn>
                  <a:cxn ang="0">
                    <a:pos x="1758" y="274"/>
                  </a:cxn>
                  <a:cxn ang="0">
                    <a:pos x="1806" y="329"/>
                  </a:cxn>
                  <a:cxn ang="0">
                    <a:pos x="1836" y="409"/>
                  </a:cxn>
                  <a:cxn ang="0">
                    <a:pos x="1955" y="948"/>
                  </a:cxn>
                  <a:cxn ang="0">
                    <a:pos x="2003" y="1171"/>
                  </a:cxn>
                  <a:cxn ang="0">
                    <a:pos x="2011" y="1188"/>
                  </a:cxn>
                  <a:cxn ang="0">
                    <a:pos x="2022" y="1231"/>
                  </a:cxn>
                  <a:cxn ang="0">
                    <a:pos x="2021" y="1297"/>
                  </a:cxn>
                  <a:cxn ang="0">
                    <a:pos x="1992" y="1380"/>
                  </a:cxn>
                  <a:cxn ang="0">
                    <a:pos x="0" y="1328"/>
                  </a:cxn>
                  <a:cxn ang="0">
                    <a:pos x="199" y="1223"/>
                  </a:cxn>
                  <a:cxn ang="0">
                    <a:pos x="200" y="232"/>
                  </a:cxn>
                  <a:cxn ang="0">
                    <a:pos x="210" y="226"/>
                  </a:cxn>
                  <a:cxn ang="0">
                    <a:pos x="230" y="214"/>
                  </a:cxn>
                  <a:cxn ang="0">
                    <a:pos x="259" y="201"/>
                  </a:cxn>
                  <a:cxn ang="0">
                    <a:pos x="297" y="189"/>
                  </a:cxn>
                  <a:cxn ang="0">
                    <a:pos x="344" y="183"/>
                  </a:cxn>
                  <a:cxn ang="0">
                    <a:pos x="399" y="181"/>
                  </a:cxn>
                  <a:cxn ang="0">
                    <a:pos x="464" y="191"/>
                  </a:cxn>
                  <a:cxn ang="0">
                    <a:pos x="548" y="225"/>
                  </a:cxn>
                </a:cxnLst>
                <a:rect l="0" t="0" r="r" b="b"/>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prstTxWarp prst="textNoShape">
                  <a:avLst/>
                </a:prstTxWarp>
              </a:bodyPr>
              <a:lstStyle/>
              <a:p>
                <a:endParaRPr lang="en-US"/>
              </a:p>
            </p:txBody>
          </p:sp>
          <p:sp>
            <p:nvSpPr>
              <p:cNvPr id="204970" name="Freeform 170"/>
              <p:cNvSpPr>
                <a:spLocks/>
              </p:cNvSpPr>
              <p:nvPr/>
            </p:nvSpPr>
            <p:spPr bwMode="auto">
              <a:xfrm>
                <a:off x="6551" y="13597"/>
                <a:ext cx="650" cy="735"/>
              </a:xfrm>
              <a:custGeom>
                <a:avLst/>
                <a:gdLst/>
                <a:ahLst/>
                <a:cxnLst>
                  <a:cxn ang="0">
                    <a:pos x="645" y="27"/>
                  </a:cxn>
                  <a:cxn ang="0">
                    <a:pos x="642" y="26"/>
                  </a:cxn>
                  <a:cxn ang="0">
                    <a:pos x="631" y="23"/>
                  </a:cxn>
                  <a:cxn ang="0">
                    <a:pos x="615" y="19"/>
                  </a:cxn>
                  <a:cxn ang="0">
                    <a:pos x="592" y="15"/>
                  </a:cxn>
                  <a:cxn ang="0">
                    <a:pos x="565" y="10"/>
                  </a:cxn>
                  <a:cxn ang="0">
                    <a:pos x="533" y="6"/>
                  </a:cxn>
                  <a:cxn ang="0">
                    <a:pos x="496" y="3"/>
                  </a:cxn>
                  <a:cxn ang="0">
                    <a:pos x="456" y="1"/>
                  </a:cxn>
                  <a:cxn ang="0">
                    <a:pos x="411" y="0"/>
                  </a:cxn>
                  <a:cxn ang="0">
                    <a:pos x="364" y="2"/>
                  </a:cxn>
                  <a:cxn ang="0">
                    <a:pos x="315" y="6"/>
                  </a:cxn>
                  <a:cxn ang="0">
                    <a:pos x="262" y="15"/>
                  </a:cxn>
                  <a:cxn ang="0">
                    <a:pos x="209" y="26"/>
                  </a:cxn>
                  <a:cxn ang="0">
                    <a:pos x="154" y="42"/>
                  </a:cxn>
                  <a:cxn ang="0">
                    <a:pos x="98" y="61"/>
                  </a:cxn>
                  <a:cxn ang="0">
                    <a:pos x="42" y="87"/>
                  </a:cxn>
                  <a:cxn ang="0">
                    <a:pos x="38" y="101"/>
                  </a:cxn>
                  <a:cxn ang="0">
                    <a:pos x="28" y="141"/>
                  </a:cxn>
                  <a:cxn ang="0">
                    <a:pos x="17" y="203"/>
                  </a:cxn>
                  <a:cxn ang="0">
                    <a:pos x="6" y="283"/>
                  </a:cxn>
                  <a:cxn ang="0">
                    <a:pos x="0" y="378"/>
                  </a:cxn>
                  <a:cxn ang="0">
                    <a:pos x="5" y="484"/>
                  </a:cxn>
                  <a:cxn ang="0">
                    <a:pos x="21" y="599"/>
                  </a:cxn>
                  <a:cxn ang="0">
                    <a:pos x="54" y="716"/>
                  </a:cxn>
                  <a:cxn ang="0">
                    <a:pos x="58" y="716"/>
                  </a:cxn>
                  <a:cxn ang="0">
                    <a:pos x="66" y="715"/>
                  </a:cxn>
                  <a:cxn ang="0">
                    <a:pos x="80" y="713"/>
                  </a:cxn>
                  <a:cxn ang="0">
                    <a:pos x="99" y="712"/>
                  </a:cxn>
                  <a:cxn ang="0">
                    <a:pos x="124" y="710"/>
                  </a:cxn>
                  <a:cxn ang="0">
                    <a:pos x="153" y="708"/>
                  </a:cxn>
                  <a:cxn ang="0">
                    <a:pos x="188" y="707"/>
                  </a:cxn>
                  <a:cxn ang="0">
                    <a:pos x="225" y="706"/>
                  </a:cxn>
                  <a:cxn ang="0">
                    <a:pos x="267" y="705"/>
                  </a:cxn>
                  <a:cxn ang="0">
                    <a:pos x="313" y="706"/>
                  </a:cxn>
                  <a:cxn ang="0">
                    <a:pos x="362" y="707"/>
                  </a:cxn>
                  <a:cxn ang="0">
                    <a:pos x="415" y="709"/>
                  </a:cxn>
                  <a:cxn ang="0">
                    <a:pos x="470" y="713"/>
                  </a:cxn>
                  <a:cxn ang="0">
                    <a:pos x="528" y="719"/>
                  </a:cxn>
                  <a:cxn ang="0">
                    <a:pos x="588" y="726"/>
                  </a:cxn>
                  <a:cxn ang="0">
                    <a:pos x="650" y="735"/>
                  </a:cxn>
                  <a:cxn ang="0">
                    <a:pos x="647" y="713"/>
                  </a:cxn>
                  <a:cxn ang="0">
                    <a:pos x="641" y="655"/>
                  </a:cxn>
                  <a:cxn ang="0">
                    <a:pos x="631" y="568"/>
                  </a:cxn>
                  <a:cxn ang="0">
                    <a:pos x="623" y="462"/>
                  </a:cxn>
                  <a:cxn ang="0">
                    <a:pos x="618" y="345"/>
                  </a:cxn>
                  <a:cxn ang="0">
                    <a:pos x="618" y="229"/>
                  </a:cxn>
                  <a:cxn ang="0">
                    <a:pos x="627" y="119"/>
                  </a:cxn>
                  <a:cxn ang="0">
                    <a:pos x="645" y="27"/>
                  </a:cxn>
                </a:cxnLst>
                <a:rect l="0" t="0" r="r" b="b"/>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prstTxWarp prst="textNoShape">
                  <a:avLst/>
                </a:prstTxWarp>
              </a:bodyPr>
              <a:lstStyle/>
              <a:p>
                <a:endParaRPr lang="en-US"/>
              </a:p>
            </p:txBody>
          </p:sp>
          <p:sp>
            <p:nvSpPr>
              <p:cNvPr id="204971" name="Freeform 171"/>
              <p:cNvSpPr>
                <a:spLocks/>
              </p:cNvSpPr>
              <p:nvPr/>
            </p:nvSpPr>
            <p:spPr bwMode="auto">
              <a:xfrm>
                <a:off x="6623" y="13797"/>
                <a:ext cx="1071" cy="731"/>
              </a:xfrm>
              <a:custGeom>
                <a:avLst/>
                <a:gdLst/>
                <a:ahLst/>
                <a:cxnLst>
                  <a:cxn ang="0">
                    <a:pos x="6" y="552"/>
                  </a:cxn>
                  <a:cxn ang="0">
                    <a:pos x="0" y="642"/>
                  </a:cxn>
                  <a:cxn ang="0">
                    <a:pos x="698" y="731"/>
                  </a:cxn>
                  <a:cxn ang="0">
                    <a:pos x="703" y="729"/>
                  </a:cxn>
                  <a:cxn ang="0">
                    <a:pos x="717" y="722"/>
                  </a:cxn>
                  <a:cxn ang="0">
                    <a:pos x="740" y="710"/>
                  </a:cxn>
                  <a:cxn ang="0">
                    <a:pos x="768" y="694"/>
                  </a:cxn>
                  <a:cxn ang="0">
                    <a:pos x="801" y="672"/>
                  </a:cxn>
                  <a:cxn ang="0">
                    <a:pos x="838" y="645"/>
                  </a:cxn>
                  <a:cxn ang="0">
                    <a:pos x="876" y="614"/>
                  </a:cxn>
                  <a:cxn ang="0">
                    <a:pos x="915" y="577"/>
                  </a:cxn>
                  <a:cxn ang="0">
                    <a:pos x="953" y="536"/>
                  </a:cxn>
                  <a:cxn ang="0">
                    <a:pos x="988" y="491"/>
                  </a:cxn>
                  <a:cxn ang="0">
                    <a:pos x="1018" y="439"/>
                  </a:cxn>
                  <a:cxn ang="0">
                    <a:pos x="1043" y="383"/>
                  </a:cxn>
                  <a:cxn ang="0">
                    <a:pos x="1061" y="322"/>
                  </a:cxn>
                  <a:cxn ang="0">
                    <a:pos x="1071" y="255"/>
                  </a:cxn>
                  <a:cxn ang="0">
                    <a:pos x="1070" y="185"/>
                  </a:cxn>
                  <a:cxn ang="0">
                    <a:pos x="1057" y="108"/>
                  </a:cxn>
                  <a:cxn ang="0">
                    <a:pos x="1055" y="104"/>
                  </a:cxn>
                  <a:cxn ang="0">
                    <a:pos x="1049" y="92"/>
                  </a:cxn>
                  <a:cxn ang="0">
                    <a:pos x="1037" y="76"/>
                  </a:cxn>
                  <a:cxn ang="0">
                    <a:pos x="1022" y="57"/>
                  </a:cxn>
                  <a:cxn ang="0">
                    <a:pos x="1002" y="37"/>
                  </a:cxn>
                  <a:cxn ang="0">
                    <a:pos x="979" y="20"/>
                  </a:cxn>
                  <a:cxn ang="0">
                    <a:pos x="951" y="7"/>
                  </a:cxn>
                  <a:cxn ang="0">
                    <a:pos x="919" y="0"/>
                  </a:cxn>
                  <a:cxn ang="0">
                    <a:pos x="924" y="12"/>
                  </a:cxn>
                  <a:cxn ang="0">
                    <a:pos x="934" y="44"/>
                  </a:cxn>
                  <a:cxn ang="0">
                    <a:pos x="947" y="94"/>
                  </a:cxn>
                  <a:cxn ang="0">
                    <a:pos x="958" y="159"/>
                  </a:cxn>
                  <a:cxn ang="0">
                    <a:pos x="961" y="238"/>
                  </a:cxn>
                  <a:cxn ang="0">
                    <a:pos x="953" y="324"/>
                  </a:cxn>
                  <a:cxn ang="0">
                    <a:pos x="928" y="418"/>
                  </a:cxn>
                  <a:cxn ang="0">
                    <a:pos x="884" y="516"/>
                  </a:cxn>
                  <a:cxn ang="0">
                    <a:pos x="883" y="518"/>
                  </a:cxn>
                  <a:cxn ang="0">
                    <a:pos x="879" y="521"/>
                  </a:cxn>
                  <a:cxn ang="0">
                    <a:pos x="872" y="526"/>
                  </a:cxn>
                  <a:cxn ang="0">
                    <a:pos x="862" y="534"/>
                  </a:cxn>
                  <a:cxn ang="0">
                    <a:pos x="851" y="541"/>
                  </a:cxn>
                  <a:cxn ang="0">
                    <a:pos x="837" y="550"/>
                  </a:cxn>
                  <a:cxn ang="0">
                    <a:pos x="819" y="559"/>
                  </a:cxn>
                  <a:cxn ang="0">
                    <a:pos x="800" y="567"/>
                  </a:cxn>
                  <a:cxn ang="0">
                    <a:pos x="778" y="575"/>
                  </a:cxn>
                  <a:cxn ang="0">
                    <a:pos x="754" y="582"/>
                  </a:cxn>
                  <a:cxn ang="0">
                    <a:pos x="727" y="588"/>
                  </a:cxn>
                  <a:cxn ang="0">
                    <a:pos x="697" y="592"/>
                  </a:cxn>
                  <a:cxn ang="0">
                    <a:pos x="666" y="593"/>
                  </a:cxn>
                  <a:cxn ang="0">
                    <a:pos x="631" y="592"/>
                  </a:cxn>
                  <a:cxn ang="0">
                    <a:pos x="593" y="589"/>
                  </a:cxn>
                  <a:cxn ang="0">
                    <a:pos x="555" y="581"/>
                  </a:cxn>
                  <a:cxn ang="0">
                    <a:pos x="555" y="677"/>
                  </a:cxn>
                  <a:cxn ang="0">
                    <a:pos x="24" y="623"/>
                  </a:cxn>
                  <a:cxn ang="0">
                    <a:pos x="6" y="552"/>
                  </a:cxn>
                </a:cxnLst>
                <a:rect l="0" t="0" r="r" b="b"/>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prstTxWarp prst="textNoShape">
                  <a:avLst/>
                </a:prstTxWarp>
              </a:bodyPr>
              <a:lstStyle/>
              <a:p>
                <a:endParaRPr lang="en-US"/>
              </a:p>
            </p:txBody>
          </p:sp>
          <p:sp>
            <p:nvSpPr>
              <p:cNvPr id="204972" name="Freeform 172"/>
              <p:cNvSpPr>
                <a:spLocks/>
              </p:cNvSpPr>
              <p:nvPr/>
            </p:nvSpPr>
            <p:spPr bwMode="auto">
              <a:xfrm>
                <a:off x="6486" y="14516"/>
                <a:ext cx="787" cy="253"/>
              </a:xfrm>
              <a:custGeom>
                <a:avLst/>
                <a:gdLst/>
                <a:ahLst/>
                <a:cxnLst>
                  <a:cxn ang="0">
                    <a:pos x="787" y="91"/>
                  </a:cxn>
                  <a:cxn ang="0">
                    <a:pos x="12" y="0"/>
                  </a:cxn>
                  <a:cxn ang="0">
                    <a:pos x="0" y="91"/>
                  </a:cxn>
                  <a:cxn ang="0">
                    <a:pos x="764" y="253"/>
                  </a:cxn>
                  <a:cxn ang="0">
                    <a:pos x="787" y="91"/>
                  </a:cxn>
                </a:cxnLst>
                <a:rect l="0" t="0" r="r" b="b"/>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prstTxWarp prst="textNoShape">
                  <a:avLst/>
                </a:prstTxWarp>
              </a:bodyPr>
              <a:lstStyle/>
              <a:p>
                <a:endParaRPr lang="en-US"/>
              </a:p>
            </p:txBody>
          </p:sp>
          <p:sp>
            <p:nvSpPr>
              <p:cNvPr id="204973" name="Freeform 173"/>
              <p:cNvSpPr>
                <a:spLocks/>
              </p:cNvSpPr>
              <p:nvPr/>
            </p:nvSpPr>
            <p:spPr bwMode="auto">
              <a:xfrm>
                <a:off x="6879" y="14597"/>
                <a:ext cx="336" cy="115"/>
              </a:xfrm>
              <a:custGeom>
                <a:avLst/>
                <a:gdLst/>
                <a:ahLst/>
                <a:cxnLst>
                  <a:cxn ang="0">
                    <a:pos x="336" y="50"/>
                  </a:cxn>
                  <a:cxn ang="0">
                    <a:pos x="4" y="0"/>
                  </a:cxn>
                  <a:cxn ang="0">
                    <a:pos x="0" y="48"/>
                  </a:cxn>
                  <a:cxn ang="0">
                    <a:pos x="327" y="115"/>
                  </a:cxn>
                  <a:cxn ang="0">
                    <a:pos x="336" y="50"/>
                  </a:cxn>
                </a:cxnLst>
                <a:rect l="0" t="0" r="r" b="b"/>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prstTxWarp prst="textNoShape">
                  <a:avLst/>
                </a:prstTxWarp>
              </a:bodyPr>
              <a:lstStyle/>
              <a:p>
                <a:endParaRPr lang="en-US"/>
              </a:p>
            </p:txBody>
          </p:sp>
          <p:sp>
            <p:nvSpPr>
              <p:cNvPr id="204974" name="Freeform 174"/>
              <p:cNvSpPr>
                <a:spLocks/>
              </p:cNvSpPr>
              <p:nvPr/>
            </p:nvSpPr>
            <p:spPr bwMode="auto">
              <a:xfrm>
                <a:off x="6536" y="14540"/>
                <a:ext cx="225" cy="85"/>
              </a:xfrm>
              <a:custGeom>
                <a:avLst/>
                <a:gdLst/>
                <a:ahLst/>
                <a:cxnLst>
                  <a:cxn ang="0">
                    <a:pos x="225" y="39"/>
                  </a:cxn>
                  <a:cxn ang="0">
                    <a:pos x="0" y="0"/>
                  </a:cxn>
                  <a:cxn ang="0">
                    <a:pos x="3" y="41"/>
                  </a:cxn>
                  <a:cxn ang="0">
                    <a:pos x="218" y="85"/>
                  </a:cxn>
                  <a:cxn ang="0">
                    <a:pos x="225" y="39"/>
                  </a:cxn>
                </a:cxnLst>
                <a:rect l="0" t="0" r="r" b="b"/>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prstTxWarp prst="textNoShape">
                  <a:avLst/>
                </a:prstTxWarp>
              </a:bodyPr>
              <a:lstStyle/>
              <a:p>
                <a:endParaRPr lang="en-US"/>
              </a:p>
            </p:txBody>
          </p:sp>
          <p:sp>
            <p:nvSpPr>
              <p:cNvPr id="204975" name="Freeform 175"/>
              <p:cNvSpPr>
                <a:spLocks/>
              </p:cNvSpPr>
              <p:nvPr/>
            </p:nvSpPr>
            <p:spPr bwMode="auto">
              <a:xfrm>
                <a:off x="5972" y="14624"/>
                <a:ext cx="1325" cy="439"/>
              </a:xfrm>
              <a:custGeom>
                <a:avLst/>
                <a:gdLst/>
                <a:ahLst/>
                <a:cxnLst>
                  <a:cxn ang="0">
                    <a:pos x="0" y="132"/>
                  </a:cxn>
                  <a:cxn ang="0">
                    <a:pos x="3" y="132"/>
                  </a:cxn>
                  <a:cxn ang="0">
                    <a:pos x="10" y="130"/>
                  </a:cxn>
                  <a:cxn ang="0">
                    <a:pos x="24" y="128"/>
                  </a:cxn>
                  <a:cxn ang="0">
                    <a:pos x="42" y="125"/>
                  </a:cxn>
                  <a:cxn ang="0">
                    <a:pos x="62" y="121"/>
                  </a:cxn>
                  <a:cxn ang="0">
                    <a:pos x="86" y="116"/>
                  </a:cxn>
                  <a:cxn ang="0">
                    <a:pos x="113" y="109"/>
                  </a:cxn>
                  <a:cxn ang="0">
                    <a:pos x="141" y="102"/>
                  </a:cxn>
                  <a:cxn ang="0">
                    <a:pos x="170" y="94"/>
                  </a:cxn>
                  <a:cxn ang="0">
                    <a:pos x="199" y="85"/>
                  </a:cxn>
                  <a:cxn ang="0">
                    <a:pos x="228" y="74"/>
                  </a:cxn>
                  <a:cxn ang="0">
                    <a:pos x="257" y="62"/>
                  </a:cxn>
                  <a:cxn ang="0">
                    <a:pos x="285" y="48"/>
                  </a:cxn>
                  <a:cxn ang="0">
                    <a:pos x="309" y="34"/>
                  </a:cxn>
                  <a:cxn ang="0">
                    <a:pos x="333" y="18"/>
                  </a:cxn>
                  <a:cxn ang="0">
                    <a:pos x="352" y="0"/>
                  </a:cxn>
                  <a:cxn ang="0">
                    <a:pos x="1325" y="223"/>
                  </a:cxn>
                  <a:cxn ang="0">
                    <a:pos x="1323" y="225"/>
                  </a:cxn>
                  <a:cxn ang="0">
                    <a:pos x="1318" y="230"/>
                  </a:cxn>
                  <a:cxn ang="0">
                    <a:pos x="1309" y="239"/>
                  </a:cxn>
                  <a:cxn ang="0">
                    <a:pos x="1297" y="250"/>
                  </a:cxn>
                  <a:cxn ang="0">
                    <a:pos x="1282" y="263"/>
                  </a:cxn>
                  <a:cxn ang="0">
                    <a:pos x="1265" y="278"/>
                  </a:cxn>
                  <a:cxn ang="0">
                    <a:pos x="1247" y="295"/>
                  </a:cxn>
                  <a:cxn ang="0">
                    <a:pos x="1225" y="312"/>
                  </a:cxn>
                  <a:cxn ang="0">
                    <a:pos x="1202" y="331"/>
                  </a:cxn>
                  <a:cxn ang="0">
                    <a:pos x="1179" y="349"/>
                  </a:cxn>
                  <a:cxn ang="0">
                    <a:pos x="1154" y="367"/>
                  </a:cxn>
                  <a:cxn ang="0">
                    <a:pos x="1128" y="385"/>
                  </a:cxn>
                  <a:cxn ang="0">
                    <a:pos x="1102" y="401"/>
                  </a:cxn>
                  <a:cxn ang="0">
                    <a:pos x="1077" y="415"/>
                  </a:cxn>
                  <a:cxn ang="0">
                    <a:pos x="1051" y="428"/>
                  </a:cxn>
                  <a:cxn ang="0">
                    <a:pos x="1026" y="439"/>
                  </a:cxn>
                  <a:cxn ang="0">
                    <a:pos x="0" y="132"/>
                  </a:cxn>
                </a:cxnLst>
                <a:rect l="0" t="0" r="r" b="b"/>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prstTxWarp prst="textNoShape">
                  <a:avLst/>
                </a:prstTxWarp>
              </a:bodyPr>
              <a:lstStyle/>
              <a:p>
                <a:endParaRPr lang="en-US"/>
              </a:p>
            </p:txBody>
          </p:sp>
          <p:sp>
            <p:nvSpPr>
              <p:cNvPr id="204976" name="Freeform 176"/>
              <p:cNvSpPr>
                <a:spLocks/>
              </p:cNvSpPr>
              <p:nvPr/>
            </p:nvSpPr>
            <p:spPr bwMode="auto">
              <a:xfrm>
                <a:off x="7292" y="14577"/>
                <a:ext cx="472" cy="209"/>
              </a:xfrm>
              <a:custGeom>
                <a:avLst/>
                <a:gdLst/>
                <a:ahLst/>
                <a:cxnLst>
                  <a:cxn ang="0">
                    <a:pos x="47" y="209"/>
                  </a:cxn>
                  <a:cxn ang="0">
                    <a:pos x="472" y="84"/>
                  </a:cxn>
                  <a:cxn ang="0">
                    <a:pos x="215" y="0"/>
                  </a:cxn>
                  <a:cxn ang="0">
                    <a:pos x="5" y="24"/>
                  </a:cxn>
                  <a:cxn ang="0">
                    <a:pos x="0" y="197"/>
                  </a:cxn>
                  <a:cxn ang="0">
                    <a:pos x="47" y="209"/>
                  </a:cxn>
                </a:cxnLst>
                <a:rect l="0" t="0" r="r" b="b"/>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prstTxWarp prst="textNoShape">
                  <a:avLst/>
                </a:prstTxWarp>
              </a:bodyPr>
              <a:lstStyle/>
              <a:p>
                <a:endParaRPr lang="en-US"/>
              </a:p>
            </p:txBody>
          </p:sp>
          <p:sp>
            <p:nvSpPr>
              <p:cNvPr id="204977" name="Freeform 177"/>
              <p:cNvSpPr>
                <a:spLocks/>
              </p:cNvSpPr>
              <p:nvPr/>
            </p:nvSpPr>
            <p:spPr bwMode="auto">
              <a:xfrm>
                <a:off x="6073" y="13679"/>
                <a:ext cx="251" cy="999"/>
              </a:xfrm>
              <a:custGeom>
                <a:avLst/>
                <a:gdLst/>
                <a:ahLst/>
                <a:cxnLst>
                  <a:cxn ang="0">
                    <a:pos x="251" y="23"/>
                  </a:cxn>
                  <a:cxn ang="0">
                    <a:pos x="250" y="22"/>
                  </a:cxn>
                  <a:cxn ang="0">
                    <a:pos x="246" y="20"/>
                  </a:cxn>
                  <a:cxn ang="0">
                    <a:pos x="239" y="18"/>
                  </a:cxn>
                  <a:cxn ang="0">
                    <a:pos x="230" y="15"/>
                  </a:cxn>
                  <a:cxn ang="0">
                    <a:pos x="218" y="11"/>
                  </a:cxn>
                  <a:cxn ang="0">
                    <a:pos x="205" y="7"/>
                  </a:cxn>
                  <a:cxn ang="0">
                    <a:pos x="190" y="4"/>
                  </a:cxn>
                  <a:cxn ang="0">
                    <a:pos x="173" y="1"/>
                  </a:cxn>
                  <a:cxn ang="0">
                    <a:pos x="155" y="0"/>
                  </a:cxn>
                  <a:cxn ang="0">
                    <a:pos x="134" y="0"/>
                  </a:cxn>
                  <a:cxn ang="0">
                    <a:pos x="114" y="2"/>
                  </a:cxn>
                  <a:cxn ang="0">
                    <a:pos x="92" y="5"/>
                  </a:cxn>
                  <a:cxn ang="0">
                    <a:pos x="70" y="12"/>
                  </a:cxn>
                  <a:cxn ang="0">
                    <a:pos x="47" y="20"/>
                  </a:cxn>
                  <a:cxn ang="0">
                    <a:pos x="23" y="32"/>
                  </a:cxn>
                  <a:cxn ang="0">
                    <a:pos x="0" y="47"/>
                  </a:cxn>
                  <a:cxn ang="0">
                    <a:pos x="0" y="999"/>
                  </a:cxn>
                  <a:cxn ang="0">
                    <a:pos x="1" y="999"/>
                  </a:cxn>
                  <a:cxn ang="0">
                    <a:pos x="6" y="999"/>
                  </a:cxn>
                  <a:cxn ang="0">
                    <a:pos x="14" y="998"/>
                  </a:cxn>
                  <a:cxn ang="0">
                    <a:pos x="23" y="997"/>
                  </a:cxn>
                  <a:cxn ang="0">
                    <a:pos x="35" y="995"/>
                  </a:cxn>
                  <a:cxn ang="0">
                    <a:pos x="49" y="993"/>
                  </a:cxn>
                  <a:cxn ang="0">
                    <a:pos x="65" y="990"/>
                  </a:cxn>
                  <a:cxn ang="0">
                    <a:pos x="83" y="985"/>
                  </a:cxn>
                  <a:cxn ang="0">
                    <a:pos x="102" y="980"/>
                  </a:cxn>
                  <a:cxn ang="0">
                    <a:pos x="121" y="973"/>
                  </a:cxn>
                  <a:cxn ang="0">
                    <a:pos x="143" y="966"/>
                  </a:cxn>
                  <a:cxn ang="0">
                    <a:pos x="164" y="956"/>
                  </a:cxn>
                  <a:cxn ang="0">
                    <a:pos x="186" y="945"/>
                  </a:cxn>
                  <a:cxn ang="0">
                    <a:pos x="208" y="934"/>
                  </a:cxn>
                  <a:cxn ang="0">
                    <a:pos x="230" y="919"/>
                  </a:cxn>
                  <a:cxn ang="0">
                    <a:pos x="251" y="903"/>
                  </a:cxn>
                  <a:cxn ang="0">
                    <a:pos x="251" y="23"/>
                  </a:cxn>
                </a:cxnLst>
                <a:rect l="0" t="0" r="r" b="b"/>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prstTxWarp prst="textNoShape">
                  <a:avLst/>
                </a:prstTxWarp>
              </a:bodyPr>
              <a:lstStyle/>
              <a:p>
                <a:endParaRPr lang="en-US"/>
              </a:p>
            </p:txBody>
          </p:sp>
          <p:sp>
            <p:nvSpPr>
              <p:cNvPr id="204978" name="Freeform 178"/>
              <p:cNvSpPr>
                <a:spLocks/>
              </p:cNvSpPr>
              <p:nvPr/>
            </p:nvSpPr>
            <p:spPr bwMode="auto">
              <a:xfrm>
                <a:off x="6080" y="13687"/>
                <a:ext cx="215" cy="843"/>
              </a:xfrm>
              <a:custGeom>
                <a:avLst/>
                <a:gdLst/>
                <a:ahLst/>
                <a:cxnLst>
                  <a:cxn ang="0">
                    <a:pos x="215" y="20"/>
                  </a:cxn>
                  <a:cxn ang="0">
                    <a:pos x="214" y="19"/>
                  </a:cxn>
                  <a:cxn ang="0">
                    <a:pos x="211" y="18"/>
                  </a:cxn>
                  <a:cxn ang="0">
                    <a:pos x="205" y="15"/>
                  </a:cxn>
                  <a:cxn ang="0">
                    <a:pos x="197" y="12"/>
                  </a:cxn>
                  <a:cxn ang="0">
                    <a:pos x="187" y="9"/>
                  </a:cxn>
                  <a:cxn ang="0">
                    <a:pos x="176" y="6"/>
                  </a:cxn>
                  <a:cxn ang="0">
                    <a:pos x="163" y="4"/>
                  </a:cxn>
                  <a:cxn ang="0">
                    <a:pos x="149" y="1"/>
                  </a:cxn>
                  <a:cxn ang="0">
                    <a:pos x="133" y="0"/>
                  </a:cxn>
                  <a:cxn ang="0">
                    <a:pos x="115" y="0"/>
                  </a:cxn>
                  <a:cxn ang="0">
                    <a:pos x="98" y="1"/>
                  </a:cxn>
                  <a:cxn ang="0">
                    <a:pos x="79" y="5"/>
                  </a:cxn>
                  <a:cxn ang="0">
                    <a:pos x="60" y="10"/>
                  </a:cxn>
                  <a:cxn ang="0">
                    <a:pos x="40" y="18"/>
                  </a:cxn>
                  <a:cxn ang="0">
                    <a:pos x="21" y="27"/>
                  </a:cxn>
                  <a:cxn ang="0">
                    <a:pos x="0" y="40"/>
                  </a:cxn>
                  <a:cxn ang="0">
                    <a:pos x="0" y="843"/>
                  </a:cxn>
                  <a:cxn ang="0">
                    <a:pos x="1" y="843"/>
                  </a:cxn>
                  <a:cxn ang="0">
                    <a:pos x="6" y="843"/>
                  </a:cxn>
                  <a:cxn ang="0">
                    <a:pos x="12" y="842"/>
                  </a:cxn>
                  <a:cxn ang="0">
                    <a:pos x="21" y="841"/>
                  </a:cxn>
                  <a:cxn ang="0">
                    <a:pos x="30" y="840"/>
                  </a:cxn>
                  <a:cxn ang="0">
                    <a:pos x="43" y="838"/>
                  </a:cxn>
                  <a:cxn ang="0">
                    <a:pos x="56" y="835"/>
                  </a:cxn>
                  <a:cxn ang="0">
                    <a:pos x="71" y="831"/>
                  </a:cxn>
                  <a:cxn ang="0">
                    <a:pos x="87" y="826"/>
                  </a:cxn>
                  <a:cxn ang="0">
                    <a:pos x="105" y="821"/>
                  </a:cxn>
                  <a:cxn ang="0">
                    <a:pos x="123" y="814"/>
                  </a:cxn>
                  <a:cxn ang="0">
                    <a:pos x="141" y="806"/>
                  </a:cxn>
                  <a:cxn ang="0">
                    <a:pos x="159" y="797"/>
                  </a:cxn>
                  <a:cxn ang="0">
                    <a:pos x="179" y="786"/>
                  </a:cxn>
                  <a:cxn ang="0">
                    <a:pos x="197" y="774"/>
                  </a:cxn>
                  <a:cxn ang="0">
                    <a:pos x="215" y="760"/>
                  </a:cxn>
                  <a:cxn ang="0">
                    <a:pos x="215" y="20"/>
                  </a:cxn>
                </a:cxnLst>
                <a:rect l="0" t="0" r="r" b="b"/>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prstTxWarp prst="textNoShape">
                  <a:avLst/>
                </a:prstTxWarp>
              </a:bodyPr>
              <a:lstStyle/>
              <a:p>
                <a:endParaRPr lang="en-US"/>
              </a:p>
            </p:txBody>
          </p:sp>
          <p:sp>
            <p:nvSpPr>
              <p:cNvPr id="204979" name="Freeform 179"/>
              <p:cNvSpPr>
                <a:spLocks/>
              </p:cNvSpPr>
              <p:nvPr/>
            </p:nvSpPr>
            <p:spPr bwMode="auto">
              <a:xfrm>
                <a:off x="6087" y="13696"/>
                <a:ext cx="180" cy="685"/>
              </a:xfrm>
              <a:custGeom>
                <a:avLst/>
                <a:gdLst/>
                <a:ahLst/>
                <a:cxnLst>
                  <a:cxn ang="0">
                    <a:pos x="180" y="16"/>
                  </a:cxn>
                  <a:cxn ang="0">
                    <a:pos x="179" y="16"/>
                  </a:cxn>
                  <a:cxn ang="0">
                    <a:pos x="176" y="14"/>
                  </a:cxn>
                  <a:cxn ang="0">
                    <a:pos x="172" y="12"/>
                  </a:cxn>
                  <a:cxn ang="0">
                    <a:pos x="165" y="10"/>
                  </a:cxn>
                  <a:cxn ang="0">
                    <a:pos x="157" y="8"/>
                  </a:cxn>
                  <a:cxn ang="0">
                    <a:pos x="147" y="4"/>
                  </a:cxn>
                  <a:cxn ang="0">
                    <a:pos x="136" y="2"/>
                  </a:cxn>
                  <a:cxn ang="0">
                    <a:pos x="125" y="0"/>
                  </a:cxn>
                  <a:cxn ang="0">
                    <a:pos x="111" y="0"/>
                  </a:cxn>
                  <a:cxn ang="0">
                    <a:pos x="97" y="0"/>
                  </a:cxn>
                  <a:cxn ang="0">
                    <a:pos x="81" y="1"/>
                  </a:cxn>
                  <a:cxn ang="0">
                    <a:pos x="66" y="3"/>
                  </a:cxn>
                  <a:cxn ang="0">
                    <a:pos x="50" y="8"/>
                  </a:cxn>
                  <a:cxn ang="0">
                    <a:pos x="33" y="14"/>
                  </a:cxn>
                  <a:cxn ang="0">
                    <a:pos x="17" y="23"/>
                  </a:cxn>
                  <a:cxn ang="0">
                    <a:pos x="0" y="33"/>
                  </a:cxn>
                  <a:cxn ang="0">
                    <a:pos x="0" y="685"/>
                  </a:cxn>
                  <a:cxn ang="0">
                    <a:pos x="1" y="685"/>
                  </a:cxn>
                  <a:cxn ang="0">
                    <a:pos x="4" y="685"/>
                  </a:cxn>
                  <a:cxn ang="0">
                    <a:pos x="9" y="684"/>
                  </a:cxn>
                  <a:cxn ang="0">
                    <a:pos x="17" y="683"/>
                  </a:cxn>
                  <a:cxn ang="0">
                    <a:pos x="26" y="682"/>
                  </a:cxn>
                  <a:cxn ang="0">
                    <a:pos x="35" y="681"/>
                  </a:cxn>
                  <a:cxn ang="0">
                    <a:pos x="47" y="678"/>
                  </a:cxn>
                  <a:cxn ang="0">
                    <a:pos x="60" y="676"/>
                  </a:cxn>
                  <a:cxn ang="0">
                    <a:pos x="73" y="671"/>
                  </a:cxn>
                  <a:cxn ang="0">
                    <a:pos x="87" y="667"/>
                  </a:cxn>
                  <a:cxn ang="0">
                    <a:pos x="102" y="662"/>
                  </a:cxn>
                  <a:cxn ang="0">
                    <a:pos x="118" y="655"/>
                  </a:cxn>
                  <a:cxn ang="0">
                    <a:pos x="133" y="648"/>
                  </a:cxn>
                  <a:cxn ang="0">
                    <a:pos x="149" y="639"/>
                  </a:cxn>
                  <a:cxn ang="0">
                    <a:pos x="165" y="628"/>
                  </a:cxn>
                  <a:cxn ang="0">
                    <a:pos x="180" y="617"/>
                  </a:cxn>
                  <a:cxn ang="0">
                    <a:pos x="180" y="16"/>
                  </a:cxn>
                </a:cxnLst>
                <a:rect l="0" t="0" r="r" b="b"/>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prstTxWarp prst="textNoShape">
                  <a:avLst/>
                </a:prstTxWarp>
              </a:bodyPr>
              <a:lstStyle/>
              <a:p>
                <a:endParaRPr lang="en-US"/>
              </a:p>
            </p:txBody>
          </p:sp>
          <p:sp>
            <p:nvSpPr>
              <p:cNvPr id="204980" name="Freeform 180"/>
              <p:cNvSpPr>
                <a:spLocks/>
              </p:cNvSpPr>
              <p:nvPr/>
            </p:nvSpPr>
            <p:spPr bwMode="auto">
              <a:xfrm>
                <a:off x="6093" y="13704"/>
                <a:ext cx="146" cy="530"/>
              </a:xfrm>
              <a:custGeom>
                <a:avLst/>
                <a:gdLst/>
                <a:ahLst/>
                <a:cxnLst>
                  <a:cxn ang="0">
                    <a:pos x="146" y="14"/>
                  </a:cxn>
                  <a:cxn ang="0">
                    <a:pos x="143" y="12"/>
                  </a:cxn>
                  <a:cxn ang="0">
                    <a:pos x="134" y="8"/>
                  </a:cxn>
                  <a:cxn ang="0">
                    <a:pos x="120" y="4"/>
                  </a:cxn>
                  <a:cxn ang="0">
                    <a:pos x="101" y="1"/>
                  </a:cxn>
                  <a:cxn ang="0">
                    <a:pos x="79" y="0"/>
                  </a:cxn>
                  <a:cxn ang="0">
                    <a:pos x="54" y="3"/>
                  </a:cxn>
                  <a:cxn ang="0">
                    <a:pos x="27" y="11"/>
                  </a:cxn>
                  <a:cxn ang="0">
                    <a:pos x="0" y="27"/>
                  </a:cxn>
                  <a:cxn ang="0">
                    <a:pos x="0" y="530"/>
                  </a:cxn>
                  <a:cxn ang="0">
                    <a:pos x="3" y="530"/>
                  </a:cxn>
                  <a:cxn ang="0">
                    <a:pos x="14" y="529"/>
                  </a:cxn>
                  <a:cxn ang="0">
                    <a:pos x="29" y="526"/>
                  </a:cxn>
                  <a:cxn ang="0">
                    <a:pos x="49" y="521"/>
                  </a:cxn>
                  <a:cxn ang="0">
                    <a:pos x="71" y="514"/>
                  </a:cxn>
                  <a:cxn ang="0">
                    <a:pos x="96" y="505"/>
                  </a:cxn>
                  <a:cxn ang="0">
                    <a:pos x="121" y="492"/>
                  </a:cxn>
                  <a:cxn ang="0">
                    <a:pos x="146" y="475"/>
                  </a:cxn>
                  <a:cxn ang="0">
                    <a:pos x="146" y="14"/>
                  </a:cxn>
                </a:cxnLst>
                <a:rect l="0" t="0" r="r" b="b"/>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prstTxWarp prst="textNoShape">
                  <a:avLst/>
                </a:prstTxWarp>
              </a:bodyPr>
              <a:lstStyle/>
              <a:p>
                <a:endParaRPr lang="en-US"/>
              </a:p>
            </p:txBody>
          </p:sp>
          <p:sp>
            <p:nvSpPr>
              <p:cNvPr id="204981" name="Freeform 181"/>
              <p:cNvSpPr>
                <a:spLocks/>
              </p:cNvSpPr>
              <p:nvPr/>
            </p:nvSpPr>
            <p:spPr bwMode="auto">
              <a:xfrm>
                <a:off x="6101" y="13712"/>
                <a:ext cx="109" cy="373"/>
              </a:xfrm>
              <a:custGeom>
                <a:avLst/>
                <a:gdLst/>
                <a:ahLst/>
                <a:cxnLst>
                  <a:cxn ang="0">
                    <a:pos x="109" y="10"/>
                  </a:cxn>
                  <a:cxn ang="0">
                    <a:pos x="107" y="9"/>
                  </a:cxn>
                  <a:cxn ang="0">
                    <a:pos x="100" y="6"/>
                  </a:cxn>
                  <a:cxn ang="0">
                    <a:pos x="89" y="2"/>
                  </a:cxn>
                  <a:cxn ang="0">
                    <a:pos x="75" y="0"/>
                  </a:cxn>
                  <a:cxn ang="0">
                    <a:pos x="59" y="0"/>
                  </a:cxn>
                  <a:cxn ang="0">
                    <a:pos x="39" y="2"/>
                  </a:cxn>
                  <a:cxn ang="0">
                    <a:pos x="20" y="9"/>
                  </a:cxn>
                  <a:cxn ang="0">
                    <a:pos x="0" y="21"/>
                  </a:cxn>
                  <a:cxn ang="0">
                    <a:pos x="0" y="373"/>
                  </a:cxn>
                  <a:cxn ang="0">
                    <a:pos x="2" y="373"/>
                  </a:cxn>
                  <a:cxn ang="0">
                    <a:pos x="9" y="372"/>
                  </a:cxn>
                  <a:cxn ang="0">
                    <a:pos x="21" y="369"/>
                  </a:cxn>
                  <a:cxn ang="0">
                    <a:pos x="36" y="366"/>
                  </a:cxn>
                  <a:cxn ang="0">
                    <a:pos x="53" y="362"/>
                  </a:cxn>
                  <a:cxn ang="0">
                    <a:pos x="72" y="354"/>
                  </a:cxn>
                  <a:cxn ang="0">
                    <a:pos x="90" y="343"/>
                  </a:cxn>
                  <a:cxn ang="0">
                    <a:pos x="109" y="331"/>
                  </a:cxn>
                  <a:cxn ang="0">
                    <a:pos x="109" y="10"/>
                  </a:cxn>
                </a:cxnLst>
                <a:rect l="0" t="0" r="r" b="b"/>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prstTxWarp prst="textNoShape">
                  <a:avLst/>
                </a:prstTxWarp>
              </a:bodyPr>
              <a:lstStyle/>
              <a:p>
                <a:endParaRPr lang="en-US"/>
              </a:p>
            </p:txBody>
          </p:sp>
          <p:sp>
            <p:nvSpPr>
              <p:cNvPr id="204982" name="Freeform 182"/>
              <p:cNvSpPr>
                <a:spLocks/>
              </p:cNvSpPr>
              <p:nvPr/>
            </p:nvSpPr>
            <p:spPr bwMode="auto">
              <a:xfrm>
                <a:off x="6107" y="13721"/>
                <a:ext cx="75" cy="216"/>
              </a:xfrm>
              <a:custGeom>
                <a:avLst/>
                <a:gdLst/>
                <a:ahLst/>
                <a:cxnLst>
                  <a:cxn ang="0">
                    <a:pos x="75" y="6"/>
                  </a:cxn>
                  <a:cxn ang="0">
                    <a:pos x="73" y="5"/>
                  </a:cxn>
                  <a:cxn ang="0">
                    <a:pos x="69" y="4"/>
                  </a:cxn>
                  <a:cxn ang="0">
                    <a:pos x="61" y="2"/>
                  </a:cxn>
                  <a:cxn ang="0">
                    <a:pos x="52" y="0"/>
                  </a:cxn>
                  <a:cxn ang="0">
                    <a:pos x="41" y="0"/>
                  </a:cxn>
                  <a:cxn ang="0">
                    <a:pos x="28" y="1"/>
                  </a:cxn>
                  <a:cxn ang="0">
                    <a:pos x="14" y="6"/>
                  </a:cxn>
                  <a:cxn ang="0">
                    <a:pos x="0" y="14"/>
                  </a:cxn>
                  <a:cxn ang="0">
                    <a:pos x="0" y="216"/>
                  </a:cxn>
                  <a:cxn ang="0">
                    <a:pos x="2" y="216"/>
                  </a:cxn>
                  <a:cxn ang="0">
                    <a:pos x="7" y="215"/>
                  </a:cxn>
                  <a:cxn ang="0">
                    <a:pos x="15" y="214"/>
                  </a:cxn>
                  <a:cxn ang="0">
                    <a:pos x="25" y="211"/>
                  </a:cxn>
                  <a:cxn ang="0">
                    <a:pos x="37" y="208"/>
                  </a:cxn>
                  <a:cxn ang="0">
                    <a:pos x="50" y="203"/>
                  </a:cxn>
                  <a:cxn ang="0">
                    <a:pos x="63" y="195"/>
                  </a:cxn>
                  <a:cxn ang="0">
                    <a:pos x="75" y="187"/>
                  </a:cxn>
                  <a:cxn ang="0">
                    <a:pos x="75" y="6"/>
                  </a:cxn>
                </a:cxnLst>
                <a:rect l="0" t="0" r="r" b="b"/>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prstTxWarp prst="textNoShape">
                  <a:avLst/>
                </a:prstTxWarp>
              </a:bodyPr>
              <a:lstStyle/>
              <a:p>
                <a:endParaRPr lang="en-US"/>
              </a:p>
            </p:txBody>
          </p:sp>
          <p:sp>
            <p:nvSpPr>
              <p:cNvPr id="204983" name="Freeform 183"/>
              <p:cNvSpPr>
                <a:spLocks/>
              </p:cNvSpPr>
              <p:nvPr/>
            </p:nvSpPr>
            <p:spPr bwMode="auto">
              <a:xfrm>
                <a:off x="7013" y="14340"/>
                <a:ext cx="110" cy="111"/>
              </a:xfrm>
              <a:custGeom>
                <a:avLst/>
                <a:gdLst/>
                <a:ahLst/>
                <a:cxnLst>
                  <a:cxn ang="0">
                    <a:pos x="55" y="111"/>
                  </a:cxn>
                  <a:cxn ang="0">
                    <a:pos x="66" y="110"/>
                  </a:cxn>
                  <a:cxn ang="0">
                    <a:pos x="76" y="106"/>
                  </a:cxn>
                  <a:cxn ang="0">
                    <a:pos x="85" y="101"/>
                  </a:cxn>
                  <a:cxn ang="0">
                    <a:pos x="94" y="94"/>
                  </a:cxn>
                  <a:cxn ang="0">
                    <a:pos x="100" y="86"/>
                  </a:cxn>
                  <a:cxn ang="0">
                    <a:pos x="106" y="77"/>
                  </a:cxn>
                  <a:cxn ang="0">
                    <a:pos x="109" y="66"/>
                  </a:cxn>
                  <a:cxn ang="0">
                    <a:pos x="110" y="56"/>
                  </a:cxn>
                  <a:cxn ang="0">
                    <a:pos x="109" y="44"/>
                  </a:cxn>
                  <a:cxn ang="0">
                    <a:pos x="106" y="34"/>
                  </a:cxn>
                  <a:cxn ang="0">
                    <a:pos x="100" y="24"/>
                  </a:cxn>
                  <a:cxn ang="0">
                    <a:pos x="94" y="17"/>
                  </a:cxn>
                  <a:cxn ang="0">
                    <a:pos x="85" y="9"/>
                  </a:cxn>
                  <a:cxn ang="0">
                    <a:pos x="76" y="5"/>
                  </a:cxn>
                  <a:cxn ang="0">
                    <a:pos x="66" y="2"/>
                  </a:cxn>
                  <a:cxn ang="0">
                    <a:pos x="55" y="0"/>
                  </a:cxn>
                  <a:cxn ang="0">
                    <a:pos x="44" y="2"/>
                  </a:cxn>
                  <a:cxn ang="0">
                    <a:pos x="33" y="5"/>
                  </a:cxn>
                  <a:cxn ang="0">
                    <a:pos x="25" y="9"/>
                  </a:cxn>
                  <a:cxn ang="0">
                    <a:pos x="16" y="17"/>
                  </a:cxn>
                  <a:cxn ang="0">
                    <a:pos x="10" y="24"/>
                  </a:cxn>
                  <a:cxn ang="0">
                    <a:pos x="4" y="34"/>
                  </a:cxn>
                  <a:cxn ang="0">
                    <a:pos x="1" y="44"/>
                  </a:cxn>
                  <a:cxn ang="0">
                    <a:pos x="0" y="56"/>
                  </a:cxn>
                  <a:cxn ang="0">
                    <a:pos x="1" y="66"/>
                  </a:cxn>
                  <a:cxn ang="0">
                    <a:pos x="4" y="77"/>
                  </a:cxn>
                  <a:cxn ang="0">
                    <a:pos x="10" y="86"/>
                  </a:cxn>
                  <a:cxn ang="0">
                    <a:pos x="16" y="94"/>
                  </a:cxn>
                  <a:cxn ang="0">
                    <a:pos x="25" y="101"/>
                  </a:cxn>
                  <a:cxn ang="0">
                    <a:pos x="33" y="106"/>
                  </a:cxn>
                  <a:cxn ang="0">
                    <a:pos x="44" y="110"/>
                  </a:cxn>
                  <a:cxn ang="0">
                    <a:pos x="55" y="111"/>
                  </a:cxn>
                </a:cxnLst>
                <a:rect l="0" t="0" r="r" b="b"/>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prstTxWarp prst="textNoShape">
                  <a:avLst/>
                </a:prstTxWarp>
              </a:bodyPr>
              <a:lstStyle/>
              <a:p>
                <a:endParaRPr lang="en-US"/>
              </a:p>
            </p:txBody>
          </p:sp>
          <p:sp>
            <p:nvSpPr>
              <p:cNvPr id="204984" name="Freeform 184"/>
              <p:cNvSpPr>
                <a:spLocks/>
              </p:cNvSpPr>
              <p:nvPr/>
            </p:nvSpPr>
            <p:spPr bwMode="auto">
              <a:xfrm>
                <a:off x="6676" y="14343"/>
                <a:ext cx="55" cy="55"/>
              </a:xfrm>
              <a:custGeom>
                <a:avLst/>
                <a:gdLst/>
                <a:ahLst/>
                <a:cxnLst>
                  <a:cxn ang="0">
                    <a:pos x="27" y="55"/>
                  </a:cxn>
                  <a:cxn ang="0">
                    <a:pos x="38" y="53"/>
                  </a:cxn>
                  <a:cxn ang="0">
                    <a:pos x="48" y="46"/>
                  </a:cxn>
                  <a:cxn ang="0">
                    <a:pos x="53" y="37"/>
                  </a:cxn>
                  <a:cxn ang="0">
                    <a:pos x="55" y="27"/>
                  </a:cxn>
                  <a:cxn ang="0">
                    <a:pos x="53" y="16"/>
                  </a:cxn>
                  <a:cxn ang="0">
                    <a:pos x="48" y="7"/>
                  </a:cxn>
                  <a:cxn ang="0">
                    <a:pos x="38" y="2"/>
                  </a:cxn>
                  <a:cxn ang="0">
                    <a:pos x="27" y="0"/>
                  </a:cxn>
                  <a:cxn ang="0">
                    <a:pos x="16" y="2"/>
                  </a:cxn>
                  <a:cxn ang="0">
                    <a:pos x="8" y="7"/>
                  </a:cxn>
                  <a:cxn ang="0">
                    <a:pos x="2" y="16"/>
                  </a:cxn>
                  <a:cxn ang="0">
                    <a:pos x="0" y="27"/>
                  </a:cxn>
                  <a:cxn ang="0">
                    <a:pos x="2" y="37"/>
                  </a:cxn>
                  <a:cxn ang="0">
                    <a:pos x="8" y="46"/>
                  </a:cxn>
                  <a:cxn ang="0">
                    <a:pos x="16" y="53"/>
                  </a:cxn>
                  <a:cxn ang="0">
                    <a:pos x="27" y="55"/>
                  </a:cxn>
                </a:cxnLst>
                <a:rect l="0" t="0" r="r" b="b"/>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prstTxWarp prst="textNoShape">
                  <a:avLst/>
                </a:prstTxWarp>
              </a:bodyPr>
              <a:lstStyle/>
              <a:p>
                <a:endParaRPr lang="en-US"/>
              </a:p>
            </p:txBody>
          </p:sp>
          <p:sp>
            <p:nvSpPr>
              <p:cNvPr id="204985" name="Freeform 185"/>
              <p:cNvSpPr>
                <a:spLocks/>
              </p:cNvSpPr>
              <p:nvPr/>
            </p:nvSpPr>
            <p:spPr bwMode="auto">
              <a:xfrm>
                <a:off x="6770" y="14345"/>
                <a:ext cx="55" cy="55"/>
              </a:xfrm>
              <a:custGeom>
                <a:avLst/>
                <a:gdLst/>
                <a:ahLst/>
                <a:cxnLst>
                  <a:cxn ang="0">
                    <a:pos x="28" y="55"/>
                  </a:cxn>
                  <a:cxn ang="0">
                    <a:pos x="39" y="53"/>
                  </a:cxn>
                  <a:cxn ang="0">
                    <a:pos x="47" y="47"/>
                  </a:cxn>
                  <a:cxn ang="0">
                    <a:pos x="53" y="39"/>
                  </a:cxn>
                  <a:cxn ang="0">
                    <a:pos x="55" y="28"/>
                  </a:cxn>
                  <a:cxn ang="0">
                    <a:pos x="53" y="17"/>
                  </a:cxn>
                  <a:cxn ang="0">
                    <a:pos x="47" y="8"/>
                  </a:cxn>
                  <a:cxn ang="0">
                    <a:pos x="39" y="2"/>
                  </a:cxn>
                  <a:cxn ang="0">
                    <a:pos x="28" y="0"/>
                  </a:cxn>
                  <a:cxn ang="0">
                    <a:pos x="17" y="2"/>
                  </a:cxn>
                  <a:cxn ang="0">
                    <a:pos x="9" y="8"/>
                  </a:cxn>
                  <a:cxn ang="0">
                    <a:pos x="2" y="17"/>
                  </a:cxn>
                  <a:cxn ang="0">
                    <a:pos x="0" y="28"/>
                  </a:cxn>
                  <a:cxn ang="0">
                    <a:pos x="2" y="39"/>
                  </a:cxn>
                  <a:cxn ang="0">
                    <a:pos x="9" y="47"/>
                  </a:cxn>
                  <a:cxn ang="0">
                    <a:pos x="17" y="53"/>
                  </a:cxn>
                  <a:cxn ang="0">
                    <a:pos x="28" y="55"/>
                  </a:cxn>
                </a:cxnLst>
                <a:rect l="0" t="0" r="r" b="b"/>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prstTxWarp prst="textNoShape">
                  <a:avLst/>
                </a:prstTxWarp>
              </a:bodyPr>
              <a:lstStyle/>
              <a:p>
                <a:endParaRPr lang="en-US"/>
              </a:p>
            </p:txBody>
          </p:sp>
          <p:sp>
            <p:nvSpPr>
              <p:cNvPr id="204986" name="Freeform 186"/>
              <p:cNvSpPr>
                <a:spLocks/>
              </p:cNvSpPr>
              <p:nvPr/>
            </p:nvSpPr>
            <p:spPr bwMode="auto">
              <a:xfrm>
                <a:off x="6401" y="13591"/>
                <a:ext cx="156" cy="752"/>
              </a:xfrm>
              <a:custGeom>
                <a:avLst/>
                <a:gdLst/>
                <a:ahLst/>
                <a:cxnLst>
                  <a:cxn ang="0">
                    <a:pos x="48" y="15"/>
                  </a:cxn>
                  <a:cxn ang="0">
                    <a:pos x="44" y="30"/>
                  </a:cxn>
                  <a:cxn ang="0">
                    <a:pos x="33" y="73"/>
                  </a:cxn>
                  <a:cxn ang="0">
                    <a:pos x="19" y="140"/>
                  </a:cxn>
                  <a:cxn ang="0">
                    <a:pos x="7" y="229"/>
                  </a:cxn>
                  <a:cxn ang="0">
                    <a:pos x="0" y="337"/>
                  </a:cxn>
                  <a:cxn ang="0">
                    <a:pos x="1" y="462"/>
                  </a:cxn>
                  <a:cxn ang="0">
                    <a:pos x="14" y="602"/>
                  </a:cxn>
                  <a:cxn ang="0">
                    <a:pos x="43" y="752"/>
                  </a:cxn>
                  <a:cxn ang="0">
                    <a:pos x="150" y="746"/>
                  </a:cxn>
                  <a:cxn ang="0">
                    <a:pos x="146" y="724"/>
                  </a:cxn>
                  <a:cxn ang="0">
                    <a:pos x="135" y="663"/>
                  </a:cxn>
                  <a:cxn ang="0">
                    <a:pos x="123" y="574"/>
                  </a:cxn>
                  <a:cxn ang="0">
                    <a:pos x="111" y="463"/>
                  </a:cxn>
                  <a:cxn ang="0">
                    <a:pos x="104" y="342"/>
                  </a:cxn>
                  <a:cxn ang="0">
                    <a:pos x="107" y="220"/>
                  </a:cxn>
                  <a:cxn ang="0">
                    <a:pos x="124" y="106"/>
                  </a:cxn>
                  <a:cxn ang="0">
                    <a:pos x="156" y="9"/>
                  </a:cxn>
                  <a:cxn ang="0">
                    <a:pos x="156" y="8"/>
                  </a:cxn>
                  <a:cxn ang="0">
                    <a:pos x="156" y="6"/>
                  </a:cxn>
                  <a:cxn ang="0">
                    <a:pos x="154" y="4"/>
                  </a:cxn>
                  <a:cxn ang="0">
                    <a:pos x="147" y="0"/>
                  </a:cxn>
                  <a:cxn ang="0">
                    <a:pos x="134" y="0"/>
                  </a:cxn>
                  <a:cxn ang="0">
                    <a:pos x="115" y="1"/>
                  </a:cxn>
                  <a:cxn ang="0">
                    <a:pos x="87" y="7"/>
                  </a:cxn>
                  <a:cxn ang="0">
                    <a:pos x="48" y="15"/>
                  </a:cxn>
                </a:cxnLst>
                <a:rect l="0" t="0" r="r" b="b"/>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prstTxWarp prst="textNoShape">
                  <a:avLst/>
                </a:prstTxWarp>
              </a:bodyPr>
              <a:lstStyle/>
              <a:p>
                <a:endParaRPr lang="en-US"/>
              </a:p>
            </p:txBody>
          </p:sp>
          <p:sp>
            <p:nvSpPr>
              <p:cNvPr id="204987" name="Freeform 187"/>
              <p:cNvSpPr>
                <a:spLocks/>
              </p:cNvSpPr>
              <p:nvPr/>
            </p:nvSpPr>
            <p:spPr bwMode="auto">
              <a:xfrm>
                <a:off x="7205" y="13498"/>
                <a:ext cx="212" cy="839"/>
              </a:xfrm>
              <a:custGeom>
                <a:avLst/>
                <a:gdLst/>
                <a:ahLst/>
                <a:cxnLst>
                  <a:cxn ang="0">
                    <a:pos x="212" y="6"/>
                  </a:cxn>
                  <a:cxn ang="0">
                    <a:pos x="206" y="11"/>
                  </a:cxn>
                  <a:cxn ang="0">
                    <a:pos x="192" y="33"/>
                  </a:cxn>
                  <a:cxn ang="0">
                    <a:pos x="174" y="77"/>
                  </a:cxn>
                  <a:cxn ang="0">
                    <a:pos x="156" y="148"/>
                  </a:cxn>
                  <a:cxn ang="0">
                    <a:pos x="141" y="254"/>
                  </a:cxn>
                  <a:cxn ang="0">
                    <a:pos x="133" y="401"/>
                  </a:cxn>
                  <a:cxn ang="0">
                    <a:pos x="137" y="593"/>
                  </a:cxn>
                  <a:cxn ang="0">
                    <a:pos x="158" y="839"/>
                  </a:cxn>
                  <a:cxn ang="0">
                    <a:pos x="38" y="839"/>
                  </a:cxn>
                  <a:cxn ang="0">
                    <a:pos x="34" y="814"/>
                  </a:cxn>
                  <a:cxn ang="0">
                    <a:pos x="24" y="746"/>
                  </a:cxn>
                  <a:cxn ang="0">
                    <a:pos x="12" y="645"/>
                  </a:cxn>
                  <a:cxn ang="0">
                    <a:pos x="3" y="521"/>
                  </a:cxn>
                  <a:cxn ang="0">
                    <a:pos x="0" y="384"/>
                  </a:cxn>
                  <a:cxn ang="0">
                    <a:pos x="6" y="244"/>
                  </a:cxn>
                  <a:cxn ang="0">
                    <a:pos x="29" y="114"/>
                  </a:cxn>
                  <a:cxn ang="0">
                    <a:pos x="68" y="0"/>
                  </a:cxn>
                  <a:cxn ang="0">
                    <a:pos x="212" y="6"/>
                  </a:cxn>
                </a:cxnLst>
                <a:rect l="0" t="0" r="r" b="b"/>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prstTxWarp prst="textNoShape">
                  <a:avLst/>
                </a:prstTxWarp>
              </a:bodyPr>
              <a:lstStyle/>
              <a:p>
                <a:endParaRPr lang="en-US"/>
              </a:p>
            </p:txBody>
          </p:sp>
          <p:sp>
            <p:nvSpPr>
              <p:cNvPr id="204988" name="Freeform 188"/>
              <p:cNvSpPr>
                <a:spLocks/>
              </p:cNvSpPr>
              <p:nvPr/>
            </p:nvSpPr>
            <p:spPr bwMode="auto">
              <a:xfrm>
                <a:off x="6406" y="13636"/>
                <a:ext cx="137" cy="656"/>
              </a:xfrm>
              <a:custGeom>
                <a:avLst/>
                <a:gdLst/>
                <a:ahLst/>
                <a:cxnLst>
                  <a:cxn ang="0">
                    <a:pos x="43" y="12"/>
                  </a:cxn>
                  <a:cxn ang="0">
                    <a:pos x="39" y="25"/>
                  </a:cxn>
                  <a:cxn ang="0">
                    <a:pos x="30" y="62"/>
                  </a:cxn>
                  <a:cxn ang="0">
                    <a:pos x="19" y="122"/>
                  </a:cxn>
                  <a:cxn ang="0">
                    <a:pos x="7" y="199"/>
                  </a:cxn>
                  <a:cxn ang="0">
                    <a:pos x="0" y="294"/>
                  </a:cxn>
                  <a:cxn ang="0">
                    <a:pos x="1" y="403"/>
                  </a:cxn>
                  <a:cxn ang="0">
                    <a:pos x="12" y="524"/>
                  </a:cxn>
                  <a:cxn ang="0">
                    <a:pos x="38" y="656"/>
                  </a:cxn>
                  <a:cxn ang="0">
                    <a:pos x="132" y="650"/>
                  </a:cxn>
                  <a:cxn ang="0">
                    <a:pos x="127" y="631"/>
                  </a:cxn>
                  <a:cxn ang="0">
                    <a:pos x="119" y="578"/>
                  </a:cxn>
                  <a:cxn ang="0">
                    <a:pos x="107" y="499"/>
                  </a:cxn>
                  <a:cxn ang="0">
                    <a:pos x="97" y="403"/>
                  </a:cxn>
                  <a:cxn ang="0">
                    <a:pos x="92" y="297"/>
                  </a:cxn>
                  <a:cxn ang="0">
                    <a:pos x="94" y="192"/>
                  </a:cxn>
                  <a:cxn ang="0">
                    <a:pos x="108" y="91"/>
                  </a:cxn>
                  <a:cxn ang="0">
                    <a:pos x="137" y="7"/>
                  </a:cxn>
                  <a:cxn ang="0">
                    <a:pos x="137" y="6"/>
                  </a:cxn>
                  <a:cxn ang="0">
                    <a:pos x="137" y="4"/>
                  </a:cxn>
                  <a:cxn ang="0">
                    <a:pos x="135" y="2"/>
                  </a:cxn>
                  <a:cxn ang="0">
                    <a:pos x="129" y="0"/>
                  </a:cxn>
                  <a:cxn ang="0">
                    <a:pos x="119" y="0"/>
                  </a:cxn>
                  <a:cxn ang="0">
                    <a:pos x="101" y="1"/>
                  </a:cxn>
                  <a:cxn ang="0">
                    <a:pos x="77" y="5"/>
                  </a:cxn>
                  <a:cxn ang="0">
                    <a:pos x="43" y="12"/>
                  </a:cxn>
                </a:cxnLst>
                <a:rect l="0" t="0" r="r" b="b"/>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prstTxWarp prst="textNoShape">
                  <a:avLst/>
                </a:prstTxWarp>
              </a:bodyPr>
              <a:lstStyle/>
              <a:p>
                <a:endParaRPr lang="en-US"/>
              </a:p>
            </p:txBody>
          </p:sp>
          <p:sp>
            <p:nvSpPr>
              <p:cNvPr id="204989" name="Freeform 189"/>
              <p:cNvSpPr>
                <a:spLocks/>
              </p:cNvSpPr>
              <p:nvPr/>
            </p:nvSpPr>
            <p:spPr bwMode="auto">
              <a:xfrm>
                <a:off x="6412" y="13680"/>
                <a:ext cx="116" cy="560"/>
              </a:xfrm>
              <a:custGeom>
                <a:avLst/>
                <a:gdLst/>
                <a:ahLst/>
                <a:cxnLst>
                  <a:cxn ang="0">
                    <a:pos x="36" y="11"/>
                  </a:cxn>
                  <a:cxn ang="0">
                    <a:pos x="33" y="21"/>
                  </a:cxn>
                  <a:cxn ang="0">
                    <a:pos x="24" y="53"/>
                  </a:cxn>
                  <a:cxn ang="0">
                    <a:pos x="15" y="103"/>
                  </a:cxn>
                  <a:cxn ang="0">
                    <a:pos x="5" y="169"/>
                  </a:cxn>
                  <a:cxn ang="0">
                    <a:pos x="0" y="250"/>
                  </a:cxn>
                  <a:cxn ang="0">
                    <a:pos x="1" y="344"/>
                  </a:cxn>
                  <a:cxn ang="0">
                    <a:pos x="10" y="448"/>
                  </a:cxn>
                  <a:cxn ang="0">
                    <a:pos x="32" y="560"/>
                  </a:cxn>
                  <a:cxn ang="0">
                    <a:pos x="112" y="555"/>
                  </a:cxn>
                  <a:cxn ang="0">
                    <a:pos x="108" y="538"/>
                  </a:cxn>
                  <a:cxn ang="0">
                    <a:pos x="101" y="493"/>
                  </a:cxn>
                  <a:cxn ang="0">
                    <a:pos x="91" y="426"/>
                  </a:cxn>
                  <a:cxn ang="0">
                    <a:pos x="82" y="344"/>
                  </a:cxn>
                  <a:cxn ang="0">
                    <a:pos x="77" y="255"/>
                  </a:cxn>
                  <a:cxn ang="0">
                    <a:pos x="79" y="164"/>
                  </a:cxn>
                  <a:cxn ang="0">
                    <a:pos x="91" y="79"/>
                  </a:cxn>
                  <a:cxn ang="0">
                    <a:pos x="116" y="6"/>
                  </a:cxn>
                  <a:cxn ang="0">
                    <a:pos x="116" y="5"/>
                  </a:cxn>
                  <a:cxn ang="0">
                    <a:pos x="116" y="4"/>
                  </a:cxn>
                  <a:cxn ang="0">
                    <a:pos x="114" y="2"/>
                  </a:cxn>
                  <a:cxn ang="0">
                    <a:pos x="109" y="0"/>
                  </a:cxn>
                  <a:cxn ang="0">
                    <a:pos x="100" y="0"/>
                  </a:cxn>
                  <a:cxn ang="0">
                    <a:pos x="86" y="1"/>
                  </a:cxn>
                  <a:cxn ang="0">
                    <a:pos x="65" y="4"/>
                  </a:cxn>
                  <a:cxn ang="0">
                    <a:pos x="36" y="11"/>
                  </a:cxn>
                </a:cxnLst>
                <a:rect l="0" t="0" r="r" b="b"/>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prstTxWarp prst="textNoShape">
                  <a:avLst/>
                </a:prstTxWarp>
              </a:bodyPr>
              <a:lstStyle/>
              <a:p>
                <a:endParaRPr lang="en-US"/>
              </a:p>
            </p:txBody>
          </p:sp>
          <p:sp>
            <p:nvSpPr>
              <p:cNvPr id="204990" name="Freeform 190"/>
              <p:cNvSpPr>
                <a:spLocks/>
              </p:cNvSpPr>
              <p:nvPr/>
            </p:nvSpPr>
            <p:spPr bwMode="auto">
              <a:xfrm>
                <a:off x="6417" y="13724"/>
                <a:ext cx="97" cy="463"/>
              </a:xfrm>
              <a:custGeom>
                <a:avLst/>
                <a:gdLst/>
                <a:ahLst/>
                <a:cxnLst>
                  <a:cxn ang="0">
                    <a:pos x="30" y="9"/>
                  </a:cxn>
                  <a:cxn ang="0">
                    <a:pos x="27" y="17"/>
                  </a:cxn>
                  <a:cxn ang="0">
                    <a:pos x="20" y="44"/>
                  </a:cxn>
                  <a:cxn ang="0">
                    <a:pos x="12" y="85"/>
                  </a:cxn>
                  <a:cxn ang="0">
                    <a:pos x="4" y="140"/>
                  </a:cxn>
                  <a:cxn ang="0">
                    <a:pos x="0" y="207"/>
                  </a:cxn>
                  <a:cxn ang="0">
                    <a:pos x="0" y="285"/>
                  </a:cxn>
                  <a:cxn ang="0">
                    <a:pos x="9" y="370"/>
                  </a:cxn>
                  <a:cxn ang="0">
                    <a:pos x="26" y="463"/>
                  </a:cxn>
                  <a:cxn ang="0">
                    <a:pos x="93" y="460"/>
                  </a:cxn>
                  <a:cxn ang="0">
                    <a:pos x="89" y="446"/>
                  </a:cxn>
                  <a:cxn ang="0">
                    <a:pos x="83" y="408"/>
                  </a:cxn>
                  <a:cxn ang="0">
                    <a:pos x="75" y="353"/>
                  </a:cxn>
                  <a:cxn ang="0">
                    <a:pos x="68" y="285"/>
                  </a:cxn>
                  <a:cxn ang="0">
                    <a:pos x="65" y="211"/>
                  </a:cxn>
                  <a:cxn ang="0">
                    <a:pos x="67" y="136"/>
                  </a:cxn>
                  <a:cxn ang="0">
                    <a:pos x="76" y="65"/>
                  </a:cxn>
                  <a:cxn ang="0">
                    <a:pos x="97" y="5"/>
                  </a:cxn>
                  <a:cxn ang="0">
                    <a:pos x="97" y="4"/>
                  </a:cxn>
                  <a:cxn ang="0">
                    <a:pos x="97" y="3"/>
                  </a:cxn>
                  <a:cxn ang="0">
                    <a:pos x="95" y="1"/>
                  </a:cxn>
                  <a:cxn ang="0">
                    <a:pos x="91" y="0"/>
                  </a:cxn>
                  <a:cxn ang="0">
                    <a:pos x="84" y="0"/>
                  </a:cxn>
                  <a:cxn ang="0">
                    <a:pos x="71" y="0"/>
                  </a:cxn>
                  <a:cxn ang="0">
                    <a:pos x="54" y="3"/>
                  </a:cxn>
                  <a:cxn ang="0">
                    <a:pos x="30" y="9"/>
                  </a:cxn>
                </a:cxnLst>
                <a:rect l="0" t="0" r="r" b="b"/>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prstTxWarp prst="textNoShape">
                  <a:avLst/>
                </a:prstTxWarp>
              </a:bodyPr>
              <a:lstStyle/>
              <a:p>
                <a:endParaRPr lang="en-US"/>
              </a:p>
            </p:txBody>
          </p:sp>
          <p:sp>
            <p:nvSpPr>
              <p:cNvPr id="204991" name="Freeform 191"/>
              <p:cNvSpPr>
                <a:spLocks/>
              </p:cNvSpPr>
              <p:nvPr/>
            </p:nvSpPr>
            <p:spPr bwMode="auto">
              <a:xfrm>
                <a:off x="6422" y="13768"/>
                <a:ext cx="77" cy="367"/>
              </a:xfrm>
              <a:custGeom>
                <a:avLst/>
                <a:gdLst/>
                <a:ahLst/>
                <a:cxnLst>
                  <a:cxn ang="0">
                    <a:pos x="24" y="8"/>
                  </a:cxn>
                  <a:cxn ang="0">
                    <a:pos x="22" y="15"/>
                  </a:cxn>
                  <a:cxn ang="0">
                    <a:pos x="17" y="36"/>
                  </a:cxn>
                  <a:cxn ang="0">
                    <a:pos x="10" y="68"/>
                  </a:cxn>
                  <a:cxn ang="0">
                    <a:pos x="4" y="112"/>
                  </a:cxn>
                  <a:cxn ang="0">
                    <a:pos x="0" y="164"/>
                  </a:cxn>
                  <a:cxn ang="0">
                    <a:pos x="0" y="226"/>
                  </a:cxn>
                  <a:cxn ang="0">
                    <a:pos x="7" y="294"/>
                  </a:cxn>
                  <a:cxn ang="0">
                    <a:pos x="21" y="367"/>
                  </a:cxn>
                  <a:cxn ang="0">
                    <a:pos x="74" y="364"/>
                  </a:cxn>
                  <a:cxn ang="0">
                    <a:pos x="71" y="353"/>
                  </a:cxn>
                  <a:cxn ang="0">
                    <a:pos x="66" y="323"/>
                  </a:cxn>
                  <a:cxn ang="0">
                    <a:pos x="60" y="280"/>
                  </a:cxn>
                  <a:cxn ang="0">
                    <a:pos x="54" y="226"/>
                  </a:cxn>
                  <a:cxn ang="0">
                    <a:pos x="51" y="168"/>
                  </a:cxn>
                  <a:cxn ang="0">
                    <a:pos x="53" y="107"/>
                  </a:cxn>
                  <a:cxn ang="0">
                    <a:pos x="61" y="52"/>
                  </a:cxn>
                  <a:cxn ang="0">
                    <a:pos x="77" y="5"/>
                  </a:cxn>
                  <a:cxn ang="0">
                    <a:pos x="77" y="5"/>
                  </a:cxn>
                  <a:cxn ang="0">
                    <a:pos x="77" y="2"/>
                  </a:cxn>
                  <a:cxn ang="0">
                    <a:pos x="76" y="1"/>
                  </a:cxn>
                  <a:cxn ang="0">
                    <a:pos x="72" y="0"/>
                  </a:cxn>
                  <a:cxn ang="0">
                    <a:pos x="66" y="0"/>
                  </a:cxn>
                  <a:cxn ang="0">
                    <a:pos x="56" y="1"/>
                  </a:cxn>
                  <a:cxn ang="0">
                    <a:pos x="43" y="4"/>
                  </a:cxn>
                  <a:cxn ang="0">
                    <a:pos x="24" y="8"/>
                  </a:cxn>
                </a:cxnLst>
                <a:rect l="0" t="0" r="r" b="b"/>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prstTxWarp prst="textNoShape">
                  <a:avLst/>
                </a:prstTxWarp>
              </a:bodyPr>
              <a:lstStyle/>
              <a:p>
                <a:endParaRPr lang="en-US"/>
              </a:p>
            </p:txBody>
          </p:sp>
          <p:sp>
            <p:nvSpPr>
              <p:cNvPr id="204992" name="Freeform 192"/>
              <p:cNvSpPr>
                <a:spLocks/>
              </p:cNvSpPr>
              <p:nvPr/>
            </p:nvSpPr>
            <p:spPr bwMode="auto">
              <a:xfrm>
                <a:off x="6428" y="13813"/>
                <a:ext cx="56" cy="271"/>
              </a:xfrm>
              <a:custGeom>
                <a:avLst/>
                <a:gdLst/>
                <a:ahLst/>
                <a:cxnLst>
                  <a:cxn ang="0">
                    <a:pos x="17" y="5"/>
                  </a:cxn>
                  <a:cxn ang="0">
                    <a:pos x="16" y="10"/>
                  </a:cxn>
                  <a:cxn ang="0">
                    <a:pos x="12" y="25"/>
                  </a:cxn>
                  <a:cxn ang="0">
                    <a:pos x="6" y="49"/>
                  </a:cxn>
                  <a:cxn ang="0">
                    <a:pos x="2" y="82"/>
                  </a:cxn>
                  <a:cxn ang="0">
                    <a:pos x="0" y="122"/>
                  </a:cxn>
                  <a:cxn ang="0">
                    <a:pos x="0" y="166"/>
                  </a:cxn>
                  <a:cxn ang="0">
                    <a:pos x="4" y="217"/>
                  </a:cxn>
                  <a:cxn ang="0">
                    <a:pos x="15" y="271"/>
                  </a:cxn>
                  <a:cxn ang="0">
                    <a:pos x="54" y="268"/>
                  </a:cxn>
                  <a:cxn ang="0">
                    <a:pos x="52" y="261"/>
                  </a:cxn>
                  <a:cxn ang="0">
                    <a:pos x="48" y="238"/>
                  </a:cxn>
                  <a:cxn ang="0">
                    <a:pos x="44" y="206"/>
                  </a:cxn>
                  <a:cxn ang="0">
                    <a:pos x="40" y="166"/>
                  </a:cxn>
                  <a:cxn ang="0">
                    <a:pos x="37" y="123"/>
                  </a:cxn>
                  <a:cxn ang="0">
                    <a:pos x="39" y="78"/>
                  </a:cxn>
                  <a:cxn ang="0">
                    <a:pos x="44" y="37"/>
                  </a:cxn>
                  <a:cxn ang="0">
                    <a:pos x="56" y="3"/>
                  </a:cxn>
                  <a:cxn ang="0">
                    <a:pos x="56" y="3"/>
                  </a:cxn>
                  <a:cxn ang="0">
                    <a:pos x="56" y="2"/>
                  </a:cxn>
                  <a:cxn ang="0">
                    <a:pos x="55" y="1"/>
                  </a:cxn>
                  <a:cxn ang="0">
                    <a:pos x="52" y="0"/>
                  </a:cxn>
                  <a:cxn ang="0">
                    <a:pos x="48" y="0"/>
                  </a:cxn>
                  <a:cxn ang="0">
                    <a:pos x="42" y="0"/>
                  </a:cxn>
                  <a:cxn ang="0">
                    <a:pos x="31" y="2"/>
                  </a:cxn>
                  <a:cxn ang="0">
                    <a:pos x="17" y="5"/>
                  </a:cxn>
                </a:cxnLst>
                <a:rect l="0" t="0" r="r" b="b"/>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prstTxWarp prst="textNoShape">
                  <a:avLst/>
                </a:prstTxWarp>
              </a:bodyPr>
              <a:lstStyle/>
              <a:p>
                <a:endParaRPr lang="en-US"/>
              </a:p>
            </p:txBody>
          </p:sp>
          <p:sp>
            <p:nvSpPr>
              <p:cNvPr id="204993" name="Freeform 193"/>
              <p:cNvSpPr>
                <a:spLocks/>
              </p:cNvSpPr>
              <p:nvPr/>
            </p:nvSpPr>
            <p:spPr bwMode="auto">
              <a:xfrm>
                <a:off x="7211" y="13549"/>
                <a:ext cx="186" cy="732"/>
              </a:xfrm>
              <a:custGeom>
                <a:avLst/>
                <a:gdLst/>
                <a:ahLst/>
                <a:cxnLst>
                  <a:cxn ang="0">
                    <a:pos x="186" y="6"/>
                  </a:cxn>
                  <a:cxn ang="0">
                    <a:pos x="182" y="11"/>
                  </a:cxn>
                  <a:cxn ang="0">
                    <a:pos x="169" y="29"/>
                  </a:cxn>
                  <a:cxn ang="0">
                    <a:pos x="153" y="67"/>
                  </a:cxn>
                  <a:cxn ang="0">
                    <a:pos x="137" y="130"/>
                  </a:cxn>
                  <a:cxn ang="0">
                    <a:pos x="124" y="221"/>
                  </a:cxn>
                  <a:cxn ang="0">
                    <a:pos x="117" y="350"/>
                  </a:cxn>
                  <a:cxn ang="0">
                    <a:pos x="122" y="517"/>
                  </a:cxn>
                  <a:cxn ang="0">
                    <a:pos x="139" y="732"/>
                  </a:cxn>
                  <a:cxn ang="0">
                    <a:pos x="34" y="732"/>
                  </a:cxn>
                  <a:cxn ang="0">
                    <a:pos x="31" y="711"/>
                  </a:cxn>
                  <a:cxn ang="0">
                    <a:pos x="22" y="651"/>
                  </a:cxn>
                  <a:cxn ang="0">
                    <a:pos x="12" y="563"/>
                  </a:cxn>
                  <a:cxn ang="0">
                    <a:pos x="3" y="454"/>
                  </a:cxn>
                  <a:cxn ang="0">
                    <a:pos x="0" y="335"/>
                  </a:cxn>
                  <a:cxn ang="0">
                    <a:pos x="6" y="213"/>
                  </a:cxn>
                  <a:cxn ang="0">
                    <a:pos x="25" y="98"/>
                  </a:cxn>
                  <a:cxn ang="0">
                    <a:pos x="60" y="0"/>
                  </a:cxn>
                  <a:cxn ang="0">
                    <a:pos x="186" y="6"/>
                  </a:cxn>
                </a:cxnLst>
                <a:rect l="0" t="0" r="r" b="b"/>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prstTxWarp prst="textNoShape">
                  <a:avLst/>
                </a:prstTxWarp>
              </a:bodyPr>
              <a:lstStyle/>
              <a:p>
                <a:endParaRPr lang="en-US"/>
              </a:p>
            </p:txBody>
          </p:sp>
          <p:sp>
            <p:nvSpPr>
              <p:cNvPr id="204994" name="Freeform 194"/>
              <p:cNvSpPr>
                <a:spLocks/>
              </p:cNvSpPr>
              <p:nvPr/>
            </p:nvSpPr>
            <p:spPr bwMode="auto">
              <a:xfrm>
                <a:off x="7219" y="13600"/>
                <a:ext cx="158" cy="625"/>
              </a:xfrm>
              <a:custGeom>
                <a:avLst/>
                <a:gdLst/>
                <a:ahLst/>
                <a:cxnLst>
                  <a:cxn ang="0">
                    <a:pos x="158" y="4"/>
                  </a:cxn>
                  <a:cxn ang="0">
                    <a:pos x="153" y="9"/>
                  </a:cxn>
                  <a:cxn ang="0">
                    <a:pos x="144" y="25"/>
                  </a:cxn>
                  <a:cxn ang="0">
                    <a:pos x="130" y="57"/>
                  </a:cxn>
                  <a:cxn ang="0">
                    <a:pos x="116" y="110"/>
                  </a:cxn>
                  <a:cxn ang="0">
                    <a:pos x="105" y="189"/>
                  </a:cxn>
                  <a:cxn ang="0">
                    <a:pos x="100" y="298"/>
                  </a:cxn>
                  <a:cxn ang="0">
                    <a:pos x="103" y="441"/>
                  </a:cxn>
                  <a:cxn ang="0">
                    <a:pos x="118" y="625"/>
                  </a:cxn>
                  <a:cxn ang="0">
                    <a:pos x="29" y="625"/>
                  </a:cxn>
                  <a:cxn ang="0">
                    <a:pos x="25" y="607"/>
                  </a:cxn>
                  <a:cxn ang="0">
                    <a:pos x="18" y="556"/>
                  </a:cxn>
                  <a:cxn ang="0">
                    <a:pos x="9" y="480"/>
                  </a:cxn>
                  <a:cxn ang="0">
                    <a:pos x="2" y="387"/>
                  </a:cxn>
                  <a:cxn ang="0">
                    <a:pos x="0" y="286"/>
                  </a:cxn>
                  <a:cxn ang="0">
                    <a:pos x="5" y="182"/>
                  </a:cxn>
                  <a:cxn ang="0">
                    <a:pos x="21" y="84"/>
                  </a:cxn>
                  <a:cxn ang="0">
                    <a:pos x="51" y="0"/>
                  </a:cxn>
                  <a:cxn ang="0">
                    <a:pos x="158" y="4"/>
                  </a:cxn>
                </a:cxnLst>
                <a:rect l="0" t="0" r="r" b="b"/>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prstTxWarp prst="textNoShape">
                  <a:avLst/>
                </a:prstTxWarp>
              </a:bodyPr>
              <a:lstStyle/>
              <a:p>
                <a:endParaRPr lang="en-US"/>
              </a:p>
            </p:txBody>
          </p:sp>
          <p:sp>
            <p:nvSpPr>
              <p:cNvPr id="204995" name="Freeform 195"/>
              <p:cNvSpPr>
                <a:spLocks/>
              </p:cNvSpPr>
              <p:nvPr/>
            </p:nvSpPr>
            <p:spPr bwMode="auto">
              <a:xfrm>
                <a:off x="7225" y="13651"/>
                <a:ext cx="131" cy="517"/>
              </a:xfrm>
              <a:custGeom>
                <a:avLst/>
                <a:gdLst/>
                <a:ahLst/>
                <a:cxnLst>
                  <a:cxn ang="0">
                    <a:pos x="131" y="4"/>
                  </a:cxn>
                  <a:cxn ang="0">
                    <a:pos x="128" y="7"/>
                  </a:cxn>
                  <a:cxn ang="0">
                    <a:pos x="119" y="21"/>
                  </a:cxn>
                  <a:cxn ang="0">
                    <a:pos x="109" y="47"/>
                  </a:cxn>
                  <a:cxn ang="0">
                    <a:pos x="97" y="91"/>
                  </a:cxn>
                  <a:cxn ang="0">
                    <a:pos x="88" y="156"/>
                  </a:cxn>
                  <a:cxn ang="0">
                    <a:pos x="84" y="247"/>
                  </a:cxn>
                  <a:cxn ang="0">
                    <a:pos x="86" y="366"/>
                  </a:cxn>
                  <a:cxn ang="0">
                    <a:pos x="99" y="517"/>
                  </a:cxn>
                  <a:cxn ang="0">
                    <a:pos x="25" y="517"/>
                  </a:cxn>
                  <a:cxn ang="0">
                    <a:pos x="23" y="502"/>
                  </a:cxn>
                  <a:cxn ang="0">
                    <a:pos x="16" y="460"/>
                  </a:cxn>
                  <a:cxn ang="0">
                    <a:pos x="9" y="397"/>
                  </a:cxn>
                  <a:cxn ang="0">
                    <a:pos x="2" y="320"/>
                  </a:cxn>
                  <a:cxn ang="0">
                    <a:pos x="0" y="236"/>
                  </a:cxn>
                  <a:cxn ang="0">
                    <a:pos x="4" y="151"/>
                  </a:cxn>
                  <a:cxn ang="0">
                    <a:pos x="18" y="70"/>
                  </a:cxn>
                  <a:cxn ang="0">
                    <a:pos x="43" y="0"/>
                  </a:cxn>
                  <a:cxn ang="0">
                    <a:pos x="131" y="4"/>
                  </a:cxn>
                </a:cxnLst>
                <a:rect l="0" t="0" r="r" b="b"/>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prstTxWarp prst="textNoShape">
                  <a:avLst/>
                </a:prstTxWarp>
              </a:bodyPr>
              <a:lstStyle/>
              <a:p>
                <a:endParaRPr lang="en-US"/>
              </a:p>
            </p:txBody>
          </p:sp>
          <p:sp>
            <p:nvSpPr>
              <p:cNvPr id="204996" name="Freeform 196"/>
              <p:cNvSpPr>
                <a:spLocks/>
              </p:cNvSpPr>
              <p:nvPr/>
            </p:nvSpPr>
            <p:spPr bwMode="auto">
              <a:xfrm>
                <a:off x="7233" y="13701"/>
                <a:ext cx="104" cy="411"/>
              </a:xfrm>
              <a:custGeom>
                <a:avLst/>
                <a:gdLst/>
                <a:ahLst/>
                <a:cxnLst>
                  <a:cxn ang="0">
                    <a:pos x="104" y="4"/>
                  </a:cxn>
                  <a:cxn ang="0">
                    <a:pos x="101" y="7"/>
                  </a:cxn>
                  <a:cxn ang="0">
                    <a:pos x="94" y="17"/>
                  </a:cxn>
                  <a:cxn ang="0">
                    <a:pos x="86" y="38"/>
                  </a:cxn>
                  <a:cxn ang="0">
                    <a:pos x="76" y="73"/>
                  </a:cxn>
                  <a:cxn ang="0">
                    <a:pos x="69" y="125"/>
                  </a:cxn>
                  <a:cxn ang="0">
                    <a:pos x="65" y="196"/>
                  </a:cxn>
                  <a:cxn ang="0">
                    <a:pos x="67" y="291"/>
                  </a:cxn>
                  <a:cxn ang="0">
                    <a:pos x="77" y="411"/>
                  </a:cxn>
                  <a:cxn ang="0">
                    <a:pos x="19" y="411"/>
                  </a:cxn>
                  <a:cxn ang="0">
                    <a:pos x="17" y="399"/>
                  </a:cxn>
                  <a:cxn ang="0">
                    <a:pos x="11" y="365"/>
                  </a:cxn>
                  <a:cxn ang="0">
                    <a:pos x="6" y="316"/>
                  </a:cxn>
                  <a:cxn ang="0">
                    <a:pos x="2" y="255"/>
                  </a:cxn>
                  <a:cxn ang="0">
                    <a:pos x="0" y="188"/>
                  </a:cxn>
                  <a:cxn ang="0">
                    <a:pos x="4" y="120"/>
                  </a:cxn>
                  <a:cxn ang="0">
                    <a:pos x="15" y="55"/>
                  </a:cxn>
                  <a:cxn ang="0">
                    <a:pos x="34" y="0"/>
                  </a:cxn>
                  <a:cxn ang="0">
                    <a:pos x="104" y="4"/>
                  </a:cxn>
                </a:cxnLst>
                <a:rect l="0" t="0" r="r" b="b"/>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prstTxWarp prst="textNoShape">
                  <a:avLst/>
                </a:prstTxWarp>
              </a:bodyPr>
              <a:lstStyle/>
              <a:p>
                <a:endParaRPr lang="en-US"/>
              </a:p>
            </p:txBody>
          </p:sp>
          <p:sp>
            <p:nvSpPr>
              <p:cNvPr id="204997" name="Freeform 197"/>
              <p:cNvSpPr>
                <a:spLocks/>
              </p:cNvSpPr>
              <p:nvPr/>
            </p:nvSpPr>
            <p:spPr bwMode="auto">
              <a:xfrm>
                <a:off x="7240" y="13752"/>
                <a:ext cx="76" cy="302"/>
              </a:xfrm>
              <a:custGeom>
                <a:avLst/>
                <a:gdLst/>
                <a:ahLst/>
                <a:cxnLst>
                  <a:cxn ang="0">
                    <a:pos x="76" y="2"/>
                  </a:cxn>
                  <a:cxn ang="0">
                    <a:pos x="74" y="4"/>
                  </a:cxn>
                  <a:cxn ang="0">
                    <a:pos x="70" y="12"/>
                  </a:cxn>
                  <a:cxn ang="0">
                    <a:pos x="62" y="28"/>
                  </a:cxn>
                  <a:cxn ang="0">
                    <a:pos x="56" y="53"/>
                  </a:cxn>
                  <a:cxn ang="0">
                    <a:pos x="51" y="92"/>
                  </a:cxn>
                  <a:cxn ang="0">
                    <a:pos x="49" y="145"/>
                  </a:cxn>
                  <a:cxn ang="0">
                    <a:pos x="50" y="214"/>
                  </a:cxn>
                  <a:cxn ang="0">
                    <a:pos x="57" y="302"/>
                  </a:cxn>
                  <a:cxn ang="0">
                    <a:pos x="14" y="302"/>
                  </a:cxn>
                  <a:cxn ang="0">
                    <a:pos x="13" y="294"/>
                  </a:cxn>
                  <a:cxn ang="0">
                    <a:pos x="9" y="269"/>
                  </a:cxn>
                  <a:cxn ang="0">
                    <a:pos x="4" y="232"/>
                  </a:cxn>
                  <a:cxn ang="0">
                    <a:pos x="1" y="188"/>
                  </a:cxn>
                  <a:cxn ang="0">
                    <a:pos x="0" y="138"/>
                  </a:cxn>
                  <a:cxn ang="0">
                    <a:pos x="2" y="89"/>
                  </a:cxn>
                  <a:cxn ang="0">
                    <a:pos x="10" y="41"/>
                  </a:cxn>
                  <a:cxn ang="0">
                    <a:pos x="25" y="0"/>
                  </a:cxn>
                  <a:cxn ang="0">
                    <a:pos x="76" y="2"/>
                  </a:cxn>
                </a:cxnLst>
                <a:rect l="0" t="0" r="r" b="b"/>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prstTxWarp prst="textNoShape">
                  <a:avLst/>
                </a:prstTxWarp>
              </a:bodyPr>
              <a:lstStyle/>
              <a:p>
                <a:endParaRPr lang="en-US"/>
              </a:p>
            </p:txBody>
          </p:sp>
          <p:sp>
            <p:nvSpPr>
              <p:cNvPr id="204998" name="Rectangle 198"/>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prstTxWarp prst="textNoShape">
                  <a:avLst/>
                </a:prstTxWarp>
              </a:bodyPr>
              <a:lstStyle/>
              <a:p>
                <a:endParaRPr lang="en-US"/>
              </a:p>
            </p:txBody>
          </p:sp>
          <p:sp>
            <p:nvSpPr>
              <p:cNvPr id="204999" name="Freeform 199"/>
              <p:cNvSpPr>
                <a:spLocks/>
              </p:cNvSpPr>
              <p:nvPr/>
            </p:nvSpPr>
            <p:spPr bwMode="auto">
              <a:xfrm>
                <a:off x="6579" y="13664"/>
                <a:ext cx="375" cy="440"/>
              </a:xfrm>
              <a:custGeom>
                <a:avLst/>
                <a:gdLst/>
                <a:ahLst/>
                <a:cxnLst>
                  <a:cxn ang="0">
                    <a:pos x="35" y="41"/>
                  </a:cxn>
                  <a:cxn ang="0">
                    <a:pos x="32" y="49"/>
                  </a:cxn>
                  <a:cxn ang="0">
                    <a:pos x="25" y="74"/>
                  </a:cxn>
                  <a:cxn ang="0">
                    <a:pos x="17" y="112"/>
                  </a:cxn>
                  <a:cxn ang="0">
                    <a:pos x="8" y="163"/>
                  </a:cxn>
                  <a:cxn ang="0">
                    <a:pos x="2" y="223"/>
                  </a:cxn>
                  <a:cxn ang="0">
                    <a:pos x="0" y="290"/>
                  </a:cxn>
                  <a:cxn ang="0">
                    <a:pos x="7" y="363"/>
                  </a:cxn>
                  <a:cxn ang="0">
                    <a:pos x="23" y="440"/>
                  </a:cxn>
                  <a:cxn ang="0">
                    <a:pos x="23" y="437"/>
                  </a:cxn>
                  <a:cxn ang="0">
                    <a:pos x="23" y="427"/>
                  </a:cxn>
                  <a:cxn ang="0">
                    <a:pos x="23" y="411"/>
                  </a:cxn>
                  <a:cxn ang="0">
                    <a:pos x="23" y="391"/>
                  </a:cxn>
                  <a:cxn ang="0">
                    <a:pos x="25" y="367"/>
                  </a:cxn>
                  <a:cxn ang="0">
                    <a:pos x="28" y="341"/>
                  </a:cxn>
                  <a:cxn ang="0">
                    <a:pos x="33" y="312"/>
                  </a:cxn>
                  <a:cxn ang="0">
                    <a:pos x="39" y="281"/>
                  </a:cxn>
                  <a:cxn ang="0">
                    <a:pos x="49" y="251"/>
                  </a:cxn>
                  <a:cxn ang="0">
                    <a:pos x="61" y="222"/>
                  </a:cxn>
                  <a:cxn ang="0">
                    <a:pos x="75" y="194"/>
                  </a:cxn>
                  <a:cxn ang="0">
                    <a:pos x="93" y="168"/>
                  </a:cxn>
                  <a:cxn ang="0">
                    <a:pos x="116" y="145"/>
                  </a:cxn>
                  <a:cxn ang="0">
                    <a:pos x="141" y="127"/>
                  </a:cxn>
                  <a:cxn ang="0">
                    <a:pos x="173" y="114"/>
                  </a:cxn>
                  <a:cxn ang="0">
                    <a:pos x="208" y="106"/>
                  </a:cxn>
                  <a:cxn ang="0">
                    <a:pos x="210" y="104"/>
                  </a:cxn>
                  <a:cxn ang="0">
                    <a:pos x="217" y="100"/>
                  </a:cxn>
                  <a:cxn ang="0">
                    <a:pos x="227" y="92"/>
                  </a:cxn>
                  <a:cxn ang="0">
                    <a:pos x="245" y="82"/>
                  </a:cxn>
                  <a:cxn ang="0">
                    <a:pos x="267" y="69"/>
                  </a:cxn>
                  <a:cxn ang="0">
                    <a:pos x="296" y="54"/>
                  </a:cxn>
                  <a:cxn ang="0">
                    <a:pos x="332" y="36"/>
                  </a:cxn>
                  <a:cxn ang="0">
                    <a:pos x="375" y="17"/>
                  </a:cxn>
                  <a:cxn ang="0">
                    <a:pos x="373" y="16"/>
                  </a:cxn>
                  <a:cxn ang="0">
                    <a:pos x="366" y="15"/>
                  </a:cxn>
                  <a:cxn ang="0">
                    <a:pos x="357" y="13"/>
                  </a:cxn>
                  <a:cxn ang="0">
                    <a:pos x="343" y="10"/>
                  </a:cxn>
                  <a:cxn ang="0">
                    <a:pos x="326" y="7"/>
                  </a:cxn>
                  <a:cxn ang="0">
                    <a:pos x="307" y="5"/>
                  </a:cxn>
                  <a:cxn ang="0">
                    <a:pos x="285" y="3"/>
                  </a:cxn>
                  <a:cxn ang="0">
                    <a:pos x="261" y="1"/>
                  </a:cxn>
                  <a:cxn ang="0">
                    <a:pos x="235" y="0"/>
                  </a:cxn>
                  <a:cxn ang="0">
                    <a:pos x="208" y="1"/>
                  </a:cxn>
                  <a:cxn ang="0">
                    <a:pos x="180" y="2"/>
                  </a:cxn>
                  <a:cxn ang="0">
                    <a:pos x="151" y="5"/>
                  </a:cxn>
                  <a:cxn ang="0">
                    <a:pos x="122" y="10"/>
                  </a:cxn>
                  <a:cxn ang="0">
                    <a:pos x="92" y="18"/>
                  </a:cxn>
                  <a:cxn ang="0">
                    <a:pos x="63" y="28"/>
                  </a:cxn>
                  <a:cxn ang="0">
                    <a:pos x="35" y="41"/>
                  </a:cxn>
                </a:cxnLst>
                <a:rect l="0" t="0" r="r" b="b"/>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prstTxWarp prst="textNoShape">
                  <a:avLst/>
                </a:prstTxWarp>
              </a:bodyPr>
              <a:lstStyle/>
              <a:p>
                <a:endParaRPr lang="en-US"/>
              </a:p>
            </p:txBody>
          </p:sp>
          <p:sp>
            <p:nvSpPr>
              <p:cNvPr id="205000" name="Freeform 200"/>
              <p:cNvSpPr>
                <a:spLocks/>
              </p:cNvSpPr>
              <p:nvPr/>
            </p:nvSpPr>
            <p:spPr bwMode="auto">
              <a:xfrm>
                <a:off x="6061" y="13991"/>
                <a:ext cx="305" cy="83"/>
              </a:xfrm>
              <a:custGeom>
                <a:avLst/>
                <a:gdLst/>
                <a:ahLst/>
                <a:cxnLst>
                  <a:cxn ang="0">
                    <a:pos x="0" y="53"/>
                  </a:cxn>
                  <a:cxn ang="0">
                    <a:pos x="0" y="52"/>
                  </a:cxn>
                  <a:cxn ang="0">
                    <a:pos x="2" y="48"/>
                  </a:cxn>
                  <a:cxn ang="0">
                    <a:pos x="5" y="44"/>
                  </a:cxn>
                  <a:cxn ang="0">
                    <a:pos x="11" y="37"/>
                  </a:cxn>
                  <a:cxn ang="0">
                    <a:pos x="18" y="31"/>
                  </a:cxn>
                  <a:cxn ang="0">
                    <a:pos x="27" y="25"/>
                  </a:cxn>
                  <a:cxn ang="0">
                    <a:pos x="39" y="18"/>
                  </a:cxn>
                  <a:cxn ang="0">
                    <a:pos x="54" y="12"/>
                  </a:cxn>
                  <a:cxn ang="0">
                    <a:pos x="72" y="6"/>
                  </a:cxn>
                  <a:cxn ang="0">
                    <a:pos x="92" y="2"/>
                  </a:cxn>
                  <a:cxn ang="0">
                    <a:pos x="118" y="0"/>
                  </a:cxn>
                  <a:cxn ang="0">
                    <a:pos x="146" y="0"/>
                  </a:cxn>
                  <a:cxn ang="0">
                    <a:pos x="180" y="2"/>
                  </a:cxn>
                  <a:cxn ang="0">
                    <a:pos x="216" y="7"/>
                  </a:cxn>
                  <a:cxn ang="0">
                    <a:pos x="258" y="16"/>
                  </a:cxn>
                  <a:cxn ang="0">
                    <a:pos x="305" y="29"/>
                  </a:cxn>
                  <a:cxn ang="0">
                    <a:pos x="299" y="47"/>
                  </a:cxn>
                  <a:cxn ang="0">
                    <a:pos x="297" y="46"/>
                  </a:cxn>
                  <a:cxn ang="0">
                    <a:pos x="289" y="44"/>
                  </a:cxn>
                  <a:cxn ang="0">
                    <a:pos x="277" y="41"/>
                  </a:cxn>
                  <a:cxn ang="0">
                    <a:pos x="262" y="36"/>
                  </a:cxn>
                  <a:cxn ang="0">
                    <a:pos x="244" y="32"/>
                  </a:cxn>
                  <a:cxn ang="0">
                    <a:pos x="224" y="28"/>
                  </a:cxn>
                  <a:cxn ang="0">
                    <a:pos x="201" y="25"/>
                  </a:cxn>
                  <a:cxn ang="0">
                    <a:pos x="176" y="22"/>
                  </a:cxn>
                  <a:cxn ang="0">
                    <a:pos x="152" y="21"/>
                  </a:cxn>
                  <a:cxn ang="0">
                    <a:pos x="126" y="21"/>
                  </a:cxn>
                  <a:cxn ang="0">
                    <a:pos x="101" y="23"/>
                  </a:cxn>
                  <a:cxn ang="0">
                    <a:pos x="77" y="29"/>
                  </a:cxn>
                  <a:cxn ang="0">
                    <a:pos x="55" y="37"/>
                  </a:cxn>
                  <a:cxn ang="0">
                    <a:pos x="33" y="48"/>
                  </a:cxn>
                  <a:cxn ang="0">
                    <a:pos x="15" y="63"/>
                  </a:cxn>
                  <a:cxn ang="0">
                    <a:pos x="0" y="83"/>
                  </a:cxn>
                  <a:cxn ang="0">
                    <a:pos x="0" y="53"/>
                  </a:cxn>
                </a:cxnLst>
                <a:rect l="0" t="0" r="r" b="b"/>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205001" name="Freeform 201"/>
              <p:cNvSpPr>
                <a:spLocks/>
              </p:cNvSpPr>
              <p:nvPr/>
            </p:nvSpPr>
            <p:spPr bwMode="auto">
              <a:xfrm>
                <a:off x="6061" y="13793"/>
                <a:ext cx="305" cy="83"/>
              </a:xfrm>
              <a:custGeom>
                <a:avLst/>
                <a:gdLst/>
                <a:ahLst/>
                <a:cxnLst>
                  <a:cxn ang="0">
                    <a:pos x="0" y="53"/>
                  </a:cxn>
                  <a:cxn ang="0">
                    <a:pos x="0" y="52"/>
                  </a:cxn>
                  <a:cxn ang="0">
                    <a:pos x="2" y="49"/>
                  </a:cxn>
                  <a:cxn ang="0">
                    <a:pos x="5" y="44"/>
                  </a:cxn>
                  <a:cxn ang="0">
                    <a:pos x="11" y="38"/>
                  </a:cxn>
                  <a:cxn ang="0">
                    <a:pos x="18" y="31"/>
                  </a:cxn>
                  <a:cxn ang="0">
                    <a:pos x="27" y="25"/>
                  </a:cxn>
                  <a:cxn ang="0">
                    <a:pos x="39" y="17"/>
                  </a:cxn>
                  <a:cxn ang="0">
                    <a:pos x="54" y="12"/>
                  </a:cxn>
                  <a:cxn ang="0">
                    <a:pos x="72" y="7"/>
                  </a:cxn>
                  <a:cxn ang="0">
                    <a:pos x="92" y="2"/>
                  </a:cxn>
                  <a:cxn ang="0">
                    <a:pos x="118" y="0"/>
                  </a:cxn>
                  <a:cxn ang="0">
                    <a:pos x="146" y="0"/>
                  </a:cxn>
                  <a:cxn ang="0">
                    <a:pos x="180" y="2"/>
                  </a:cxn>
                  <a:cxn ang="0">
                    <a:pos x="216" y="8"/>
                  </a:cxn>
                  <a:cxn ang="0">
                    <a:pos x="258" y="16"/>
                  </a:cxn>
                  <a:cxn ang="0">
                    <a:pos x="305" y="29"/>
                  </a:cxn>
                  <a:cxn ang="0">
                    <a:pos x="299" y="47"/>
                  </a:cxn>
                  <a:cxn ang="0">
                    <a:pos x="297" y="45"/>
                  </a:cxn>
                  <a:cxn ang="0">
                    <a:pos x="289" y="43"/>
                  </a:cxn>
                  <a:cxn ang="0">
                    <a:pos x="277" y="40"/>
                  </a:cxn>
                  <a:cxn ang="0">
                    <a:pos x="262" y="36"/>
                  </a:cxn>
                  <a:cxn ang="0">
                    <a:pos x="244" y="33"/>
                  </a:cxn>
                  <a:cxn ang="0">
                    <a:pos x="224" y="28"/>
                  </a:cxn>
                  <a:cxn ang="0">
                    <a:pos x="201" y="25"/>
                  </a:cxn>
                  <a:cxn ang="0">
                    <a:pos x="176" y="22"/>
                  </a:cxn>
                  <a:cxn ang="0">
                    <a:pos x="152" y="21"/>
                  </a:cxn>
                  <a:cxn ang="0">
                    <a:pos x="126" y="22"/>
                  </a:cxn>
                  <a:cxn ang="0">
                    <a:pos x="101" y="24"/>
                  </a:cxn>
                  <a:cxn ang="0">
                    <a:pos x="77" y="29"/>
                  </a:cxn>
                  <a:cxn ang="0">
                    <a:pos x="55" y="38"/>
                  </a:cxn>
                  <a:cxn ang="0">
                    <a:pos x="33" y="49"/>
                  </a:cxn>
                  <a:cxn ang="0">
                    <a:pos x="15" y="64"/>
                  </a:cxn>
                  <a:cxn ang="0">
                    <a:pos x="0" y="83"/>
                  </a:cxn>
                  <a:cxn ang="0">
                    <a:pos x="0" y="53"/>
                  </a:cxn>
                </a:cxnLst>
                <a:rect l="0" t="0" r="r" b="b"/>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205002" name="Freeform 202"/>
              <p:cNvSpPr>
                <a:spLocks/>
              </p:cNvSpPr>
              <p:nvPr/>
            </p:nvSpPr>
            <p:spPr bwMode="auto">
              <a:xfrm>
                <a:off x="6348" y="13696"/>
                <a:ext cx="496" cy="917"/>
              </a:xfrm>
              <a:custGeom>
                <a:avLst/>
                <a:gdLst/>
                <a:ahLst/>
                <a:cxnLst>
                  <a:cxn ang="0">
                    <a:pos x="0" y="0"/>
                  </a:cxn>
                  <a:cxn ang="0">
                    <a:pos x="0" y="886"/>
                  </a:cxn>
                  <a:cxn ang="0">
                    <a:pos x="150" y="917"/>
                  </a:cxn>
                  <a:cxn ang="0">
                    <a:pos x="143" y="797"/>
                  </a:cxn>
                  <a:cxn ang="0">
                    <a:pos x="496" y="851"/>
                  </a:cxn>
                  <a:cxn ang="0">
                    <a:pos x="490" y="803"/>
                  </a:cxn>
                  <a:cxn ang="0">
                    <a:pos x="245" y="773"/>
                  </a:cxn>
                  <a:cxn ang="0">
                    <a:pos x="239" y="670"/>
                  </a:cxn>
                  <a:cxn ang="0">
                    <a:pos x="72" y="670"/>
                  </a:cxn>
                  <a:cxn ang="0">
                    <a:pos x="68" y="657"/>
                  </a:cxn>
                  <a:cxn ang="0">
                    <a:pos x="56" y="620"/>
                  </a:cxn>
                  <a:cxn ang="0">
                    <a:pos x="41" y="559"/>
                  </a:cxn>
                  <a:cxn ang="0">
                    <a:pos x="26" y="480"/>
                  </a:cxn>
                  <a:cxn ang="0">
                    <a:pos x="15" y="385"/>
                  </a:cxn>
                  <a:cxn ang="0">
                    <a:pos x="11" y="276"/>
                  </a:cxn>
                  <a:cxn ang="0">
                    <a:pos x="20" y="158"/>
                  </a:cxn>
                  <a:cxn ang="0">
                    <a:pos x="42" y="30"/>
                  </a:cxn>
                  <a:cxn ang="0">
                    <a:pos x="0" y="0"/>
                  </a:cxn>
                </a:cxnLst>
                <a:rect l="0" t="0" r="r" b="b"/>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prstTxWarp prst="textNoShape">
                  <a:avLst/>
                </a:prstTxWarp>
              </a:bodyPr>
              <a:lstStyle/>
              <a:p>
                <a:endParaRPr lang="en-US"/>
              </a:p>
            </p:txBody>
          </p:sp>
          <p:sp>
            <p:nvSpPr>
              <p:cNvPr id="205003" name="Freeform 203"/>
              <p:cNvSpPr>
                <a:spLocks/>
              </p:cNvSpPr>
              <p:nvPr/>
            </p:nvSpPr>
            <p:spPr bwMode="auto">
              <a:xfrm>
                <a:off x="6593" y="13487"/>
                <a:ext cx="638" cy="125"/>
              </a:xfrm>
              <a:custGeom>
                <a:avLst/>
                <a:gdLst/>
                <a:ahLst/>
                <a:cxnLst>
                  <a:cxn ang="0">
                    <a:pos x="0" y="125"/>
                  </a:cxn>
                  <a:cxn ang="0">
                    <a:pos x="4" y="124"/>
                  </a:cxn>
                  <a:cxn ang="0">
                    <a:pos x="14" y="119"/>
                  </a:cxn>
                  <a:cxn ang="0">
                    <a:pos x="31" y="114"/>
                  </a:cxn>
                  <a:cxn ang="0">
                    <a:pos x="53" y="106"/>
                  </a:cxn>
                  <a:cxn ang="0">
                    <a:pos x="81" y="98"/>
                  </a:cxn>
                  <a:cxn ang="0">
                    <a:pos x="113" y="89"/>
                  </a:cxn>
                  <a:cxn ang="0">
                    <a:pos x="151" y="81"/>
                  </a:cxn>
                  <a:cxn ang="0">
                    <a:pos x="192" y="73"/>
                  </a:cxn>
                  <a:cxn ang="0">
                    <a:pos x="237" y="65"/>
                  </a:cxn>
                  <a:cxn ang="0">
                    <a:pos x="286" y="60"/>
                  </a:cxn>
                  <a:cxn ang="0">
                    <a:pos x="337" y="56"/>
                  </a:cxn>
                  <a:cxn ang="0">
                    <a:pos x="390" y="55"/>
                  </a:cxn>
                  <a:cxn ang="0">
                    <a:pos x="446" y="56"/>
                  </a:cxn>
                  <a:cxn ang="0">
                    <a:pos x="503" y="61"/>
                  </a:cxn>
                  <a:cxn ang="0">
                    <a:pos x="561" y="70"/>
                  </a:cxn>
                  <a:cxn ang="0">
                    <a:pos x="620" y="83"/>
                  </a:cxn>
                  <a:cxn ang="0">
                    <a:pos x="638" y="0"/>
                  </a:cxn>
                  <a:cxn ang="0">
                    <a:pos x="634" y="0"/>
                  </a:cxn>
                  <a:cxn ang="0">
                    <a:pos x="620" y="0"/>
                  </a:cxn>
                  <a:cxn ang="0">
                    <a:pos x="599" y="0"/>
                  </a:cxn>
                  <a:cxn ang="0">
                    <a:pos x="571" y="1"/>
                  </a:cxn>
                  <a:cxn ang="0">
                    <a:pos x="536" y="2"/>
                  </a:cxn>
                  <a:cxn ang="0">
                    <a:pos x="496" y="3"/>
                  </a:cxn>
                  <a:cxn ang="0">
                    <a:pos x="452" y="6"/>
                  </a:cxn>
                  <a:cxn ang="0">
                    <a:pos x="405" y="8"/>
                  </a:cxn>
                  <a:cxn ang="0">
                    <a:pos x="354" y="13"/>
                  </a:cxn>
                  <a:cxn ang="0">
                    <a:pos x="302" y="17"/>
                  </a:cxn>
                  <a:cxn ang="0">
                    <a:pos x="249" y="22"/>
                  </a:cxn>
                  <a:cxn ang="0">
                    <a:pos x="196" y="30"/>
                  </a:cxn>
                  <a:cxn ang="0">
                    <a:pos x="144" y="37"/>
                  </a:cxn>
                  <a:cxn ang="0">
                    <a:pos x="93" y="47"/>
                  </a:cxn>
                  <a:cxn ang="0">
                    <a:pos x="45" y="58"/>
                  </a:cxn>
                  <a:cxn ang="0">
                    <a:pos x="0" y="71"/>
                  </a:cxn>
                  <a:cxn ang="0">
                    <a:pos x="0" y="125"/>
                  </a:cxn>
                </a:cxnLst>
                <a:rect l="0" t="0" r="r" b="b"/>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prstTxWarp prst="textNoShape">
                  <a:avLst/>
                </a:prstTxWarp>
              </a:bodyPr>
              <a:lstStyle/>
              <a:p>
                <a:endParaRPr lang="en-US"/>
              </a:p>
            </p:txBody>
          </p:sp>
          <p:sp>
            <p:nvSpPr>
              <p:cNvPr id="205004" name="Freeform 204"/>
              <p:cNvSpPr>
                <a:spLocks/>
              </p:cNvSpPr>
              <p:nvPr/>
            </p:nvSpPr>
            <p:spPr bwMode="auto">
              <a:xfrm>
                <a:off x="6217" y="14634"/>
                <a:ext cx="1075" cy="356"/>
              </a:xfrm>
              <a:custGeom>
                <a:avLst/>
                <a:gdLst/>
                <a:ahLst/>
                <a:cxnLst>
                  <a:cxn ang="0">
                    <a:pos x="454" y="344"/>
                  </a:cxn>
                  <a:cxn ang="0">
                    <a:pos x="456" y="343"/>
                  </a:cxn>
                  <a:cxn ang="0">
                    <a:pos x="463" y="341"/>
                  </a:cxn>
                  <a:cxn ang="0">
                    <a:pos x="472" y="337"/>
                  </a:cxn>
                  <a:cxn ang="0">
                    <a:pos x="485" y="332"/>
                  </a:cxn>
                  <a:cxn ang="0">
                    <a:pos x="501" y="325"/>
                  </a:cxn>
                  <a:cxn ang="0">
                    <a:pos x="518" y="317"/>
                  </a:cxn>
                  <a:cxn ang="0">
                    <a:pos x="538" y="308"/>
                  </a:cxn>
                  <a:cxn ang="0">
                    <a:pos x="558" y="298"/>
                  </a:cxn>
                  <a:cxn ang="0">
                    <a:pos x="580" y="287"/>
                  </a:cxn>
                  <a:cxn ang="0">
                    <a:pos x="600" y="274"/>
                  </a:cxn>
                  <a:cxn ang="0">
                    <a:pos x="621" y="262"/>
                  </a:cxn>
                  <a:cxn ang="0">
                    <a:pos x="640" y="248"/>
                  </a:cxn>
                  <a:cxn ang="0">
                    <a:pos x="658" y="234"/>
                  </a:cxn>
                  <a:cxn ang="0">
                    <a:pos x="674" y="219"/>
                  </a:cxn>
                  <a:cxn ang="0">
                    <a:pos x="688" y="204"/>
                  </a:cxn>
                  <a:cxn ang="0">
                    <a:pos x="699" y="189"/>
                  </a:cxn>
                  <a:cxn ang="0">
                    <a:pos x="0" y="18"/>
                  </a:cxn>
                  <a:cxn ang="0">
                    <a:pos x="54" y="0"/>
                  </a:cxn>
                  <a:cxn ang="0">
                    <a:pos x="1075" y="251"/>
                  </a:cxn>
                  <a:cxn ang="0">
                    <a:pos x="1033" y="274"/>
                  </a:cxn>
                  <a:cxn ang="0">
                    <a:pos x="738" y="199"/>
                  </a:cxn>
                  <a:cxn ang="0">
                    <a:pos x="737" y="200"/>
                  </a:cxn>
                  <a:cxn ang="0">
                    <a:pos x="735" y="203"/>
                  </a:cxn>
                  <a:cxn ang="0">
                    <a:pos x="730" y="207"/>
                  </a:cxn>
                  <a:cxn ang="0">
                    <a:pos x="724" y="214"/>
                  </a:cxn>
                  <a:cxn ang="0">
                    <a:pos x="716" y="222"/>
                  </a:cxn>
                  <a:cxn ang="0">
                    <a:pos x="706" y="231"/>
                  </a:cxn>
                  <a:cxn ang="0">
                    <a:pos x="694" y="242"/>
                  </a:cxn>
                  <a:cxn ang="0">
                    <a:pos x="679" y="253"/>
                  </a:cxn>
                  <a:cxn ang="0">
                    <a:pos x="662" y="265"/>
                  </a:cxn>
                  <a:cxn ang="0">
                    <a:pos x="643" y="278"/>
                  </a:cxn>
                  <a:cxn ang="0">
                    <a:pos x="621" y="291"/>
                  </a:cxn>
                  <a:cxn ang="0">
                    <a:pos x="597" y="303"/>
                  </a:cxn>
                  <a:cxn ang="0">
                    <a:pos x="570" y="317"/>
                  </a:cxn>
                  <a:cxn ang="0">
                    <a:pos x="540" y="330"/>
                  </a:cxn>
                  <a:cxn ang="0">
                    <a:pos x="508" y="343"/>
                  </a:cxn>
                  <a:cxn ang="0">
                    <a:pos x="472" y="356"/>
                  </a:cxn>
                  <a:cxn ang="0">
                    <a:pos x="454" y="344"/>
                  </a:cxn>
                </a:cxnLst>
                <a:rect l="0" t="0" r="r" b="b"/>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prstTxWarp prst="textNoShape">
                  <a:avLst/>
                </a:prstTxWarp>
              </a:bodyPr>
              <a:lstStyle/>
              <a:p>
                <a:endParaRPr lang="en-US"/>
              </a:p>
            </p:txBody>
          </p:sp>
          <p:sp>
            <p:nvSpPr>
              <p:cNvPr id="205005" name="Freeform 205"/>
              <p:cNvSpPr>
                <a:spLocks/>
              </p:cNvSpPr>
              <p:nvPr/>
            </p:nvSpPr>
            <p:spPr bwMode="auto">
              <a:xfrm>
                <a:off x="5997" y="14727"/>
                <a:ext cx="1095" cy="319"/>
              </a:xfrm>
              <a:custGeom>
                <a:avLst/>
                <a:gdLst/>
                <a:ahLst/>
                <a:cxnLst>
                  <a:cxn ang="0">
                    <a:pos x="0" y="0"/>
                  </a:cxn>
                  <a:cxn ang="0">
                    <a:pos x="1071" y="319"/>
                  </a:cxn>
                  <a:cxn ang="0">
                    <a:pos x="1095" y="319"/>
                  </a:cxn>
                  <a:cxn ang="0">
                    <a:pos x="33" y="0"/>
                  </a:cxn>
                  <a:cxn ang="0">
                    <a:pos x="0" y="0"/>
                  </a:cxn>
                </a:cxnLst>
                <a:rect l="0" t="0" r="r" b="b"/>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prstTxWarp prst="textNoShape">
                  <a:avLst/>
                </a:prstTxWarp>
              </a:bodyPr>
              <a:lstStyle/>
              <a:p>
                <a:endParaRPr lang="en-US"/>
              </a:p>
            </p:txBody>
          </p:sp>
          <p:sp>
            <p:nvSpPr>
              <p:cNvPr id="205006" name="Freeform 206"/>
              <p:cNvSpPr>
                <a:spLocks/>
              </p:cNvSpPr>
              <p:nvPr/>
            </p:nvSpPr>
            <p:spPr bwMode="auto">
              <a:xfrm>
                <a:off x="6181" y="14684"/>
                <a:ext cx="1082" cy="285"/>
              </a:xfrm>
              <a:custGeom>
                <a:avLst/>
                <a:gdLst/>
                <a:ahLst/>
                <a:cxnLst>
                  <a:cxn ang="0">
                    <a:pos x="0" y="1"/>
                  </a:cxn>
                  <a:cxn ang="0">
                    <a:pos x="1058" y="285"/>
                  </a:cxn>
                  <a:cxn ang="0">
                    <a:pos x="1082" y="284"/>
                  </a:cxn>
                  <a:cxn ang="0">
                    <a:pos x="33" y="0"/>
                  </a:cxn>
                  <a:cxn ang="0">
                    <a:pos x="0" y="1"/>
                  </a:cxn>
                </a:cxnLst>
                <a:rect l="0" t="0" r="r" b="b"/>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prstTxWarp prst="textNoShape">
                  <a:avLst/>
                </a:prstTxWarp>
              </a:bodyPr>
              <a:lstStyle/>
              <a:p>
                <a:endParaRPr lang="en-US"/>
              </a:p>
            </p:txBody>
          </p:sp>
          <p:sp>
            <p:nvSpPr>
              <p:cNvPr id="205007" name="Freeform 207"/>
              <p:cNvSpPr>
                <a:spLocks/>
              </p:cNvSpPr>
              <p:nvPr/>
            </p:nvSpPr>
            <p:spPr bwMode="auto">
              <a:xfrm>
                <a:off x="6093" y="14699"/>
                <a:ext cx="1087" cy="315"/>
              </a:xfrm>
              <a:custGeom>
                <a:avLst/>
                <a:gdLst/>
                <a:ahLst/>
                <a:cxnLst>
                  <a:cxn ang="0">
                    <a:pos x="0" y="0"/>
                  </a:cxn>
                  <a:cxn ang="0">
                    <a:pos x="1066" y="315"/>
                  </a:cxn>
                  <a:cxn ang="0">
                    <a:pos x="1087" y="308"/>
                  </a:cxn>
                  <a:cxn ang="0">
                    <a:pos x="31" y="0"/>
                  </a:cxn>
                  <a:cxn ang="0">
                    <a:pos x="0" y="0"/>
                  </a:cxn>
                </a:cxnLst>
                <a:rect l="0" t="0" r="r" b="b"/>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14" name="Group 208"/>
            <p:cNvGrpSpPr>
              <a:grpSpLocks/>
            </p:cNvGrpSpPr>
            <p:nvPr/>
          </p:nvGrpSpPr>
          <p:grpSpPr bwMode="auto">
            <a:xfrm>
              <a:off x="6988800" y="4562703"/>
              <a:ext cx="712470" cy="1027324"/>
              <a:chOff x="12762" y="10336"/>
              <a:chExt cx="1027" cy="1700"/>
            </a:xfrm>
          </p:grpSpPr>
          <p:sp>
            <p:nvSpPr>
              <p:cNvPr id="205009" name="Rectangle 209"/>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prstTxWarp prst="textNoShape">
                  <a:avLst/>
                </a:prstTxWarp>
              </a:bodyPr>
              <a:lstStyle/>
              <a:p>
                <a:endParaRPr lang="en-US"/>
              </a:p>
            </p:txBody>
          </p:sp>
          <p:sp>
            <p:nvSpPr>
              <p:cNvPr id="205010" name="Rectangle 210"/>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205011" name="Line 211"/>
              <p:cNvSpPr>
                <a:spLocks noChangeShapeType="1"/>
              </p:cNvSpPr>
              <p:nvPr/>
            </p:nvSpPr>
            <p:spPr bwMode="auto">
              <a:xfrm>
                <a:off x="12766" y="10682"/>
                <a:ext cx="965" cy="2"/>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12" name="Line 212"/>
              <p:cNvSpPr>
                <a:spLocks noChangeShapeType="1"/>
              </p:cNvSpPr>
              <p:nvPr/>
            </p:nvSpPr>
            <p:spPr bwMode="auto">
              <a:xfrm>
                <a:off x="12780" y="11042"/>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13" name="Line 213"/>
              <p:cNvSpPr>
                <a:spLocks noChangeShapeType="1"/>
              </p:cNvSpPr>
              <p:nvPr/>
            </p:nvSpPr>
            <p:spPr bwMode="auto">
              <a:xfrm>
                <a:off x="12764" y="11374"/>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14" name="Line 214"/>
              <p:cNvSpPr>
                <a:spLocks noChangeShapeType="1"/>
              </p:cNvSpPr>
              <p:nvPr/>
            </p:nvSpPr>
            <p:spPr bwMode="auto">
              <a:xfrm>
                <a:off x="12762" y="11675"/>
                <a:ext cx="967" cy="2"/>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205015" name="Line 215"/>
            <p:cNvSpPr>
              <a:spLocks noChangeShapeType="1"/>
            </p:cNvSpPr>
            <p:nvPr/>
          </p:nvSpPr>
          <p:spPr bwMode="auto">
            <a:xfrm flipH="1">
              <a:off x="3794909" y="2016882"/>
              <a:ext cx="324803" cy="118745"/>
            </a:xfrm>
            <a:prstGeom prst="line">
              <a:avLst/>
            </a:prstGeom>
            <a:noFill/>
            <a:ln w="9525">
              <a:solidFill>
                <a:srgbClr val="000000"/>
              </a:solidFill>
              <a:round/>
              <a:headEnd/>
              <a:tailEnd type="triangle" w="med" len="med"/>
            </a:ln>
          </p:spPr>
          <p:txBody>
            <a:bodyPr lIns="101882" tIns="50941" rIns="101882" bIns="50941">
              <a:prstTxWarp prst="textNoShape">
                <a:avLst/>
              </a:prstTxWarp>
            </a:bodyPr>
            <a:lstStyle/>
            <a:p>
              <a:endParaRPr lang="en-US"/>
            </a:p>
          </p:txBody>
        </p:sp>
        <p:sp>
          <p:nvSpPr>
            <p:cNvPr id="205016" name="Text Box 216"/>
            <p:cNvSpPr txBox="1">
              <a:spLocks noChangeArrowheads="1"/>
            </p:cNvSpPr>
            <p:nvPr/>
          </p:nvSpPr>
          <p:spPr bwMode="auto">
            <a:xfrm>
              <a:off x="7130247" y="1676840"/>
              <a:ext cx="529114" cy="415607"/>
            </a:xfrm>
            <a:prstGeom prst="rect">
              <a:avLst/>
            </a:prstGeom>
            <a:noFill/>
            <a:ln w="9525">
              <a:noFill/>
              <a:miter lim="800000"/>
              <a:headEnd/>
              <a:tailEnd/>
            </a:ln>
          </p:spPr>
          <p:txBody>
            <a:bodyPr lIns="101882" tIns="50941" rIns="101882" bIns="50941">
              <a:prstTxWarp prst="textNoShape">
                <a:avLst/>
              </a:prstTxWarp>
            </a:bodyPr>
            <a:lstStyle/>
            <a:p>
              <a:pPr algn="l" eaLnBrk="1" hangingPunct="1"/>
              <a:r>
                <a:rPr lang="en-US" sz="1600" dirty="0">
                  <a:solidFill>
                    <a:srgbClr val="FF0000"/>
                  </a:solidFill>
                  <a:latin typeface="Symbol" charset="2"/>
                </a:rPr>
                <a:t>l</a:t>
              </a:r>
              <a:r>
                <a:rPr lang="en-US" sz="1600" baseline="-25000" dirty="0">
                  <a:solidFill>
                    <a:srgbClr val="FF0000"/>
                  </a:solidFill>
                  <a:latin typeface="Arial" charset="0"/>
                </a:rPr>
                <a:t>out</a:t>
              </a:r>
              <a:endParaRPr lang="en-US" sz="1600" dirty="0"/>
            </a:p>
          </p:txBody>
        </p:sp>
        <p:sp>
          <p:nvSpPr>
            <p:cNvPr id="205017" name="Line 217"/>
            <p:cNvSpPr>
              <a:spLocks noChangeShapeType="1"/>
            </p:cNvSpPr>
            <p:nvPr/>
          </p:nvSpPr>
          <p:spPr bwMode="auto">
            <a:xfrm>
              <a:off x="7535376" y="2070857"/>
              <a:ext cx="220028" cy="248285"/>
            </a:xfrm>
            <a:prstGeom prst="line">
              <a:avLst/>
            </a:prstGeom>
            <a:noFill/>
            <a:ln w="9525">
              <a:solidFill>
                <a:srgbClr val="000000"/>
              </a:solidFill>
              <a:round/>
              <a:headEnd/>
              <a:tailEnd type="triangle" w="med" len="med"/>
            </a:ln>
          </p:spPr>
          <p:txBody>
            <a:bodyPr lIns="101882" tIns="50941" rIns="101882" bIns="50941">
              <a:prstTxWarp prst="textNoShape">
                <a:avLst/>
              </a:prstTxWarp>
            </a:bodyPr>
            <a:lstStyle/>
            <a:p>
              <a:endParaRPr lang="en-US"/>
            </a:p>
          </p:txBody>
        </p:sp>
        <p:sp>
          <p:nvSpPr>
            <p:cNvPr id="205018" name="Line 218"/>
            <p:cNvSpPr>
              <a:spLocks noChangeShapeType="1"/>
            </p:cNvSpPr>
            <p:nvPr/>
          </p:nvSpPr>
          <p:spPr bwMode="auto">
            <a:xfrm flipH="1">
              <a:off x="5673874" y="3276299"/>
              <a:ext cx="272415" cy="269875"/>
            </a:xfrm>
            <a:prstGeom prst="line">
              <a:avLst/>
            </a:prstGeom>
            <a:noFill/>
            <a:ln w="9525">
              <a:solidFill>
                <a:srgbClr val="000000"/>
              </a:solidFill>
              <a:round/>
              <a:headEnd/>
              <a:tailEnd type="triangle" w="med" len="med"/>
            </a:ln>
          </p:spPr>
          <p:txBody>
            <a:bodyPr lIns="101882" tIns="50941" rIns="101882" bIns="50941">
              <a:prstTxWarp prst="textNoShape">
                <a:avLst/>
              </a:prstTxWarp>
            </a:bodyPr>
            <a:lstStyle/>
            <a:p>
              <a:endParaRPr lang="en-US"/>
            </a:p>
          </p:txBody>
        </p:sp>
        <p:grpSp>
          <p:nvGrpSpPr>
            <p:cNvPr id="15" name="Group 219"/>
            <p:cNvGrpSpPr>
              <a:grpSpLocks/>
            </p:cNvGrpSpPr>
            <p:nvPr/>
          </p:nvGrpSpPr>
          <p:grpSpPr bwMode="auto">
            <a:xfrm>
              <a:off x="4666288" y="3438224"/>
              <a:ext cx="1180465" cy="478578"/>
              <a:chOff x="9542" y="11900"/>
              <a:chExt cx="1624" cy="640"/>
            </a:xfrm>
          </p:grpSpPr>
          <p:sp>
            <p:nvSpPr>
              <p:cNvPr id="205020" name="Oval 220"/>
              <p:cNvSpPr>
                <a:spLocks noChangeArrowheads="1"/>
              </p:cNvSpPr>
              <p:nvPr/>
            </p:nvSpPr>
            <p:spPr bwMode="auto">
              <a:xfrm>
                <a:off x="9557" y="12185"/>
                <a:ext cx="1608" cy="355"/>
              </a:xfrm>
              <a:prstGeom prst="ellipse">
                <a:avLst/>
              </a:prstGeom>
              <a:solidFill>
                <a:srgbClr val="C0C0C0"/>
              </a:solidFill>
              <a:ln w="12700">
                <a:solidFill>
                  <a:srgbClr val="808080"/>
                </a:solidFill>
                <a:round/>
                <a:headEnd/>
                <a:tailEnd/>
              </a:ln>
            </p:spPr>
            <p:txBody>
              <a:bodyPr wrap="none" anchor="ctr">
                <a:prstTxWarp prst="textNoShape">
                  <a:avLst/>
                </a:prstTxWarp>
              </a:bodyPr>
              <a:lstStyle/>
              <a:p>
                <a:endParaRPr lang="en-US"/>
              </a:p>
            </p:txBody>
          </p:sp>
          <p:sp>
            <p:nvSpPr>
              <p:cNvPr id="205021" name="Line 221"/>
              <p:cNvSpPr>
                <a:spLocks noChangeShapeType="1"/>
              </p:cNvSpPr>
              <p:nvPr/>
            </p:nvSpPr>
            <p:spPr bwMode="auto">
              <a:xfrm>
                <a:off x="9557" y="12156"/>
                <a:ext cx="1" cy="219"/>
              </a:xfrm>
              <a:prstGeom prst="line">
                <a:avLst/>
              </a:prstGeom>
              <a:noFill/>
              <a:ln w="12700">
                <a:solidFill>
                  <a:srgbClr val="000000"/>
                </a:solidFill>
                <a:round/>
                <a:headEnd/>
                <a:tailEnd/>
              </a:ln>
            </p:spPr>
            <p:txBody>
              <a:bodyPr wrap="none" anchor="ctr">
                <a:prstTxWarp prst="textNoShape">
                  <a:avLst/>
                </a:prstTxWarp>
              </a:bodyPr>
              <a:lstStyle/>
              <a:p>
                <a:endParaRPr lang="en-US"/>
              </a:p>
            </p:txBody>
          </p:sp>
          <p:sp>
            <p:nvSpPr>
              <p:cNvPr id="205022" name="Line 222"/>
              <p:cNvSpPr>
                <a:spLocks noChangeShapeType="1"/>
              </p:cNvSpPr>
              <p:nvPr/>
            </p:nvSpPr>
            <p:spPr bwMode="auto">
              <a:xfrm>
                <a:off x="11165" y="12156"/>
                <a:ext cx="1" cy="219"/>
              </a:xfrm>
              <a:prstGeom prst="line">
                <a:avLst/>
              </a:prstGeom>
              <a:noFill/>
              <a:ln w="12700">
                <a:solidFill>
                  <a:srgbClr val="808080"/>
                </a:solidFill>
                <a:round/>
                <a:headEnd/>
                <a:tailEnd/>
              </a:ln>
            </p:spPr>
            <p:txBody>
              <a:bodyPr wrap="none" anchor="ctr">
                <a:prstTxWarp prst="textNoShape">
                  <a:avLst/>
                </a:prstTxWarp>
              </a:bodyPr>
              <a:lstStyle/>
              <a:p>
                <a:endParaRPr lang="en-US"/>
              </a:p>
            </p:txBody>
          </p:sp>
          <p:sp>
            <p:nvSpPr>
              <p:cNvPr id="205023" name="Rectangle 223"/>
              <p:cNvSpPr>
                <a:spLocks noChangeArrowheads="1"/>
              </p:cNvSpPr>
              <p:nvPr/>
            </p:nvSpPr>
            <p:spPr bwMode="auto">
              <a:xfrm>
                <a:off x="9557" y="12156"/>
                <a:ext cx="381" cy="215"/>
              </a:xfrm>
              <a:prstGeom prst="rect">
                <a:avLst/>
              </a:prstGeom>
              <a:solidFill>
                <a:srgbClr val="C0C0C0"/>
              </a:solidFill>
              <a:ln w="12700">
                <a:noFill/>
                <a:miter lim="800000"/>
                <a:headEnd/>
                <a:tailEnd/>
              </a:ln>
            </p:spPr>
            <p:txBody>
              <a:bodyPr anchor="ctr">
                <a:prstTxWarp prst="textNoShape">
                  <a:avLst/>
                </a:prstTxWarp>
              </a:bodyPr>
              <a:lstStyle/>
              <a:p>
                <a:pPr eaLnBrk="1" hangingPunct="1"/>
                <a:endParaRPr lang="en-US" sz="2200" dirty="0"/>
              </a:p>
            </p:txBody>
          </p:sp>
          <p:sp>
            <p:nvSpPr>
              <p:cNvPr id="205024" name="Rectangle 224"/>
              <p:cNvSpPr>
                <a:spLocks noChangeArrowheads="1"/>
              </p:cNvSpPr>
              <p:nvPr/>
            </p:nvSpPr>
            <p:spPr bwMode="auto">
              <a:xfrm>
                <a:off x="10679" y="12141"/>
                <a:ext cx="486" cy="215"/>
              </a:xfrm>
              <a:prstGeom prst="rect">
                <a:avLst/>
              </a:prstGeom>
              <a:solidFill>
                <a:srgbClr val="C0C0C0"/>
              </a:solidFill>
              <a:ln w="12700">
                <a:noFill/>
                <a:miter lim="800000"/>
                <a:headEnd/>
                <a:tailEnd/>
              </a:ln>
            </p:spPr>
            <p:txBody>
              <a:bodyPr anchor="ctr">
                <a:prstTxWarp prst="textNoShape">
                  <a:avLst/>
                </a:prstTxWarp>
              </a:bodyPr>
              <a:lstStyle/>
              <a:p>
                <a:pPr eaLnBrk="1" hangingPunct="1"/>
                <a:endParaRPr lang="en-US" sz="2200" dirty="0"/>
              </a:p>
            </p:txBody>
          </p:sp>
          <p:sp>
            <p:nvSpPr>
              <p:cNvPr id="205025" name="Oval 225"/>
              <p:cNvSpPr>
                <a:spLocks noChangeArrowheads="1"/>
              </p:cNvSpPr>
              <p:nvPr/>
            </p:nvSpPr>
            <p:spPr bwMode="auto">
              <a:xfrm>
                <a:off x="9542" y="11900"/>
                <a:ext cx="1608" cy="414"/>
              </a:xfrm>
              <a:prstGeom prst="ellipse">
                <a:avLst/>
              </a:prstGeom>
              <a:solidFill>
                <a:srgbClr val="C0C0C0"/>
              </a:solidFill>
              <a:ln w="12700">
                <a:solidFill>
                  <a:srgbClr val="808080"/>
                </a:solidFill>
                <a:round/>
                <a:headEnd/>
                <a:tailEnd/>
              </a:ln>
            </p:spPr>
            <p:txBody>
              <a:bodyPr wrap="none" anchor="ctr">
                <a:prstTxWarp prst="textNoShape">
                  <a:avLst/>
                </a:prstTxWarp>
              </a:bodyPr>
              <a:lstStyle/>
              <a:p>
                <a:endParaRPr lang="en-US"/>
              </a:p>
            </p:txBody>
          </p:sp>
          <p:grpSp>
            <p:nvGrpSpPr>
              <p:cNvPr id="16" name="Group 226"/>
              <p:cNvGrpSpPr>
                <a:grpSpLocks/>
              </p:cNvGrpSpPr>
              <p:nvPr/>
            </p:nvGrpSpPr>
            <p:grpSpPr bwMode="auto">
              <a:xfrm>
                <a:off x="9930" y="11991"/>
                <a:ext cx="796" cy="242"/>
                <a:chOff x="2848" y="848"/>
                <a:chExt cx="140" cy="98"/>
              </a:xfrm>
            </p:grpSpPr>
            <p:sp>
              <p:nvSpPr>
                <p:cNvPr id="205027" name="Line 227"/>
                <p:cNvSpPr>
                  <a:spLocks noChangeShapeType="1"/>
                </p:cNvSpPr>
                <p:nvPr/>
              </p:nvSpPr>
              <p:spPr bwMode="auto">
                <a:xfrm flipV="1">
                  <a:off x="2848" y="848"/>
                  <a:ext cx="50" cy="2"/>
                </a:xfrm>
                <a:prstGeom prst="line">
                  <a:avLst/>
                </a:prstGeom>
                <a:noFill/>
                <a:ln w="28575">
                  <a:solidFill>
                    <a:srgbClr val="808080"/>
                  </a:solidFill>
                  <a:round/>
                  <a:headEnd/>
                  <a:tailEnd/>
                </a:ln>
              </p:spPr>
              <p:txBody>
                <a:bodyPr wrap="none" anchor="ctr">
                  <a:prstTxWarp prst="textNoShape">
                    <a:avLst/>
                  </a:prstTxWarp>
                </a:bodyPr>
                <a:lstStyle/>
                <a:p>
                  <a:endParaRPr lang="en-US"/>
                </a:p>
              </p:txBody>
            </p:sp>
            <p:sp>
              <p:nvSpPr>
                <p:cNvPr id="205028" name="Line 228"/>
                <p:cNvSpPr>
                  <a:spLocks noChangeShapeType="1"/>
                </p:cNvSpPr>
                <p:nvPr/>
              </p:nvSpPr>
              <p:spPr bwMode="auto">
                <a:xfrm>
                  <a:off x="2944" y="946"/>
                  <a:ext cx="44" cy="0"/>
                </a:xfrm>
                <a:prstGeom prst="line">
                  <a:avLst/>
                </a:prstGeom>
                <a:noFill/>
                <a:ln w="28575">
                  <a:solidFill>
                    <a:srgbClr val="808080"/>
                  </a:solidFill>
                  <a:round/>
                  <a:headEnd/>
                  <a:tailEnd/>
                </a:ln>
              </p:spPr>
              <p:txBody>
                <a:bodyPr wrap="none" anchor="ctr">
                  <a:prstTxWarp prst="textNoShape">
                    <a:avLst/>
                  </a:prstTxWarp>
                </a:bodyPr>
                <a:lstStyle/>
                <a:p>
                  <a:endParaRPr lang="en-US"/>
                </a:p>
              </p:txBody>
            </p:sp>
            <p:sp>
              <p:nvSpPr>
                <p:cNvPr id="205029" name="Line 229"/>
                <p:cNvSpPr>
                  <a:spLocks noChangeShapeType="1"/>
                </p:cNvSpPr>
                <p:nvPr/>
              </p:nvSpPr>
              <p:spPr bwMode="auto">
                <a:xfrm>
                  <a:off x="2894" y="850"/>
                  <a:ext cx="52" cy="96"/>
                </a:xfrm>
                <a:prstGeom prst="line">
                  <a:avLst/>
                </a:prstGeom>
                <a:noFill/>
                <a:ln w="28575">
                  <a:solidFill>
                    <a:srgbClr val="808080"/>
                  </a:solidFill>
                  <a:round/>
                  <a:headEnd/>
                  <a:tailEnd/>
                </a:ln>
              </p:spPr>
              <p:txBody>
                <a:bodyPr wrap="none" anchor="ctr">
                  <a:prstTxWarp prst="textNoShape">
                    <a:avLst/>
                  </a:prstTxWarp>
                </a:bodyPr>
                <a:lstStyle/>
                <a:p>
                  <a:endParaRPr lang="en-US"/>
                </a:p>
              </p:txBody>
            </p:sp>
          </p:grpSp>
          <p:grpSp>
            <p:nvGrpSpPr>
              <p:cNvPr id="17" name="Group 230"/>
              <p:cNvGrpSpPr>
                <a:grpSpLocks/>
              </p:cNvGrpSpPr>
              <p:nvPr/>
            </p:nvGrpSpPr>
            <p:grpSpPr bwMode="auto">
              <a:xfrm flipV="1">
                <a:off x="9930" y="11987"/>
                <a:ext cx="796" cy="242"/>
                <a:chOff x="2848" y="848"/>
                <a:chExt cx="140" cy="98"/>
              </a:xfrm>
            </p:grpSpPr>
            <p:sp>
              <p:nvSpPr>
                <p:cNvPr id="205031" name="Line 231"/>
                <p:cNvSpPr>
                  <a:spLocks noChangeShapeType="1"/>
                </p:cNvSpPr>
                <p:nvPr/>
              </p:nvSpPr>
              <p:spPr bwMode="auto">
                <a:xfrm flipV="1">
                  <a:off x="2848" y="848"/>
                  <a:ext cx="50" cy="2"/>
                </a:xfrm>
                <a:prstGeom prst="line">
                  <a:avLst/>
                </a:prstGeom>
                <a:noFill/>
                <a:ln w="28575">
                  <a:solidFill>
                    <a:srgbClr val="969696"/>
                  </a:solidFill>
                  <a:round/>
                  <a:headEnd/>
                  <a:tailEnd/>
                </a:ln>
              </p:spPr>
              <p:txBody>
                <a:bodyPr wrap="none" anchor="ctr">
                  <a:prstTxWarp prst="textNoShape">
                    <a:avLst/>
                  </a:prstTxWarp>
                </a:bodyPr>
                <a:lstStyle/>
                <a:p>
                  <a:endParaRPr lang="en-US"/>
                </a:p>
              </p:txBody>
            </p:sp>
            <p:sp>
              <p:nvSpPr>
                <p:cNvPr id="205032" name="Line 232"/>
                <p:cNvSpPr>
                  <a:spLocks noChangeShapeType="1"/>
                </p:cNvSpPr>
                <p:nvPr/>
              </p:nvSpPr>
              <p:spPr bwMode="auto">
                <a:xfrm>
                  <a:off x="2944" y="946"/>
                  <a:ext cx="44" cy="0"/>
                </a:xfrm>
                <a:prstGeom prst="line">
                  <a:avLst/>
                </a:prstGeom>
                <a:noFill/>
                <a:ln w="28575">
                  <a:solidFill>
                    <a:srgbClr val="969696"/>
                  </a:solidFill>
                  <a:round/>
                  <a:headEnd/>
                  <a:tailEnd/>
                </a:ln>
              </p:spPr>
              <p:txBody>
                <a:bodyPr wrap="none" anchor="ctr">
                  <a:prstTxWarp prst="textNoShape">
                    <a:avLst/>
                  </a:prstTxWarp>
                </a:bodyPr>
                <a:lstStyle/>
                <a:p>
                  <a:endParaRPr lang="en-US"/>
                </a:p>
              </p:txBody>
            </p:sp>
            <p:sp>
              <p:nvSpPr>
                <p:cNvPr id="205033" name="Line 233"/>
                <p:cNvSpPr>
                  <a:spLocks noChangeShapeType="1"/>
                </p:cNvSpPr>
                <p:nvPr/>
              </p:nvSpPr>
              <p:spPr bwMode="auto">
                <a:xfrm>
                  <a:off x="2894" y="850"/>
                  <a:ext cx="52" cy="96"/>
                </a:xfrm>
                <a:prstGeom prst="line">
                  <a:avLst/>
                </a:prstGeom>
                <a:noFill/>
                <a:ln w="28575">
                  <a:solidFill>
                    <a:srgbClr val="969696"/>
                  </a:solidFill>
                  <a:round/>
                  <a:headEnd/>
                  <a:tailEnd/>
                </a:ln>
              </p:spPr>
              <p:txBody>
                <a:bodyPr wrap="none" anchor="ctr">
                  <a:prstTxWarp prst="textNoShape">
                    <a:avLst/>
                  </a:prstTxWarp>
                </a:bodyPr>
                <a:lstStyle/>
                <a:p>
                  <a:endParaRPr lang="en-US"/>
                </a:p>
              </p:txBody>
            </p:sp>
          </p:grpSp>
          <p:grpSp>
            <p:nvGrpSpPr>
              <p:cNvPr id="18" name="Group 234"/>
              <p:cNvGrpSpPr>
                <a:grpSpLocks/>
              </p:cNvGrpSpPr>
              <p:nvPr/>
            </p:nvGrpSpPr>
            <p:grpSpPr bwMode="auto">
              <a:xfrm>
                <a:off x="10534" y="12050"/>
                <a:ext cx="476" cy="374"/>
                <a:chOff x="11283" y="10423"/>
                <a:chExt cx="475" cy="374"/>
              </a:xfrm>
            </p:grpSpPr>
            <p:sp>
              <p:nvSpPr>
                <p:cNvPr id="205035" name="Rectangle 235"/>
                <p:cNvSpPr>
                  <a:spLocks noChangeArrowheads="1"/>
                </p:cNvSpPr>
                <p:nvPr/>
              </p:nvSpPr>
              <p:spPr bwMode="auto">
                <a:xfrm>
                  <a:off x="11283" y="10423"/>
                  <a:ext cx="475" cy="374"/>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205036" name="Line 236"/>
                <p:cNvSpPr>
                  <a:spLocks noChangeShapeType="1"/>
                </p:cNvSpPr>
                <p:nvPr/>
              </p:nvSpPr>
              <p:spPr bwMode="auto">
                <a:xfrm>
                  <a:off x="11686"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37" name="Line 237"/>
                <p:cNvSpPr>
                  <a:spLocks noChangeShapeType="1"/>
                </p:cNvSpPr>
                <p:nvPr/>
              </p:nvSpPr>
              <p:spPr bwMode="auto">
                <a:xfrm>
                  <a:off x="11621"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38" name="Line 238"/>
                <p:cNvSpPr>
                  <a:spLocks noChangeShapeType="1"/>
                </p:cNvSpPr>
                <p:nvPr/>
              </p:nvSpPr>
              <p:spPr bwMode="auto">
                <a:xfrm>
                  <a:off x="11556"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39" name="Line 239"/>
                <p:cNvSpPr>
                  <a:spLocks noChangeShapeType="1"/>
                </p:cNvSpPr>
                <p:nvPr/>
              </p:nvSpPr>
              <p:spPr bwMode="auto">
                <a:xfrm>
                  <a:off x="11491" y="10495"/>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40" name="Line 240"/>
                <p:cNvSpPr>
                  <a:spLocks noChangeShapeType="1"/>
                </p:cNvSpPr>
                <p:nvPr/>
              </p:nvSpPr>
              <p:spPr bwMode="auto">
                <a:xfrm>
                  <a:off x="11426" y="10495"/>
                  <a:ext cx="2"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41" name="Line 241"/>
                <p:cNvSpPr>
                  <a:spLocks noChangeShapeType="1"/>
                </p:cNvSpPr>
                <p:nvPr/>
              </p:nvSpPr>
              <p:spPr bwMode="auto">
                <a:xfrm>
                  <a:off x="11360" y="10495"/>
                  <a:ext cx="3" cy="231"/>
                </a:xfrm>
                <a:prstGeom prst="line">
                  <a:avLst/>
                </a:prstGeom>
                <a:noFill/>
                <a:ln w="9525">
                  <a:solidFill>
                    <a:srgbClr val="000000"/>
                  </a:solidFill>
                  <a:round/>
                  <a:headEnd/>
                  <a:tailEnd/>
                </a:ln>
              </p:spPr>
              <p:txBody>
                <a:bodyPr>
                  <a:prstTxWarp prst="textNoShape">
                    <a:avLst/>
                  </a:prstTxWarp>
                </a:bodyPr>
                <a:lstStyle/>
                <a:p>
                  <a:endParaRPr lang="en-US"/>
                </a:p>
              </p:txBody>
            </p:sp>
          </p:grpSp>
        </p:grpSp>
        <p:sp>
          <p:nvSpPr>
            <p:cNvPr id="205042" name="Line 242"/>
            <p:cNvSpPr>
              <a:spLocks noChangeShapeType="1"/>
            </p:cNvSpPr>
            <p:nvPr/>
          </p:nvSpPr>
          <p:spPr bwMode="auto">
            <a:xfrm>
              <a:off x="5911364" y="2491862"/>
              <a:ext cx="303848" cy="1800"/>
            </a:xfrm>
            <a:prstGeom prst="line">
              <a:avLst/>
            </a:prstGeom>
            <a:noFill/>
            <a:ln w="38100">
              <a:solidFill>
                <a:srgbClr val="FFFFFF"/>
              </a:solidFill>
              <a:prstDash val="sysDot"/>
              <a:round/>
              <a:headEnd/>
              <a:tailEnd/>
            </a:ln>
          </p:spPr>
          <p:txBody>
            <a:bodyPr lIns="101882" tIns="50941" rIns="101882" bIns="50941">
              <a:prstTxWarp prst="textNoShape">
                <a:avLst/>
              </a:prstTxWarp>
            </a:bodyPr>
            <a:lstStyle/>
            <a:p>
              <a:endParaRPr lang="en-US"/>
            </a:p>
          </p:txBody>
        </p:sp>
        <p:grpSp>
          <p:nvGrpSpPr>
            <p:cNvPr id="19" name="Group 243"/>
            <p:cNvGrpSpPr>
              <a:grpSpLocks/>
            </p:cNvGrpSpPr>
            <p:nvPr/>
          </p:nvGrpSpPr>
          <p:grpSpPr bwMode="auto">
            <a:xfrm>
              <a:off x="3658701" y="2124832"/>
              <a:ext cx="99537" cy="307658"/>
              <a:chOff x="10104" y="10005"/>
              <a:chExt cx="137" cy="411"/>
            </a:xfrm>
          </p:grpSpPr>
          <p:sp>
            <p:nvSpPr>
              <p:cNvPr id="205044" name="Oval 244"/>
              <p:cNvSpPr>
                <a:spLocks noChangeArrowheads="1"/>
              </p:cNvSpPr>
              <p:nvPr/>
            </p:nvSpPr>
            <p:spPr bwMode="auto">
              <a:xfrm>
                <a:off x="10104" y="10005"/>
                <a:ext cx="137" cy="138"/>
              </a:xfrm>
              <a:prstGeom prst="ellipse">
                <a:avLst/>
              </a:prstGeom>
              <a:solidFill>
                <a:srgbClr val="FF0000"/>
              </a:solidFill>
              <a:ln w="9525">
                <a:solidFill>
                  <a:srgbClr val="FF0000"/>
                </a:solidFill>
                <a:round/>
                <a:headEnd/>
                <a:tailEnd/>
              </a:ln>
            </p:spPr>
            <p:txBody>
              <a:bodyPr>
                <a:prstTxWarp prst="textNoShape">
                  <a:avLst/>
                </a:prstTxWarp>
              </a:bodyPr>
              <a:lstStyle/>
              <a:p>
                <a:endParaRPr lang="en-US"/>
              </a:p>
            </p:txBody>
          </p:sp>
          <p:sp>
            <p:nvSpPr>
              <p:cNvPr id="205045" name="Oval 245"/>
              <p:cNvSpPr>
                <a:spLocks noChangeArrowheads="1"/>
              </p:cNvSpPr>
              <p:nvPr/>
            </p:nvSpPr>
            <p:spPr bwMode="auto">
              <a:xfrm>
                <a:off x="10104" y="10278"/>
                <a:ext cx="137" cy="138"/>
              </a:xfrm>
              <a:prstGeom prst="ellipse">
                <a:avLst/>
              </a:prstGeom>
              <a:solidFill>
                <a:srgbClr val="FF0000"/>
              </a:solidFill>
              <a:ln w="9525">
                <a:solidFill>
                  <a:srgbClr val="FF0000"/>
                </a:solidFill>
                <a:round/>
                <a:headEnd/>
                <a:tailEnd/>
              </a:ln>
            </p:spPr>
            <p:txBody>
              <a:bodyPr>
                <a:prstTxWarp prst="textNoShape">
                  <a:avLst/>
                </a:prstTxWarp>
              </a:bodyPr>
              <a:lstStyle/>
              <a:p>
                <a:endParaRPr lang="en-US"/>
              </a:p>
            </p:txBody>
          </p:sp>
        </p:grpSp>
        <p:sp>
          <p:nvSpPr>
            <p:cNvPr id="205046" name="Text Box 246"/>
            <p:cNvSpPr txBox="1">
              <a:spLocks noChangeArrowheads="1"/>
            </p:cNvSpPr>
            <p:nvPr/>
          </p:nvSpPr>
          <p:spPr bwMode="auto">
            <a:xfrm>
              <a:off x="4018040" y="2121520"/>
              <a:ext cx="2263140" cy="543348"/>
            </a:xfrm>
            <a:prstGeom prst="rect">
              <a:avLst/>
            </a:prstGeom>
            <a:noFill/>
            <a:ln w="9525">
              <a:noFill/>
              <a:miter lim="800000"/>
              <a:headEnd/>
              <a:tailEnd/>
            </a:ln>
          </p:spPr>
          <p:txBody>
            <a:bodyPr lIns="101882" tIns="50941" rIns="101882" bIns="50941">
              <a:prstTxWarp prst="textNoShape">
                <a:avLst/>
              </a:prstTxWarp>
            </a:bodyPr>
            <a:lstStyle/>
            <a:p>
              <a:pPr algn="r" eaLnBrk="1" hangingPunct="1"/>
              <a:r>
                <a:rPr lang="en-US" dirty="0" err="1">
                  <a:solidFill>
                    <a:srgbClr val="FF0000"/>
                  </a:solidFill>
                  <a:latin typeface="Symbol" charset="2"/>
                </a:rPr>
                <a:t>l</a:t>
              </a:r>
              <a:r>
                <a:rPr lang="en-US" dirty="0" err="1">
                  <a:solidFill>
                    <a:srgbClr val="FF0000"/>
                  </a:solidFill>
                  <a:latin typeface="Arial" charset="0"/>
                </a:rPr>
                <a:t>'</a:t>
              </a:r>
              <a:r>
                <a:rPr lang="en-US" baseline="-25000" dirty="0" err="1">
                  <a:solidFill>
                    <a:srgbClr val="FF0000"/>
                  </a:solidFill>
                  <a:latin typeface="Arial" charset="0"/>
                </a:rPr>
                <a:t>in</a:t>
              </a:r>
              <a:r>
                <a:rPr lang="en-US" sz="1600" baseline="-25000" dirty="0">
                  <a:solidFill>
                    <a:srgbClr val="FF0000"/>
                  </a:solidFill>
                  <a:latin typeface="Arial" charset="0"/>
                </a:rPr>
                <a:t> </a:t>
              </a:r>
              <a:r>
                <a:rPr lang="en-US" sz="1600" dirty="0">
                  <a:solidFill>
                    <a:srgbClr val="FF0000"/>
                  </a:solidFill>
                  <a:latin typeface="Arial" charset="0"/>
                </a:rPr>
                <a:t>: original data, plus retransmitted data</a:t>
              </a:r>
              <a:endParaRPr lang="en-US" sz="1600" dirty="0"/>
            </a:p>
          </p:txBody>
        </p:sp>
        <p:sp>
          <p:nvSpPr>
            <p:cNvPr id="205047" name="Line 247"/>
            <p:cNvSpPr>
              <a:spLocks noChangeShapeType="1"/>
            </p:cNvSpPr>
            <p:nvPr/>
          </p:nvSpPr>
          <p:spPr bwMode="auto">
            <a:xfrm flipH="1">
              <a:off x="3805386" y="2319142"/>
              <a:ext cx="335280" cy="43180"/>
            </a:xfrm>
            <a:prstGeom prst="line">
              <a:avLst/>
            </a:prstGeom>
            <a:noFill/>
            <a:ln w="9525">
              <a:solidFill>
                <a:srgbClr val="000000"/>
              </a:solidFill>
              <a:round/>
              <a:headEnd/>
              <a:tailEnd type="triangle" w="med" len="med"/>
            </a:ln>
          </p:spPr>
          <p:txBody>
            <a:bodyPr lIns="101882" tIns="50941" rIns="101882" bIns="50941">
              <a:prstTxWarp prst="textNoShape">
                <a:avLst/>
              </a:prstTxWarp>
            </a:bodyPr>
            <a:lstStyle/>
            <a:p>
              <a:endParaRPr lang="en-US"/>
            </a:p>
          </p:txBody>
        </p:sp>
        <p:sp>
          <p:nvSpPr>
            <p:cNvPr id="205048" name="Oval 248"/>
            <p:cNvSpPr>
              <a:spLocks noChangeArrowheads="1"/>
            </p:cNvSpPr>
            <p:nvPr/>
          </p:nvSpPr>
          <p:spPr bwMode="auto">
            <a:xfrm>
              <a:off x="5429399" y="4470945"/>
              <a:ext cx="1171734" cy="266277"/>
            </a:xfrm>
            <a:prstGeom prst="ellipse">
              <a:avLst/>
            </a:prstGeom>
            <a:solidFill>
              <a:srgbClr val="C0C0C0"/>
            </a:solidFill>
            <a:ln w="12700">
              <a:solidFill>
                <a:srgbClr val="808080"/>
              </a:solidFill>
              <a:round/>
              <a:headEnd/>
              <a:tailEnd/>
            </a:ln>
          </p:spPr>
          <p:txBody>
            <a:bodyPr wrap="none" lIns="101882" tIns="50941" rIns="101882" bIns="50941" anchor="ctr">
              <a:prstTxWarp prst="textNoShape">
                <a:avLst/>
              </a:prstTxWarp>
            </a:bodyPr>
            <a:lstStyle/>
            <a:p>
              <a:endParaRPr lang="en-US"/>
            </a:p>
          </p:txBody>
        </p:sp>
        <p:sp>
          <p:nvSpPr>
            <p:cNvPr id="205049" name="Line 249"/>
            <p:cNvSpPr>
              <a:spLocks noChangeShapeType="1"/>
            </p:cNvSpPr>
            <p:nvPr/>
          </p:nvSpPr>
          <p:spPr bwMode="auto">
            <a:xfrm>
              <a:off x="5429398" y="4449355"/>
              <a:ext cx="1747" cy="165523"/>
            </a:xfrm>
            <a:prstGeom prst="line">
              <a:avLst/>
            </a:prstGeom>
            <a:noFill/>
            <a:ln w="12700">
              <a:solidFill>
                <a:srgbClr val="000000"/>
              </a:solidFill>
              <a:round/>
              <a:headEnd/>
              <a:tailEnd/>
            </a:ln>
          </p:spPr>
          <p:txBody>
            <a:bodyPr wrap="none" lIns="101882" tIns="50941" rIns="101882" bIns="50941" anchor="ctr">
              <a:prstTxWarp prst="textNoShape">
                <a:avLst/>
              </a:prstTxWarp>
            </a:bodyPr>
            <a:lstStyle/>
            <a:p>
              <a:endParaRPr lang="en-US"/>
            </a:p>
          </p:txBody>
        </p:sp>
        <p:sp>
          <p:nvSpPr>
            <p:cNvPr id="205050" name="Line 250"/>
            <p:cNvSpPr>
              <a:spLocks noChangeShapeType="1"/>
            </p:cNvSpPr>
            <p:nvPr/>
          </p:nvSpPr>
          <p:spPr bwMode="auto">
            <a:xfrm>
              <a:off x="6601133" y="4449355"/>
              <a:ext cx="0" cy="165523"/>
            </a:xfrm>
            <a:prstGeom prst="line">
              <a:avLst/>
            </a:prstGeom>
            <a:noFill/>
            <a:ln w="12700">
              <a:solidFill>
                <a:srgbClr val="808080"/>
              </a:solidFill>
              <a:round/>
              <a:headEnd/>
              <a:tailEnd/>
            </a:ln>
          </p:spPr>
          <p:txBody>
            <a:bodyPr wrap="none" lIns="101882" tIns="50941" rIns="101882" bIns="50941" anchor="ctr">
              <a:prstTxWarp prst="textNoShape">
                <a:avLst/>
              </a:prstTxWarp>
            </a:bodyPr>
            <a:lstStyle/>
            <a:p>
              <a:endParaRPr lang="en-US"/>
            </a:p>
          </p:txBody>
        </p:sp>
        <p:sp>
          <p:nvSpPr>
            <p:cNvPr id="205051" name="Rectangle 251"/>
            <p:cNvSpPr>
              <a:spLocks noChangeArrowheads="1"/>
            </p:cNvSpPr>
            <p:nvPr/>
          </p:nvSpPr>
          <p:spPr bwMode="auto">
            <a:xfrm>
              <a:off x="5429399" y="4449356"/>
              <a:ext cx="277654" cy="161925"/>
            </a:xfrm>
            <a:prstGeom prst="rect">
              <a:avLst/>
            </a:prstGeom>
            <a:solidFill>
              <a:srgbClr val="C0C0C0"/>
            </a:solidFill>
            <a:ln w="12700">
              <a:noFill/>
              <a:miter lim="800000"/>
              <a:headEnd/>
              <a:tailEnd/>
            </a:ln>
          </p:spPr>
          <p:txBody>
            <a:bodyPr lIns="101882" tIns="50941" rIns="101882" bIns="50941" anchor="ctr">
              <a:prstTxWarp prst="textNoShape">
                <a:avLst/>
              </a:prstTxWarp>
            </a:bodyPr>
            <a:lstStyle/>
            <a:p>
              <a:pPr eaLnBrk="1" hangingPunct="1"/>
              <a:endParaRPr lang="en-US" sz="2200" dirty="0"/>
            </a:p>
          </p:txBody>
        </p:sp>
        <p:sp>
          <p:nvSpPr>
            <p:cNvPr id="205052" name="Rectangle 252"/>
            <p:cNvSpPr>
              <a:spLocks noChangeArrowheads="1"/>
            </p:cNvSpPr>
            <p:nvPr/>
          </p:nvSpPr>
          <p:spPr bwMode="auto">
            <a:xfrm>
              <a:off x="6246644" y="4438561"/>
              <a:ext cx="354489" cy="161925"/>
            </a:xfrm>
            <a:prstGeom prst="rect">
              <a:avLst/>
            </a:prstGeom>
            <a:solidFill>
              <a:srgbClr val="C0C0C0"/>
            </a:solidFill>
            <a:ln w="12700">
              <a:noFill/>
              <a:miter lim="800000"/>
              <a:headEnd/>
              <a:tailEnd/>
            </a:ln>
          </p:spPr>
          <p:txBody>
            <a:bodyPr lIns="101882" tIns="50941" rIns="101882" bIns="50941" anchor="ctr">
              <a:prstTxWarp prst="textNoShape">
                <a:avLst/>
              </a:prstTxWarp>
            </a:bodyPr>
            <a:lstStyle/>
            <a:p>
              <a:pPr eaLnBrk="1" hangingPunct="1"/>
              <a:endParaRPr lang="en-US" sz="2200" dirty="0"/>
            </a:p>
          </p:txBody>
        </p:sp>
        <p:sp>
          <p:nvSpPr>
            <p:cNvPr id="205053" name="Oval 253"/>
            <p:cNvSpPr>
              <a:spLocks noChangeArrowheads="1"/>
            </p:cNvSpPr>
            <p:nvPr/>
          </p:nvSpPr>
          <p:spPr bwMode="auto">
            <a:xfrm>
              <a:off x="5408444" y="4258643"/>
              <a:ext cx="1169988" cy="309457"/>
            </a:xfrm>
            <a:prstGeom prst="ellipse">
              <a:avLst/>
            </a:prstGeom>
            <a:solidFill>
              <a:srgbClr val="C0C0C0"/>
            </a:solidFill>
            <a:ln w="12700">
              <a:solidFill>
                <a:srgbClr val="808080"/>
              </a:solidFill>
              <a:round/>
              <a:headEnd/>
              <a:tailEnd/>
            </a:ln>
          </p:spPr>
          <p:txBody>
            <a:bodyPr wrap="none" lIns="101882" tIns="50941" rIns="101882" bIns="50941" anchor="ctr">
              <a:prstTxWarp prst="textNoShape">
                <a:avLst/>
              </a:prstTxWarp>
            </a:bodyPr>
            <a:lstStyle/>
            <a:p>
              <a:endParaRPr lang="en-US"/>
            </a:p>
          </p:txBody>
        </p:sp>
        <p:grpSp>
          <p:nvGrpSpPr>
            <p:cNvPr id="20" name="Group 254"/>
            <p:cNvGrpSpPr>
              <a:grpSpLocks/>
            </p:cNvGrpSpPr>
            <p:nvPr/>
          </p:nvGrpSpPr>
          <p:grpSpPr bwMode="auto">
            <a:xfrm>
              <a:off x="5701814" y="4327012"/>
              <a:ext cx="579755" cy="179917"/>
              <a:chOff x="2848" y="848"/>
              <a:chExt cx="140" cy="98"/>
            </a:xfrm>
          </p:grpSpPr>
          <p:sp>
            <p:nvSpPr>
              <p:cNvPr id="205055" name="Line 255"/>
              <p:cNvSpPr>
                <a:spLocks noChangeShapeType="1"/>
              </p:cNvSpPr>
              <p:nvPr/>
            </p:nvSpPr>
            <p:spPr bwMode="auto">
              <a:xfrm flipV="1">
                <a:off x="2848" y="848"/>
                <a:ext cx="50" cy="2"/>
              </a:xfrm>
              <a:prstGeom prst="line">
                <a:avLst/>
              </a:prstGeom>
              <a:noFill/>
              <a:ln w="28575">
                <a:solidFill>
                  <a:srgbClr val="808080"/>
                </a:solidFill>
                <a:round/>
                <a:headEnd/>
                <a:tailEnd/>
              </a:ln>
            </p:spPr>
            <p:txBody>
              <a:bodyPr wrap="none" anchor="ctr">
                <a:prstTxWarp prst="textNoShape">
                  <a:avLst/>
                </a:prstTxWarp>
              </a:bodyPr>
              <a:lstStyle/>
              <a:p>
                <a:endParaRPr lang="en-US"/>
              </a:p>
            </p:txBody>
          </p:sp>
          <p:sp>
            <p:nvSpPr>
              <p:cNvPr id="205056" name="Line 256"/>
              <p:cNvSpPr>
                <a:spLocks noChangeShapeType="1"/>
              </p:cNvSpPr>
              <p:nvPr/>
            </p:nvSpPr>
            <p:spPr bwMode="auto">
              <a:xfrm>
                <a:off x="2944" y="946"/>
                <a:ext cx="44" cy="0"/>
              </a:xfrm>
              <a:prstGeom prst="line">
                <a:avLst/>
              </a:prstGeom>
              <a:noFill/>
              <a:ln w="28575">
                <a:solidFill>
                  <a:srgbClr val="808080"/>
                </a:solidFill>
                <a:round/>
                <a:headEnd/>
                <a:tailEnd/>
              </a:ln>
            </p:spPr>
            <p:txBody>
              <a:bodyPr wrap="none" anchor="ctr">
                <a:prstTxWarp prst="textNoShape">
                  <a:avLst/>
                </a:prstTxWarp>
              </a:bodyPr>
              <a:lstStyle/>
              <a:p>
                <a:endParaRPr lang="en-US"/>
              </a:p>
            </p:txBody>
          </p:sp>
          <p:sp>
            <p:nvSpPr>
              <p:cNvPr id="205057" name="Line 257"/>
              <p:cNvSpPr>
                <a:spLocks noChangeShapeType="1"/>
              </p:cNvSpPr>
              <p:nvPr/>
            </p:nvSpPr>
            <p:spPr bwMode="auto">
              <a:xfrm>
                <a:off x="2894" y="850"/>
                <a:ext cx="52" cy="96"/>
              </a:xfrm>
              <a:prstGeom prst="line">
                <a:avLst/>
              </a:prstGeom>
              <a:noFill/>
              <a:ln w="28575">
                <a:solidFill>
                  <a:srgbClr val="808080"/>
                </a:solidFill>
                <a:round/>
                <a:headEnd/>
                <a:tailEnd/>
              </a:ln>
            </p:spPr>
            <p:txBody>
              <a:bodyPr wrap="none" anchor="ctr">
                <a:prstTxWarp prst="textNoShape">
                  <a:avLst/>
                </a:prstTxWarp>
              </a:bodyPr>
              <a:lstStyle/>
              <a:p>
                <a:endParaRPr lang="en-US"/>
              </a:p>
            </p:txBody>
          </p:sp>
        </p:grpSp>
        <p:grpSp>
          <p:nvGrpSpPr>
            <p:cNvPr id="21" name="Group 258"/>
            <p:cNvGrpSpPr>
              <a:grpSpLocks/>
            </p:cNvGrpSpPr>
            <p:nvPr/>
          </p:nvGrpSpPr>
          <p:grpSpPr bwMode="auto">
            <a:xfrm flipV="1">
              <a:off x="5701814" y="4323414"/>
              <a:ext cx="579755" cy="181716"/>
              <a:chOff x="2848" y="848"/>
              <a:chExt cx="140" cy="98"/>
            </a:xfrm>
          </p:grpSpPr>
          <p:sp>
            <p:nvSpPr>
              <p:cNvPr id="205059" name="Line 259"/>
              <p:cNvSpPr>
                <a:spLocks noChangeShapeType="1"/>
              </p:cNvSpPr>
              <p:nvPr/>
            </p:nvSpPr>
            <p:spPr bwMode="auto">
              <a:xfrm flipV="1">
                <a:off x="2848" y="848"/>
                <a:ext cx="50" cy="2"/>
              </a:xfrm>
              <a:prstGeom prst="line">
                <a:avLst/>
              </a:prstGeom>
              <a:noFill/>
              <a:ln w="28575">
                <a:solidFill>
                  <a:srgbClr val="969696"/>
                </a:solidFill>
                <a:round/>
                <a:headEnd/>
                <a:tailEnd/>
              </a:ln>
            </p:spPr>
            <p:txBody>
              <a:bodyPr wrap="none" anchor="ctr">
                <a:prstTxWarp prst="textNoShape">
                  <a:avLst/>
                </a:prstTxWarp>
              </a:bodyPr>
              <a:lstStyle/>
              <a:p>
                <a:endParaRPr lang="en-US"/>
              </a:p>
            </p:txBody>
          </p:sp>
          <p:sp>
            <p:nvSpPr>
              <p:cNvPr id="205060" name="Line 260"/>
              <p:cNvSpPr>
                <a:spLocks noChangeShapeType="1"/>
              </p:cNvSpPr>
              <p:nvPr/>
            </p:nvSpPr>
            <p:spPr bwMode="auto">
              <a:xfrm>
                <a:off x="2944" y="946"/>
                <a:ext cx="44" cy="0"/>
              </a:xfrm>
              <a:prstGeom prst="line">
                <a:avLst/>
              </a:prstGeom>
              <a:noFill/>
              <a:ln w="28575">
                <a:solidFill>
                  <a:srgbClr val="969696"/>
                </a:solidFill>
                <a:round/>
                <a:headEnd/>
                <a:tailEnd/>
              </a:ln>
            </p:spPr>
            <p:txBody>
              <a:bodyPr wrap="none" anchor="ctr">
                <a:prstTxWarp prst="textNoShape">
                  <a:avLst/>
                </a:prstTxWarp>
              </a:bodyPr>
              <a:lstStyle/>
              <a:p>
                <a:endParaRPr lang="en-US"/>
              </a:p>
            </p:txBody>
          </p:sp>
          <p:sp>
            <p:nvSpPr>
              <p:cNvPr id="205061" name="Line 261"/>
              <p:cNvSpPr>
                <a:spLocks noChangeShapeType="1"/>
              </p:cNvSpPr>
              <p:nvPr/>
            </p:nvSpPr>
            <p:spPr bwMode="auto">
              <a:xfrm>
                <a:off x="2894" y="850"/>
                <a:ext cx="52" cy="96"/>
              </a:xfrm>
              <a:prstGeom prst="line">
                <a:avLst/>
              </a:prstGeom>
              <a:noFill/>
              <a:ln w="28575">
                <a:solidFill>
                  <a:srgbClr val="969696"/>
                </a:solidFill>
                <a:round/>
                <a:headEnd/>
                <a:tailEnd/>
              </a:ln>
            </p:spPr>
            <p:txBody>
              <a:bodyPr wrap="none" anchor="ctr">
                <a:prstTxWarp prst="textNoShape">
                  <a:avLst/>
                </a:prstTxWarp>
              </a:bodyPr>
              <a:lstStyle/>
              <a:p>
                <a:endParaRPr lang="en-US"/>
              </a:p>
            </p:txBody>
          </p:sp>
        </p:grpSp>
        <p:grpSp>
          <p:nvGrpSpPr>
            <p:cNvPr id="22" name="Group 262"/>
            <p:cNvGrpSpPr>
              <a:grpSpLocks/>
            </p:cNvGrpSpPr>
            <p:nvPr/>
          </p:nvGrpSpPr>
          <p:grpSpPr bwMode="auto">
            <a:xfrm rot="7844936">
              <a:off x="5696444" y="4476740"/>
              <a:ext cx="365230" cy="263684"/>
              <a:chOff x="11283" y="10423"/>
              <a:chExt cx="475" cy="374"/>
            </a:xfrm>
          </p:grpSpPr>
          <p:sp>
            <p:nvSpPr>
              <p:cNvPr id="205063" name="Rectangle 263"/>
              <p:cNvSpPr>
                <a:spLocks noChangeArrowheads="1"/>
              </p:cNvSpPr>
              <p:nvPr/>
            </p:nvSpPr>
            <p:spPr bwMode="auto">
              <a:xfrm>
                <a:off x="11283" y="10423"/>
                <a:ext cx="475" cy="374"/>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205064" name="Line 264"/>
              <p:cNvSpPr>
                <a:spLocks noChangeShapeType="1"/>
              </p:cNvSpPr>
              <p:nvPr/>
            </p:nvSpPr>
            <p:spPr bwMode="auto">
              <a:xfrm>
                <a:off x="11686"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65" name="Line 265"/>
              <p:cNvSpPr>
                <a:spLocks noChangeShapeType="1"/>
              </p:cNvSpPr>
              <p:nvPr/>
            </p:nvSpPr>
            <p:spPr bwMode="auto">
              <a:xfrm>
                <a:off x="11621"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66" name="Line 266"/>
              <p:cNvSpPr>
                <a:spLocks noChangeShapeType="1"/>
              </p:cNvSpPr>
              <p:nvPr/>
            </p:nvSpPr>
            <p:spPr bwMode="auto">
              <a:xfrm>
                <a:off x="11556"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67" name="Line 267"/>
              <p:cNvSpPr>
                <a:spLocks noChangeShapeType="1"/>
              </p:cNvSpPr>
              <p:nvPr/>
            </p:nvSpPr>
            <p:spPr bwMode="auto">
              <a:xfrm>
                <a:off x="11491" y="10495"/>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68" name="Line 268"/>
              <p:cNvSpPr>
                <a:spLocks noChangeShapeType="1"/>
              </p:cNvSpPr>
              <p:nvPr/>
            </p:nvSpPr>
            <p:spPr bwMode="auto">
              <a:xfrm>
                <a:off x="11426" y="10495"/>
                <a:ext cx="2"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69" name="Line 269"/>
              <p:cNvSpPr>
                <a:spLocks noChangeShapeType="1"/>
              </p:cNvSpPr>
              <p:nvPr/>
            </p:nvSpPr>
            <p:spPr bwMode="auto">
              <a:xfrm>
                <a:off x="11360" y="10495"/>
                <a:ext cx="3" cy="231"/>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205070" name="Line 270"/>
            <p:cNvSpPr>
              <a:spLocks noChangeShapeType="1"/>
            </p:cNvSpPr>
            <p:nvPr/>
          </p:nvSpPr>
          <p:spPr bwMode="auto">
            <a:xfrm flipH="1" flipV="1">
              <a:off x="4400858" y="5449692"/>
              <a:ext cx="2179320" cy="21590"/>
            </a:xfrm>
            <a:prstGeom prst="line">
              <a:avLst/>
            </a:prstGeom>
            <a:noFill/>
            <a:ln w="19050">
              <a:solidFill>
                <a:srgbClr val="000000"/>
              </a:solidFill>
              <a:round/>
              <a:headEnd/>
              <a:tailEnd/>
            </a:ln>
          </p:spPr>
          <p:txBody>
            <a:bodyPr lIns="101882" tIns="50941" rIns="101882" bIns="50941">
              <a:prstTxWarp prst="textNoShape">
                <a:avLst/>
              </a:prstTxWarp>
            </a:bodyPr>
            <a:lstStyle/>
            <a:p>
              <a:endParaRPr lang="en-US"/>
            </a:p>
          </p:txBody>
        </p:sp>
        <p:sp>
          <p:nvSpPr>
            <p:cNvPr id="205071" name="Line 271"/>
            <p:cNvSpPr>
              <a:spLocks noChangeShapeType="1"/>
            </p:cNvSpPr>
            <p:nvPr/>
          </p:nvSpPr>
          <p:spPr bwMode="auto">
            <a:xfrm flipH="1">
              <a:off x="5081895" y="4715632"/>
              <a:ext cx="682783" cy="744855"/>
            </a:xfrm>
            <a:prstGeom prst="line">
              <a:avLst/>
            </a:prstGeom>
            <a:noFill/>
            <a:ln w="19050">
              <a:solidFill>
                <a:srgbClr val="000000"/>
              </a:solidFill>
              <a:round/>
              <a:headEnd/>
              <a:tailEnd/>
            </a:ln>
          </p:spPr>
          <p:txBody>
            <a:bodyPr lIns="101882" tIns="50941" rIns="101882" bIns="50941">
              <a:prstTxWarp prst="textNoShape">
                <a:avLst/>
              </a:prstTxWarp>
            </a:bodyPr>
            <a:lstStyle/>
            <a:p>
              <a:endParaRPr lang="en-US"/>
            </a:p>
          </p:txBody>
        </p:sp>
        <p:sp>
          <p:nvSpPr>
            <p:cNvPr id="205072" name="Freeform 272"/>
            <p:cNvSpPr>
              <a:spLocks/>
            </p:cNvSpPr>
            <p:nvPr/>
          </p:nvSpPr>
          <p:spPr bwMode="auto">
            <a:xfrm>
              <a:off x="3709343" y="2168012"/>
              <a:ext cx="3635693" cy="3238500"/>
            </a:xfrm>
            <a:custGeom>
              <a:avLst/>
              <a:gdLst/>
              <a:ahLst/>
              <a:cxnLst>
                <a:cxn ang="0">
                  <a:pos x="0" y="0"/>
                </a:cxn>
                <a:cxn ang="0">
                  <a:pos x="0" y="1320"/>
                </a:cxn>
                <a:cxn ang="0">
                  <a:pos x="1230" y="1350"/>
                </a:cxn>
                <a:cxn ang="0">
                  <a:pos x="495" y="2040"/>
                </a:cxn>
                <a:cxn ang="0">
                  <a:pos x="4515" y="2115"/>
                </a:cxn>
                <a:cxn ang="0">
                  <a:pos x="2220" y="4500"/>
                </a:cxn>
                <a:cxn ang="0">
                  <a:pos x="5205" y="4500"/>
                </a:cxn>
                <a:cxn ang="0">
                  <a:pos x="5205" y="3405"/>
                </a:cxn>
              </a:cxnLst>
              <a:rect l="0" t="0" r="r" b="b"/>
              <a:pathLst>
                <a:path w="5205" h="4500">
                  <a:moveTo>
                    <a:pt x="0" y="0"/>
                  </a:moveTo>
                  <a:lnTo>
                    <a:pt x="0" y="1320"/>
                  </a:lnTo>
                  <a:lnTo>
                    <a:pt x="1230" y="1350"/>
                  </a:lnTo>
                  <a:lnTo>
                    <a:pt x="495" y="2040"/>
                  </a:lnTo>
                  <a:lnTo>
                    <a:pt x="4515" y="2115"/>
                  </a:lnTo>
                  <a:lnTo>
                    <a:pt x="2220" y="4500"/>
                  </a:lnTo>
                  <a:lnTo>
                    <a:pt x="5205" y="4500"/>
                  </a:lnTo>
                  <a:lnTo>
                    <a:pt x="5205" y="3405"/>
                  </a:lnTo>
                </a:path>
              </a:pathLst>
            </a:custGeom>
            <a:noFill/>
            <a:ln w="38100" cmpd="sng">
              <a:solidFill>
                <a:srgbClr val="FF0000"/>
              </a:solidFill>
              <a:round/>
              <a:headEnd type="none" w="med" len="med"/>
              <a:tailEnd type="triangle" w="med" len="med"/>
            </a:ln>
          </p:spPr>
          <p:txBody>
            <a:bodyPr lIns="101882" tIns="50941" rIns="101882" bIns="50941">
              <a:prstTxWarp prst="textNoShape">
                <a:avLst/>
              </a:prstTxWarp>
            </a:bodyPr>
            <a:lstStyle/>
            <a:p>
              <a:endParaRPr lang="en-US"/>
            </a:p>
          </p:txBody>
        </p:sp>
        <p:sp>
          <p:nvSpPr>
            <p:cNvPr id="205073" name="Oval 273"/>
            <p:cNvSpPr>
              <a:spLocks noChangeArrowheads="1"/>
            </p:cNvSpPr>
            <p:nvPr/>
          </p:nvSpPr>
          <p:spPr bwMode="auto">
            <a:xfrm>
              <a:off x="3492808" y="5377725"/>
              <a:ext cx="1168241" cy="266277"/>
            </a:xfrm>
            <a:prstGeom prst="ellipse">
              <a:avLst/>
            </a:prstGeom>
            <a:solidFill>
              <a:srgbClr val="C0C0C0"/>
            </a:solidFill>
            <a:ln w="12700">
              <a:solidFill>
                <a:srgbClr val="808080"/>
              </a:solidFill>
              <a:round/>
              <a:headEnd/>
              <a:tailEnd/>
            </a:ln>
          </p:spPr>
          <p:txBody>
            <a:bodyPr wrap="none" lIns="101882" tIns="50941" rIns="101882" bIns="50941" anchor="ctr">
              <a:prstTxWarp prst="textNoShape">
                <a:avLst/>
              </a:prstTxWarp>
            </a:bodyPr>
            <a:lstStyle/>
            <a:p>
              <a:endParaRPr lang="en-US"/>
            </a:p>
          </p:txBody>
        </p:sp>
        <p:sp>
          <p:nvSpPr>
            <p:cNvPr id="205074" name="Line 274"/>
            <p:cNvSpPr>
              <a:spLocks noChangeShapeType="1"/>
            </p:cNvSpPr>
            <p:nvPr/>
          </p:nvSpPr>
          <p:spPr bwMode="auto">
            <a:xfrm>
              <a:off x="3492808" y="5356135"/>
              <a:ext cx="0" cy="163725"/>
            </a:xfrm>
            <a:prstGeom prst="line">
              <a:avLst/>
            </a:prstGeom>
            <a:noFill/>
            <a:ln w="12700">
              <a:solidFill>
                <a:srgbClr val="000000"/>
              </a:solidFill>
              <a:round/>
              <a:headEnd/>
              <a:tailEnd/>
            </a:ln>
          </p:spPr>
          <p:txBody>
            <a:bodyPr wrap="none" lIns="101882" tIns="50941" rIns="101882" bIns="50941" anchor="ctr">
              <a:prstTxWarp prst="textNoShape">
                <a:avLst/>
              </a:prstTxWarp>
            </a:bodyPr>
            <a:lstStyle/>
            <a:p>
              <a:endParaRPr lang="en-US"/>
            </a:p>
          </p:txBody>
        </p:sp>
        <p:sp>
          <p:nvSpPr>
            <p:cNvPr id="205075" name="Line 275"/>
            <p:cNvSpPr>
              <a:spLocks noChangeShapeType="1"/>
            </p:cNvSpPr>
            <p:nvPr/>
          </p:nvSpPr>
          <p:spPr bwMode="auto">
            <a:xfrm>
              <a:off x="4661048" y="5356135"/>
              <a:ext cx="1747" cy="163725"/>
            </a:xfrm>
            <a:prstGeom prst="line">
              <a:avLst/>
            </a:prstGeom>
            <a:noFill/>
            <a:ln w="12700">
              <a:solidFill>
                <a:srgbClr val="808080"/>
              </a:solidFill>
              <a:round/>
              <a:headEnd/>
              <a:tailEnd/>
            </a:ln>
          </p:spPr>
          <p:txBody>
            <a:bodyPr wrap="none" lIns="101882" tIns="50941" rIns="101882" bIns="50941" anchor="ctr">
              <a:prstTxWarp prst="textNoShape">
                <a:avLst/>
              </a:prstTxWarp>
            </a:bodyPr>
            <a:lstStyle/>
            <a:p>
              <a:endParaRPr lang="en-US"/>
            </a:p>
          </p:txBody>
        </p:sp>
        <p:sp>
          <p:nvSpPr>
            <p:cNvPr id="205076" name="Rectangle 276"/>
            <p:cNvSpPr>
              <a:spLocks noChangeArrowheads="1"/>
            </p:cNvSpPr>
            <p:nvPr/>
          </p:nvSpPr>
          <p:spPr bwMode="auto">
            <a:xfrm>
              <a:off x="3492808" y="5356136"/>
              <a:ext cx="275908" cy="161925"/>
            </a:xfrm>
            <a:prstGeom prst="rect">
              <a:avLst/>
            </a:prstGeom>
            <a:solidFill>
              <a:srgbClr val="C0C0C0"/>
            </a:solidFill>
            <a:ln w="12700">
              <a:noFill/>
              <a:miter lim="800000"/>
              <a:headEnd/>
              <a:tailEnd/>
            </a:ln>
          </p:spPr>
          <p:txBody>
            <a:bodyPr lIns="101882" tIns="50941" rIns="101882" bIns="50941" anchor="ctr">
              <a:prstTxWarp prst="textNoShape">
                <a:avLst/>
              </a:prstTxWarp>
            </a:bodyPr>
            <a:lstStyle/>
            <a:p>
              <a:pPr eaLnBrk="1" hangingPunct="1"/>
              <a:endParaRPr lang="en-US" sz="2200" dirty="0"/>
            </a:p>
          </p:txBody>
        </p:sp>
        <p:sp>
          <p:nvSpPr>
            <p:cNvPr id="205077" name="Rectangle 277"/>
            <p:cNvSpPr>
              <a:spLocks noChangeArrowheads="1"/>
            </p:cNvSpPr>
            <p:nvPr/>
          </p:nvSpPr>
          <p:spPr bwMode="auto">
            <a:xfrm>
              <a:off x="4306560" y="5345341"/>
              <a:ext cx="354488" cy="161925"/>
            </a:xfrm>
            <a:prstGeom prst="rect">
              <a:avLst/>
            </a:prstGeom>
            <a:solidFill>
              <a:srgbClr val="C0C0C0"/>
            </a:solidFill>
            <a:ln w="12700">
              <a:noFill/>
              <a:miter lim="800000"/>
              <a:headEnd/>
              <a:tailEnd/>
            </a:ln>
          </p:spPr>
          <p:txBody>
            <a:bodyPr lIns="101882" tIns="50941" rIns="101882" bIns="50941" anchor="ctr">
              <a:prstTxWarp prst="textNoShape">
                <a:avLst/>
              </a:prstTxWarp>
            </a:bodyPr>
            <a:lstStyle/>
            <a:p>
              <a:pPr eaLnBrk="1" hangingPunct="1"/>
              <a:endParaRPr lang="en-US" sz="2200" dirty="0"/>
            </a:p>
          </p:txBody>
        </p:sp>
        <p:sp>
          <p:nvSpPr>
            <p:cNvPr id="205078" name="Oval 278"/>
            <p:cNvSpPr>
              <a:spLocks noChangeArrowheads="1"/>
            </p:cNvSpPr>
            <p:nvPr/>
          </p:nvSpPr>
          <p:spPr bwMode="auto">
            <a:xfrm>
              <a:off x="3480584" y="5165423"/>
              <a:ext cx="1169988" cy="309457"/>
            </a:xfrm>
            <a:prstGeom prst="ellipse">
              <a:avLst/>
            </a:prstGeom>
            <a:solidFill>
              <a:srgbClr val="C0C0C0"/>
            </a:solidFill>
            <a:ln w="12700">
              <a:solidFill>
                <a:srgbClr val="808080"/>
              </a:solidFill>
              <a:round/>
              <a:headEnd/>
              <a:tailEnd/>
            </a:ln>
          </p:spPr>
          <p:txBody>
            <a:bodyPr wrap="none" lIns="101882" tIns="50941" rIns="101882" bIns="50941" anchor="ctr">
              <a:prstTxWarp prst="textNoShape">
                <a:avLst/>
              </a:prstTxWarp>
            </a:bodyPr>
            <a:lstStyle/>
            <a:p>
              <a:endParaRPr lang="en-US"/>
            </a:p>
          </p:txBody>
        </p:sp>
        <p:grpSp>
          <p:nvGrpSpPr>
            <p:cNvPr id="23" name="Group 279"/>
            <p:cNvGrpSpPr>
              <a:grpSpLocks/>
            </p:cNvGrpSpPr>
            <p:nvPr/>
          </p:nvGrpSpPr>
          <p:grpSpPr bwMode="auto">
            <a:xfrm>
              <a:off x="3763477" y="5233792"/>
              <a:ext cx="578009" cy="179917"/>
              <a:chOff x="2848" y="848"/>
              <a:chExt cx="140" cy="98"/>
            </a:xfrm>
          </p:grpSpPr>
          <p:sp>
            <p:nvSpPr>
              <p:cNvPr id="205080" name="Line 280"/>
              <p:cNvSpPr>
                <a:spLocks noChangeShapeType="1"/>
              </p:cNvSpPr>
              <p:nvPr/>
            </p:nvSpPr>
            <p:spPr bwMode="auto">
              <a:xfrm flipV="1">
                <a:off x="2848" y="848"/>
                <a:ext cx="50" cy="2"/>
              </a:xfrm>
              <a:prstGeom prst="line">
                <a:avLst/>
              </a:prstGeom>
              <a:noFill/>
              <a:ln w="28575">
                <a:solidFill>
                  <a:srgbClr val="808080"/>
                </a:solidFill>
                <a:round/>
                <a:headEnd/>
                <a:tailEnd/>
              </a:ln>
            </p:spPr>
            <p:txBody>
              <a:bodyPr wrap="none" anchor="ctr">
                <a:prstTxWarp prst="textNoShape">
                  <a:avLst/>
                </a:prstTxWarp>
              </a:bodyPr>
              <a:lstStyle/>
              <a:p>
                <a:endParaRPr lang="en-US"/>
              </a:p>
            </p:txBody>
          </p:sp>
          <p:sp>
            <p:nvSpPr>
              <p:cNvPr id="205081" name="Line 281"/>
              <p:cNvSpPr>
                <a:spLocks noChangeShapeType="1"/>
              </p:cNvSpPr>
              <p:nvPr/>
            </p:nvSpPr>
            <p:spPr bwMode="auto">
              <a:xfrm>
                <a:off x="2944" y="946"/>
                <a:ext cx="44" cy="0"/>
              </a:xfrm>
              <a:prstGeom prst="line">
                <a:avLst/>
              </a:prstGeom>
              <a:noFill/>
              <a:ln w="28575">
                <a:solidFill>
                  <a:srgbClr val="808080"/>
                </a:solidFill>
                <a:round/>
                <a:headEnd/>
                <a:tailEnd/>
              </a:ln>
            </p:spPr>
            <p:txBody>
              <a:bodyPr wrap="none" anchor="ctr">
                <a:prstTxWarp prst="textNoShape">
                  <a:avLst/>
                </a:prstTxWarp>
              </a:bodyPr>
              <a:lstStyle/>
              <a:p>
                <a:endParaRPr lang="en-US"/>
              </a:p>
            </p:txBody>
          </p:sp>
          <p:sp>
            <p:nvSpPr>
              <p:cNvPr id="205082" name="Line 282"/>
              <p:cNvSpPr>
                <a:spLocks noChangeShapeType="1"/>
              </p:cNvSpPr>
              <p:nvPr/>
            </p:nvSpPr>
            <p:spPr bwMode="auto">
              <a:xfrm>
                <a:off x="2894" y="850"/>
                <a:ext cx="52" cy="96"/>
              </a:xfrm>
              <a:prstGeom prst="line">
                <a:avLst/>
              </a:prstGeom>
              <a:noFill/>
              <a:ln w="28575">
                <a:solidFill>
                  <a:srgbClr val="808080"/>
                </a:solidFill>
                <a:round/>
                <a:headEnd/>
                <a:tailEnd/>
              </a:ln>
            </p:spPr>
            <p:txBody>
              <a:bodyPr wrap="none" anchor="ctr">
                <a:prstTxWarp prst="textNoShape">
                  <a:avLst/>
                </a:prstTxWarp>
              </a:bodyPr>
              <a:lstStyle/>
              <a:p>
                <a:endParaRPr lang="en-US"/>
              </a:p>
            </p:txBody>
          </p:sp>
        </p:grpSp>
        <p:grpSp>
          <p:nvGrpSpPr>
            <p:cNvPr id="24" name="Group 283"/>
            <p:cNvGrpSpPr>
              <a:grpSpLocks/>
            </p:cNvGrpSpPr>
            <p:nvPr/>
          </p:nvGrpSpPr>
          <p:grpSpPr bwMode="auto">
            <a:xfrm flipV="1">
              <a:off x="3763477" y="5230193"/>
              <a:ext cx="578009" cy="179917"/>
              <a:chOff x="2848" y="848"/>
              <a:chExt cx="140" cy="98"/>
            </a:xfrm>
          </p:grpSpPr>
          <p:sp>
            <p:nvSpPr>
              <p:cNvPr id="205084" name="Line 284"/>
              <p:cNvSpPr>
                <a:spLocks noChangeShapeType="1"/>
              </p:cNvSpPr>
              <p:nvPr/>
            </p:nvSpPr>
            <p:spPr bwMode="auto">
              <a:xfrm flipV="1">
                <a:off x="2848" y="848"/>
                <a:ext cx="50" cy="2"/>
              </a:xfrm>
              <a:prstGeom prst="line">
                <a:avLst/>
              </a:prstGeom>
              <a:noFill/>
              <a:ln w="28575">
                <a:solidFill>
                  <a:srgbClr val="969696"/>
                </a:solidFill>
                <a:round/>
                <a:headEnd/>
                <a:tailEnd/>
              </a:ln>
            </p:spPr>
            <p:txBody>
              <a:bodyPr wrap="none" anchor="ctr">
                <a:prstTxWarp prst="textNoShape">
                  <a:avLst/>
                </a:prstTxWarp>
              </a:bodyPr>
              <a:lstStyle/>
              <a:p>
                <a:endParaRPr lang="en-US"/>
              </a:p>
            </p:txBody>
          </p:sp>
          <p:sp>
            <p:nvSpPr>
              <p:cNvPr id="205085" name="Line 285"/>
              <p:cNvSpPr>
                <a:spLocks noChangeShapeType="1"/>
              </p:cNvSpPr>
              <p:nvPr/>
            </p:nvSpPr>
            <p:spPr bwMode="auto">
              <a:xfrm>
                <a:off x="2944" y="946"/>
                <a:ext cx="44" cy="0"/>
              </a:xfrm>
              <a:prstGeom prst="line">
                <a:avLst/>
              </a:prstGeom>
              <a:noFill/>
              <a:ln w="28575">
                <a:solidFill>
                  <a:srgbClr val="969696"/>
                </a:solidFill>
                <a:round/>
                <a:headEnd/>
                <a:tailEnd/>
              </a:ln>
            </p:spPr>
            <p:txBody>
              <a:bodyPr wrap="none" anchor="ctr">
                <a:prstTxWarp prst="textNoShape">
                  <a:avLst/>
                </a:prstTxWarp>
              </a:bodyPr>
              <a:lstStyle/>
              <a:p>
                <a:endParaRPr lang="en-US"/>
              </a:p>
            </p:txBody>
          </p:sp>
          <p:sp>
            <p:nvSpPr>
              <p:cNvPr id="205086" name="Line 286"/>
              <p:cNvSpPr>
                <a:spLocks noChangeShapeType="1"/>
              </p:cNvSpPr>
              <p:nvPr/>
            </p:nvSpPr>
            <p:spPr bwMode="auto">
              <a:xfrm>
                <a:off x="2894" y="850"/>
                <a:ext cx="52" cy="96"/>
              </a:xfrm>
              <a:prstGeom prst="line">
                <a:avLst/>
              </a:prstGeom>
              <a:noFill/>
              <a:ln w="28575">
                <a:solidFill>
                  <a:srgbClr val="969696"/>
                </a:solidFill>
                <a:round/>
                <a:headEnd/>
                <a:tailEnd/>
              </a:ln>
            </p:spPr>
            <p:txBody>
              <a:bodyPr wrap="none" anchor="ctr">
                <a:prstTxWarp prst="textNoShape">
                  <a:avLst/>
                </a:prstTxWarp>
              </a:bodyPr>
              <a:lstStyle/>
              <a:p>
                <a:endParaRPr lang="en-US"/>
              </a:p>
            </p:txBody>
          </p:sp>
        </p:grpSp>
        <p:grpSp>
          <p:nvGrpSpPr>
            <p:cNvPr id="25" name="Group 287"/>
            <p:cNvGrpSpPr>
              <a:grpSpLocks/>
            </p:cNvGrpSpPr>
            <p:nvPr/>
          </p:nvGrpSpPr>
          <p:grpSpPr bwMode="auto">
            <a:xfrm>
              <a:off x="3562658" y="5309357"/>
              <a:ext cx="347503" cy="280670"/>
              <a:chOff x="11283" y="10423"/>
              <a:chExt cx="475" cy="374"/>
            </a:xfrm>
          </p:grpSpPr>
          <p:sp>
            <p:nvSpPr>
              <p:cNvPr id="205088" name="Rectangle 288"/>
              <p:cNvSpPr>
                <a:spLocks noChangeArrowheads="1"/>
              </p:cNvSpPr>
              <p:nvPr/>
            </p:nvSpPr>
            <p:spPr bwMode="auto">
              <a:xfrm>
                <a:off x="11283" y="10423"/>
                <a:ext cx="475" cy="374"/>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205089" name="Line 289"/>
              <p:cNvSpPr>
                <a:spLocks noChangeShapeType="1"/>
              </p:cNvSpPr>
              <p:nvPr/>
            </p:nvSpPr>
            <p:spPr bwMode="auto">
              <a:xfrm>
                <a:off x="11686"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90" name="Line 290"/>
              <p:cNvSpPr>
                <a:spLocks noChangeShapeType="1"/>
              </p:cNvSpPr>
              <p:nvPr/>
            </p:nvSpPr>
            <p:spPr bwMode="auto">
              <a:xfrm>
                <a:off x="11621"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91" name="Line 291"/>
              <p:cNvSpPr>
                <a:spLocks noChangeShapeType="1"/>
              </p:cNvSpPr>
              <p:nvPr/>
            </p:nvSpPr>
            <p:spPr bwMode="auto">
              <a:xfrm>
                <a:off x="11556"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92" name="Line 292"/>
              <p:cNvSpPr>
                <a:spLocks noChangeShapeType="1"/>
              </p:cNvSpPr>
              <p:nvPr/>
            </p:nvSpPr>
            <p:spPr bwMode="auto">
              <a:xfrm>
                <a:off x="11491" y="10495"/>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93" name="Line 293"/>
              <p:cNvSpPr>
                <a:spLocks noChangeShapeType="1"/>
              </p:cNvSpPr>
              <p:nvPr/>
            </p:nvSpPr>
            <p:spPr bwMode="auto">
              <a:xfrm>
                <a:off x="11426" y="10495"/>
                <a:ext cx="2"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94" name="Line 294"/>
              <p:cNvSpPr>
                <a:spLocks noChangeShapeType="1"/>
              </p:cNvSpPr>
              <p:nvPr/>
            </p:nvSpPr>
            <p:spPr bwMode="auto">
              <a:xfrm>
                <a:off x="11360" y="10495"/>
                <a:ext cx="3" cy="231"/>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205095" name="Oval 295"/>
            <p:cNvSpPr>
              <a:spLocks noChangeArrowheads="1"/>
            </p:cNvSpPr>
            <p:nvPr/>
          </p:nvSpPr>
          <p:spPr bwMode="auto">
            <a:xfrm>
              <a:off x="2789069" y="4319816"/>
              <a:ext cx="1169988" cy="264478"/>
            </a:xfrm>
            <a:prstGeom prst="ellipse">
              <a:avLst/>
            </a:prstGeom>
            <a:solidFill>
              <a:srgbClr val="C0C0C0"/>
            </a:solidFill>
            <a:ln w="12700">
              <a:solidFill>
                <a:srgbClr val="808080"/>
              </a:solidFill>
              <a:round/>
              <a:headEnd/>
              <a:tailEnd/>
            </a:ln>
          </p:spPr>
          <p:txBody>
            <a:bodyPr wrap="none" lIns="101882" tIns="50941" rIns="101882" bIns="50941" anchor="ctr">
              <a:prstTxWarp prst="textNoShape">
                <a:avLst/>
              </a:prstTxWarp>
            </a:bodyPr>
            <a:lstStyle/>
            <a:p>
              <a:endParaRPr lang="en-US"/>
            </a:p>
          </p:txBody>
        </p:sp>
        <p:sp>
          <p:nvSpPr>
            <p:cNvPr id="205096" name="Line 296"/>
            <p:cNvSpPr>
              <a:spLocks noChangeShapeType="1"/>
            </p:cNvSpPr>
            <p:nvPr/>
          </p:nvSpPr>
          <p:spPr bwMode="auto">
            <a:xfrm>
              <a:off x="2789068" y="4298225"/>
              <a:ext cx="1747" cy="163725"/>
            </a:xfrm>
            <a:prstGeom prst="line">
              <a:avLst/>
            </a:prstGeom>
            <a:noFill/>
            <a:ln w="12700">
              <a:solidFill>
                <a:srgbClr val="000000"/>
              </a:solidFill>
              <a:round/>
              <a:headEnd/>
              <a:tailEnd/>
            </a:ln>
          </p:spPr>
          <p:txBody>
            <a:bodyPr wrap="none" lIns="101882" tIns="50941" rIns="101882" bIns="50941" anchor="ctr">
              <a:prstTxWarp prst="textNoShape">
                <a:avLst/>
              </a:prstTxWarp>
            </a:bodyPr>
            <a:lstStyle/>
            <a:p>
              <a:endParaRPr lang="en-US"/>
            </a:p>
          </p:txBody>
        </p:sp>
        <p:sp>
          <p:nvSpPr>
            <p:cNvPr id="205097" name="Line 297"/>
            <p:cNvSpPr>
              <a:spLocks noChangeShapeType="1"/>
            </p:cNvSpPr>
            <p:nvPr/>
          </p:nvSpPr>
          <p:spPr bwMode="auto">
            <a:xfrm>
              <a:off x="3959056" y="4298225"/>
              <a:ext cx="0" cy="163725"/>
            </a:xfrm>
            <a:prstGeom prst="line">
              <a:avLst/>
            </a:prstGeom>
            <a:noFill/>
            <a:ln w="12700">
              <a:solidFill>
                <a:srgbClr val="808080"/>
              </a:solidFill>
              <a:round/>
              <a:headEnd/>
              <a:tailEnd/>
            </a:ln>
          </p:spPr>
          <p:txBody>
            <a:bodyPr wrap="none" lIns="101882" tIns="50941" rIns="101882" bIns="50941" anchor="ctr">
              <a:prstTxWarp prst="textNoShape">
                <a:avLst/>
              </a:prstTxWarp>
            </a:bodyPr>
            <a:lstStyle/>
            <a:p>
              <a:endParaRPr lang="en-US"/>
            </a:p>
          </p:txBody>
        </p:sp>
        <p:sp>
          <p:nvSpPr>
            <p:cNvPr id="205098" name="Rectangle 298"/>
            <p:cNvSpPr>
              <a:spLocks noChangeArrowheads="1"/>
            </p:cNvSpPr>
            <p:nvPr/>
          </p:nvSpPr>
          <p:spPr bwMode="auto">
            <a:xfrm>
              <a:off x="2789069" y="4298225"/>
              <a:ext cx="277654" cy="160126"/>
            </a:xfrm>
            <a:prstGeom prst="rect">
              <a:avLst/>
            </a:prstGeom>
            <a:solidFill>
              <a:srgbClr val="C0C0C0"/>
            </a:solidFill>
            <a:ln w="12700">
              <a:noFill/>
              <a:miter lim="800000"/>
              <a:headEnd/>
              <a:tailEnd/>
            </a:ln>
          </p:spPr>
          <p:txBody>
            <a:bodyPr lIns="101882" tIns="50941" rIns="101882" bIns="50941" anchor="ctr">
              <a:prstTxWarp prst="textNoShape">
                <a:avLst/>
              </a:prstTxWarp>
            </a:bodyPr>
            <a:lstStyle/>
            <a:p>
              <a:pPr eaLnBrk="1" hangingPunct="1"/>
              <a:endParaRPr lang="en-US" sz="2200" dirty="0"/>
            </a:p>
          </p:txBody>
        </p:sp>
        <p:sp>
          <p:nvSpPr>
            <p:cNvPr id="205099" name="Rectangle 299"/>
            <p:cNvSpPr>
              <a:spLocks noChangeArrowheads="1"/>
            </p:cNvSpPr>
            <p:nvPr/>
          </p:nvSpPr>
          <p:spPr bwMode="auto">
            <a:xfrm>
              <a:off x="3604568" y="4287430"/>
              <a:ext cx="354488" cy="160126"/>
            </a:xfrm>
            <a:prstGeom prst="rect">
              <a:avLst/>
            </a:prstGeom>
            <a:solidFill>
              <a:srgbClr val="C0C0C0"/>
            </a:solidFill>
            <a:ln w="12700">
              <a:noFill/>
              <a:miter lim="800000"/>
              <a:headEnd/>
              <a:tailEnd/>
            </a:ln>
          </p:spPr>
          <p:txBody>
            <a:bodyPr lIns="101882" tIns="50941" rIns="101882" bIns="50941" anchor="ctr">
              <a:prstTxWarp prst="textNoShape">
                <a:avLst/>
              </a:prstTxWarp>
            </a:bodyPr>
            <a:lstStyle/>
            <a:p>
              <a:pPr eaLnBrk="1" hangingPunct="1"/>
              <a:endParaRPr lang="en-US" sz="2200" dirty="0"/>
            </a:p>
          </p:txBody>
        </p:sp>
        <p:sp>
          <p:nvSpPr>
            <p:cNvPr id="205100" name="Oval 300"/>
            <p:cNvSpPr>
              <a:spLocks noChangeArrowheads="1"/>
            </p:cNvSpPr>
            <p:nvPr/>
          </p:nvSpPr>
          <p:spPr bwMode="auto">
            <a:xfrm>
              <a:off x="2778591" y="4107513"/>
              <a:ext cx="1169988" cy="309457"/>
            </a:xfrm>
            <a:prstGeom prst="ellipse">
              <a:avLst/>
            </a:prstGeom>
            <a:solidFill>
              <a:srgbClr val="C0C0C0"/>
            </a:solidFill>
            <a:ln w="12700">
              <a:solidFill>
                <a:srgbClr val="808080"/>
              </a:solidFill>
              <a:round/>
              <a:headEnd/>
              <a:tailEnd/>
            </a:ln>
          </p:spPr>
          <p:txBody>
            <a:bodyPr wrap="none" lIns="101882" tIns="50941" rIns="101882" bIns="50941" anchor="ctr">
              <a:prstTxWarp prst="textNoShape">
                <a:avLst/>
              </a:prstTxWarp>
            </a:bodyPr>
            <a:lstStyle/>
            <a:p>
              <a:endParaRPr lang="en-US"/>
            </a:p>
          </p:txBody>
        </p:sp>
        <p:grpSp>
          <p:nvGrpSpPr>
            <p:cNvPr id="26" name="Group 301"/>
            <p:cNvGrpSpPr>
              <a:grpSpLocks/>
            </p:cNvGrpSpPr>
            <p:nvPr/>
          </p:nvGrpSpPr>
          <p:grpSpPr bwMode="auto">
            <a:xfrm>
              <a:off x="3061484" y="4175882"/>
              <a:ext cx="578009" cy="179917"/>
              <a:chOff x="2848" y="848"/>
              <a:chExt cx="140" cy="98"/>
            </a:xfrm>
          </p:grpSpPr>
          <p:sp>
            <p:nvSpPr>
              <p:cNvPr id="205102" name="Line 302"/>
              <p:cNvSpPr>
                <a:spLocks noChangeShapeType="1"/>
              </p:cNvSpPr>
              <p:nvPr/>
            </p:nvSpPr>
            <p:spPr bwMode="auto">
              <a:xfrm flipV="1">
                <a:off x="2848" y="848"/>
                <a:ext cx="50" cy="2"/>
              </a:xfrm>
              <a:prstGeom prst="line">
                <a:avLst/>
              </a:prstGeom>
              <a:noFill/>
              <a:ln w="28575">
                <a:solidFill>
                  <a:srgbClr val="808080"/>
                </a:solidFill>
                <a:round/>
                <a:headEnd/>
                <a:tailEnd/>
              </a:ln>
            </p:spPr>
            <p:txBody>
              <a:bodyPr wrap="none" anchor="ctr">
                <a:prstTxWarp prst="textNoShape">
                  <a:avLst/>
                </a:prstTxWarp>
              </a:bodyPr>
              <a:lstStyle/>
              <a:p>
                <a:endParaRPr lang="en-US"/>
              </a:p>
            </p:txBody>
          </p:sp>
          <p:sp>
            <p:nvSpPr>
              <p:cNvPr id="205103" name="Line 303"/>
              <p:cNvSpPr>
                <a:spLocks noChangeShapeType="1"/>
              </p:cNvSpPr>
              <p:nvPr/>
            </p:nvSpPr>
            <p:spPr bwMode="auto">
              <a:xfrm>
                <a:off x="2944" y="946"/>
                <a:ext cx="44" cy="0"/>
              </a:xfrm>
              <a:prstGeom prst="line">
                <a:avLst/>
              </a:prstGeom>
              <a:noFill/>
              <a:ln w="28575">
                <a:solidFill>
                  <a:srgbClr val="808080"/>
                </a:solidFill>
                <a:round/>
                <a:headEnd/>
                <a:tailEnd/>
              </a:ln>
            </p:spPr>
            <p:txBody>
              <a:bodyPr wrap="none" anchor="ctr">
                <a:prstTxWarp prst="textNoShape">
                  <a:avLst/>
                </a:prstTxWarp>
              </a:bodyPr>
              <a:lstStyle/>
              <a:p>
                <a:endParaRPr lang="en-US"/>
              </a:p>
            </p:txBody>
          </p:sp>
          <p:sp>
            <p:nvSpPr>
              <p:cNvPr id="205104" name="Line 304"/>
              <p:cNvSpPr>
                <a:spLocks noChangeShapeType="1"/>
              </p:cNvSpPr>
              <p:nvPr/>
            </p:nvSpPr>
            <p:spPr bwMode="auto">
              <a:xfrm>
                <a:off x="2894" y="850"/>
                <a:ext cx="52" cy="96"/>
              </a:xfrm>
              <a:prstGeom prst="line">
                <a:avLst/>
              </a:prstGeom>
              <a:noFill/>
              <a:ln w="28575">
                <a:solidFill>
                  <a:srgbClr val="808080"/>
                </a:solidFill>
                <a:round/>
                <a:headEnd/>
                <a:tailEnd/>
              </a:ln>
            </p:spPr>
            <p:txBody>
              <a:bodyPr wrap="none" anchor="ctr">
                <a:prstTxWarp prst="textNoShape">
                  <a:avLst/>
                </a:prstTxWarp>
              </a:bodyPr>
              <a:lstStyle/>
              <a:p>
                <a:endParaRPr lang="en-US"/>
              </a:p>
            </p:txBody>
          </p:sp>
        </p:grpSp>
        <p:grpSp>
          <p:nvGrpSpPr>
            <p:cNvPr id="27" name="Group 305"/>
            <p:cNvGrpSpPr>
              <a:grpSpLocks/>
            </p:cNvGrpSpPr>
            <p:nvPr/>
          </p:nvGrpSpPr>
          <p:grpSpPr bwMode="auto">
            <a:xfrm flipV="1">
              <a:off x="3061484" y="4172283"/>
              <a:ext cx="578009" cy="179917"/>
              <a:chOff x="2848" y="848"/>
              <a:chExt cx="140" cy="98"/>
            </a:xfrm>
          </p:grpSpPr>
          <p:sp>
            <p:nvSpPr>
              <p:cNvPr id="205106" name="Line 306"/>
              <p:cNvSpPr>
                <a:spLocks noChangeShapeType="1"/>
              </p:cNvSpPr>
              <p:nvPr/>
            </p:nvSpPr>
            <p:spPr bwMode="auto">
              <a:xfrm flipV="1">
                <a:off x="2848" y="848"/>
                <a:ext cx="50" cy="2"/>
              </a:xfrm>
              <a:prstGeom prst="line">
                <a:avLst/>
              </a:prstGeom>
              <a:noFill/>
              <a:ln w="28575">
                <a:solidFill>
                  <a:srgbClr val="969696"/>
                </a:solidFill>
                <a:round/>
                <a:headEnd/>
                <a:tailEnd/>
              </a:ln>
            </p:spPr>
            <p:txBody>
              <a:bodyPr wrap="none" anchor="ctr">
                <a:prstTxWarp prst="textNoShape">
                  <a:avLst/>
                </a:prstTxWarp>
              </a:bodyPr>
              <a:lstStyle/>
              <a:p>
                <a:endParaRPr lang="en-US"/>
              </a:p>
            </p:txBody>
          </p:sp>
          <p:sp>
            <p:nvSpPr>
              <p:cNvPr id="205107" name="Line 307"/>
              <p:cNvSpPr>
                <a:spLocks noChangeShapeType="1"/>
              </p:cNvSpPr>
              <p:nvPr/>
            </p:nvSpPr>
            <p:spPr bwMode="auto">
              <a:xfrm>
                <a:off x="2944" y="946"/>
                <a:ext cx="44" cy="0"/>
              </a:xfrm>
              <a:prstGeom prst="line">
                <a:avLst/>
              </a:prstGeom>
              <a:noFill/>
              <a:ln w="28575">
                <a:solidFill>
                  <a:srgbClr val="969696"/>
                </a:solidFill>
                <a:round/>
                <a:headEnd/>
                <a:tailEnd/>
              </a:ln>
            </p:spPr>
            <p:txBody>
              <a:bodyPr wrap="none" anchor="ctr">
                <a:prstTxWarp prst="textNoShape">
                  <a:avLst/>
                </a:prstTxWarp>
              </a:bodyPr>
              <a:lstStyle/>
              <a:p>
                <a:endParaRPr lang="en-US"/>
              </a:p>
            </p:txBody>
          </p:sp>
          <p:sp>
            <p:nvSpPr>
              <p:cNvPr id="205108" name="Line 308"/>
              <p:cNvSpPr>
                <a:spLocks noChangeShapeType="1"/>
              </p:cNvSpPr>
              <p:nvPr/>
            </p:nvSpPr>
            <p:spPr bwMode="auto">
              <a:xfrm>
                <a:off x="2894" y="850"/>
                <a:ext cx="52" cy="96"/>
              </a:xfrm>
              <a:prstGeom prst="line">
                <a:avLst/>
              </a:prstGeom>
              <a:noFill/>
              <a:ln w="28575">
                <a:solidFill>
                  <a:srgbClr val="969696"/>
                </a:solidFill>
                <a:round/>
                <a:headEnd/>
                <a:tailEnd/>
              </a:ln>
            </p:spPr>
            <p:txBody>
              <a:bodyPr wrap="none" anchor="ctr">
                <a:prstTxWarp prst="textNoShape">
                  <a:avLst/>
                </a:prstTxWarp>
              </a:bodyPr>
              <a:lstStyle/>
              <a:p>
                <a:endParaRPr lang="en-US"/>
              </a:p>
            </p:txBody>
          </p:sp>
        </p:grpSp>
        <p:sp>
          <p:nvSpPr>
            <p:cNvPr id="205109" name="Line 309"/>
            <p:cNvSpPr>
              <a:spLocks noChangeShapeType="1"/>
            </p:cNvSpPr>
            <p:nvPr/>
          </p:nvSpPr>
          <p:spPr bwMode="auto">
            <a:xfrm flipH="1">
              <a:off x="2085330" y="4542912"/>
              <a:ext cx="955198" cy="919375"/>
            </a:xfrm>
            <a:prstGeom prst="line">
              <a:avLst/>
            </a:prstGeom>
            <a:noFill/>
            <a:ln w="19050">
              <a:solidFill>
                <a:srgbClr val="000000"/>
              </a:solidFill>
              <a:round/>
              <a:headEnd/>
              <a:tailEnd/>
            </a:ln>
          </p:spPr>
          <p:txBody>
            <a:bodyPr lIns="101882" tIns="50941" rIns="101882" bIns="50941">
              <a:prstTxWarp prst="textNoShape">
                <a:avLst/>
              </a:prstTxWarp>
            </a:bodyPr>
            <a:lstStyle/>
            <a:p>
              <a:endParaRPr lang="en-US"/>
            </a:p>
          </p:txBody>
        </p:sp>
        <p:grpSp>
          <p:nvGrpSpPr>
            <p:cNvPr id="28" name="Group 310"/>
            <p:cNvGrpSpPr>
              <a:grpSpLocks/>
            </p:cNvGrpSpPr>
            <p:nvPr/>
          </p:nvGrpSpPr>
          <p:grpSpPr bwMode="auto">
            <a:xfrm rot="8027572">
              <a:off x="3160889" y="4098915"/>
              <a:ext cx="365230" cy="263684"/>
              <a:chOff x="11283" y="10423"/>
              <a:chExt cx="475" cy="374"/>
            </a:xfrm>
          </p:grpSpPr>
          <p:sp>
            <p:nvSpPr>
              <p:cNvPr id="205111" name="Rectangle 311"/>
              <p:cNvSpPr>
                <a:spLocks noChangeArrowheads="1"/>
              </p:cNvSpPr>
              <p:nvPr/>
            </p:nvSpPr>
            <p:spPr bwMode="auto">
              <a:xfrm>
                <a:off x="11283" y="10423"/>
                <a:ext cx="475" cy="374"/>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205112" name="Line 312"/>
              <p:cNvSpPr>
                <a:spLocks noChangeShapeType="1"/>
              </p:cNvSpPr>
              <p:nvPr/>
            </p:nvSpPr>
            <p:spPr bwMode="auto">
              <a:xfrm>
                <a:off x="11686"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113" name="Line 313"/>
              <p:cNvSpPr>
                <a:spLocks noChangeShapeType="1"/>
              </p:cNvSpPr>
              <p:nvPr/>
            </p:nvSpPr>
            <p:spPr bwMode="auto">
              <a:xfrm>
                <a:off x="11621"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114" name="Line 314"/>
              <p:cNvSpPr>
                <a:spLocks noChangeShapeType="1"/>
              </p:cNvSpPr>
              <p:nvPr/>
            </p:nvSpPr>
            <p:spPr bwMode="auto">
              <a:xfrm>
                <a:off x="11556"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115" name="Line 315"/>
              <p:cNvSpPr>
                <a:spLocks noChangeShapeType="1"/>
              </p:cNvSpPr>
              <p:nvPr/>
            </p:nvSpPr>
            <p:spPr bwMode="auto">
              <a:xfrm>
                <a:off x="11491" y="10495"/>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116" name="Line 316"/>
              <p:cNvSpPr>
                <a:spLocks noChangeShapeType="1"/>
              </p:cNvSpPr>
              <p:nvPr/>
            </p:nvSpPr>
            <p:spPr bwMode="auto">
              <a:xfrm>
                <a:off x="11426" y="10495"/>
                <a:ext cx="2"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117" name="Line 317"/>
              <p:cNvSpPr>
                <a:spLocks noChangeShapeType="1"/>
              </p:cNvSpPr>
              <p:nvPr/>
            </p:nvSpPr>
            <p:spPr bwMode="auto">
              <a:xfrm>
                <a:off x="11360" y="10495"/>
                <a:ext cx="3" cy="231"/>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205118" name="Freeform 318"/>
            <p:cNvSpPr>
              <a:spLocks/>
            </p:cNvSpPr>
            <p:nvPr/>
          </p:nvSpPr>
          <p:spPr bwMode="auto">
            <a:xfrm>
              <a:off x="1907213" y="2211192"/>
              <a:ext cx="5574030" cy="3324860"/>
            </a:xfrm>
            <a:custGeom>
              <a:avLst/>
              <a:gdLst/>
              <a:ahLst/>
              <a:cxnLst>
                <a:cxn ang="0">
                  <a:pos x="7965" y="3420"/>
                </a:cxn>
                <a:cxn ang="0">
                  <a:pos x="7980" y="4620"/>
                </a:cxn>
                <a:cxn ang="0">
                  <a:pos x="0" y="4605"/>
                </a:cxn>
                <a:cxn ang="0">
                  <a:pos x="3315" y="1485"/>
                </a:cxn>
                <a:cxn ang="0">
                  <a:pos x="2355" y="1455"/>
                </a:cxn>
                <a:cxn ang="0">
                  <a:pos x="2355" y="0"/>
                </a:cxn>
              </a:cxnLst>
              <a:rect l="0" t="0" r="r" b="b"/>
              <a:pathLst>
                <a:path w="7980" h="4620">
                  <a:moveTo>
                    <a:pt x="7965" y="3420"/>
                  </a:moveTo>
                  <a:lnTo>
                    <a:pt x="7980" y="4620"/>
                  </a:lnTo>
                  <a:lnTo>
                    <a:pt x="0" y="4605"/>
                  </a:lnTo>
                  <a:lnTo>
                    <a:pt x="3315" y="1485"/>
                  </a:lnTo>
                  <a:lnTo>
                    <a:pt x="2355" y="1455"/>
                  </a:lnTo>
                  <a:lnTo>
                    <a:pt x="2355" y="0"/>
                  </a:lnTo>
                </a:path>
              </a:pathLst>
            </a:custGeom>
            <a:noFill/>
            <a:ln w="38100" cmpd="sng">
              <a:solidFill>
                <a:srgbClr val="FF00FF"/>
              </a:solidFill>
              <a:round/>
              <a:headEnd type="none" w="med" len="med"/>
              <a:tailEnd type="triangle" w="med" len="med"/>
            </a:ln>
          </p:spPr>
          <p:txBody>
            <a:bodyPr lIns="101882" tIns="50941" rIns="101882" bIns="50941">
              <a:prstTxWarp prst="textNoShape">
                <a:avLst/>
              </a:prstTxWarp>
            </a:bodyPr>
            <a:lstStyle/>
            <a:p>
              <a:endParaRPr lang="en-US"/>
            </a:p>
          </p:txBody>
        </p:sp>
        <p:sp>
          <p:nvSpPr>
            <p:cNvPr id="205119" name="Freeform 319"/>
            <p:cNvSpPr>
              <a:spLocks/>
            </p:cNvSpPr>
            <p:nvPr/>
          </p:nvSpPr>
          <p:spPr bwMode="auto">
            <a:xfrm>
              <a:off x="1467158" y="2319142"/>
              <a:ext cx="6317933" cy="3270885"/>
            </a:xfrm>
            <a:custGeom>
              <a:avLst/>
              <a:gdLst/>
              <a:ahLst/>
              <a:cxnLst>
                <a:cxn ang="0">
                  <a:pos x="0" y="2880"/>
                </a:cxn>
                <a:cxn ang="0">
                  <a:pos x="0" y="4530"/>
                </a:cxn>
                <a:cxn ang="0">
                  <a:pos x="885" y="4545"/>
                </a:cxn>
                <a:cxn ang="0">
                  <a:pos x="3510" y="2010"/>
                </a:cxn>
                <a:cxn ang="0">
                  <a:pos x="7140" y="2055"/>
                </a:cxn>
                <a:cxn ang="0">
                  <a:pos x="8145" y="1020"/>
                </a:cxn>
                <a:cxn ang="0">
                  <a:pos x="9045" y="1020"/>
                </a:cxn>
                <a:cxn ang="0">
                  <a:pos x="9015" y="0"/>
                </a:cxn>
              </a:cxnLst>
              <a:rect l="0" t="0" r="r" b="b"/>
              <a:pathLst>
                <a:path w="9045" h="4545">
                  <a:moveTo>
                    <a:pt x="0" y="2880"/>
                  </a:moveTo>
                  <a:lnTo>
                    <a:pt x="0" y="4530"/>
                  </a:lnTo>
                  <a:lnTo>
                    <a:pt x="885" y="4545"/>
                  </a:lnTo>
                  <a:lnTo>
                    <a:pt x="3510" y="2010"/>
                  </a:lnTo>
                  <a:lnTo>
                    <a:pt x="7140" y="2055"/>
                  </a:lnTo>
                  <a:lnTo>
                    <a:pt x="8145" y="1020"/>
                  </a:lnTo>
                  <a:lnTo>
                    <a:pt x="9045" y="1020"/>
                  </a:lnTo>
                  <a:lnTo>
                    <a:pt x="9015" y="0"/>
                  </a:lnTo>
                </a:path>
              </a:pathLst>
            </a:custGeom>
            <a:noFill/>
            <a:ln w="38100" cmpd="sng">
              <a:solidFill>
                <a:srgbClr val="0000FF"/>
              </a:solidFill>
              <a:round/>
              <a:headEnd type="none" w="med" len="med"/>
              <a:tailEnd type="triangle" w="med" len="med"/>
            </a:ln>
          </p:spPr>
          <p:txBody>
            <a:bodyPr lIns="101882" tIns="50941" rIns="101882" bIns="50941">
              <a:prstTxWarp prst="textNoShape">
                <a:avLst/>
              </a:prstTxWarp>
            </a:bodyPr>
            <a:lstStyle/>
            <a:p>
              <a:endParaRPr lang="en-US"/>
            </a:p>
          </p:txBody>
        </p:sp>
        <p:sp>
          <p:nvSpPr>
            <p:cNvPr id="205120" name="Freeform 320"/>
            <p:cNvSpPr>
              <a:spLocks/>
            </p:cNvSpPr>
            <p:nvPr/>
          </p:nvSpPr>
          <p:spPr bwMode="auto">
            <a:xfrm>
              <a:off x="1603365" y="2373117"/>
              <a:ext cx="6370320" cy="3022600"/>
            </a:xfrm>
            <a:custGeom>
              <a:avLst/>
              <a:gdLst/>
              <a:ahLst/>
              <a:cxnLst>
                <a:cxn ang="0">
                  <a:pos x="0" y="2821"/>
                </a:cxn>
                <a:cxn ang="0">
                  <a:pos x="0" y="4201"/>
                </a:cxn>
                <a:cxn ang="0">
                  <a:pos x="4890" y="4201"/>
                </a:cxn>
                <a:cxn ang="0">
                  <a:pos x="8055" y="1051"/>
                </a:cxn>
                <a:cxn ang="0">
                  <a:pos x="9120" y="1080"/>
                </a:cxn>
                <a:cxn ang="0">
                  <a:pos x="9105" y="0"/>
                </a:cxn>
              </a:cxnLst>
              <a:rect l="0" t="0" r="r" b="b"/>
              <a:pathLst>
                <a:path w="9120" h="4201">
                  <a:moveTo>
                    <a:pt x="0" y="2821"/>
                  </a:moveTo>
                  <a:lnTo>
                    <a:pt x="0" y="4201"/>
                  </a:lnTo>
                  <a:lnTo>
                    <a:pt x="4890" y="4201"/>
                  </a:lnTo>
                  <a:lnTo>
                    <a:pt x="8055" y="1051"/>
                  </a:lnTo>
                  <a:lnTo>
                    <a:pt x="9120" y="1080"/>
                  </a:lnTo>
                  <a:lnTo>
                    <a:pt x="9105" y="0"/>
                  </a:lnTo>
                </a:path>
              </a:pathLst>
            </a:custGeom>
            <a:noFill/>
            <a:ln w="38100" cmpd="sng">
              <a:solidFill>
                <a:srgbClr val="00FF00"/>
              </a:solidFill>
              <a:round/>
              <a:headEnd type="triangle" w="med" len="med"/>
              <a:tailEnd type="none" w="med" len="med"/>
            </a:ln>
          </p:spPr>
          <p:txBody>
            <a:bodyPr lIns="101882" tIns="50941" rIns="101882" bIns="50941">
              <a:prstTxWarp prst="textNoShape">
                <a:avLst/>
              </a:prstTxWarp>
            </a:bodyPr>
            <a:lstStyle/>
            <a:p>
              <a:endParaRPr lang="en-US"/>
            </a:p>
          </p:txBody>
        </p:sp>
        <p:grpSp>
          <p:nvGrpSpPr>
            <p:cNvPr id="29" name="Group 321"/>
            <p:cNvGrpSpPr>
              <a:grpSpLocks/>
            </p:cNvGrpSpPr>
            <p:nvPr/>
          </p:nvGrpSpPr>
          <p:grpSpPr bwMode="auto">
            <a:xfrm>
              <a:off x="1416516" y="4359397"/>
              <a:ext cx="99537" cy="307658"/>
              <a:chOff x="10104" y="10005"/>
              <a:chExt cx="137" cy="411"/>
            </a:xfrm>
          </p:grpSpPr>
          <p:sp>
            <p:nvSpPr>
              <p:cNvPr id="205122" name="Oval 322"/>
              <p:cNvSpPr>
                <a:spLocks noChangeArrowheads="1"/>
              </p:cNvSpPr>
              <p:nvPr/>
            </p:nvSpPr>
            <p:spPr bwMode="auto">
              <a:xfrm>
                <a:off x="10104" y="10005"/>
                <a:ext cx="137" cy="138"/>
              </a:xfrm>
              <a:prstGeom prst="ellipse">
                <a:avLst/>
              </a:prstGeom>
              <a:solidFill>
                <a:srgbClr val="0000FF"/>
              </a:solidFill>
              <a:ln w="9525">
                <a:noFill/>
                <a:round/>
                <a:headEnd/>
                <a:tailEnd/>
              </a:ln>
            </p:spPr>
            <p:txBody>
              <a:bodyPr>
                <a:prstTxWarp prst="textNoShape">
                  <a:avLst/>
                </a:prstTxWarp>
              </a:bodyPr>
              <a:lstStyle/>
              <a:p>
                <a:endParaRPr lang="en-US"/>
              </a:p>
            </p:txBody>
          </p:sp>
          <p:sp>
            <p:nvSpPr>
              <p:cNvPr id="205123" name="Oval 323"/>
              <p:cNvSpPr>
                <a:spLocks noChangeArrowheads="1"/>
              </p:cNvSpPr>
              <p:nvPr/>
            </p:nvSpPr>
            <p:spPr bwMode="auto">
              <a:xfrm>
                <a:off x="10104" y="10278"/>
                <a:ext cx="137" cy="138"/>
              </a:xfrm>
              <a:prstGeom prst="ellipse">
                <a:avLst/>
              </a:prstGeom>
              <a:solidFill>
                <a:srgbClr val="0000FF"/>
              </a:solidFill>
              <a:ln w="9525">
                <a:noFill/>
                <a:round/>
                <a:headEnd/>
                <a:tailEnd/>
              </a:ln>
            </p:spPr>
            <p:txBody>
              <a:bodyPr>
                <a:prstTxWarp prst="textNoShape">
                  <a:avLst/>
                </a:prstTxWarp>
              </a:bodyPr>
              <a:lstStyle/>
              <a:p>
                <a:endParaRPr lang="en-US"/>
              </a:p>
            </p:txBody>
          </p:sp>
        </p:grpSp>
        <p:grpSp>
          <p:nvGrpSpPr>
            <p:cNvPr id="30" name="Group 324"/>
            <p:cNvGrpSpPr>
              <a:grpSpLocks/>
            </p:cNvGrpSpPr>
            <p:nvPr/>
          </p:nvGrpSpPr>
          <p:grpSpPr bwMode="auto">
            <a:xfrm>
              <a:off x="7418378" y="4627473"/>
              <a:ext cx="101283" cy="307657"/>
              <a:chOff x="10104" y="10005"/>
              <a:chExt cx="137" cy="411"/>
            </a:xfrm>
          </p:grpSpPr>
          <p:sp>
            <p:nvSpPr>
              <p:cNvPr id="205125" name="Oval 325"/>
              <p:cNvSpPr>
                <a:spLocks noChangeArrowheads="1"/>
              </p:cNvSpPr>
              <p:nvPr/>
            </p:nvSpPr>
            <p:spPr bwMode="auto">
              <a:xfrm>
                <a:off x="10104" y="10005"/>
                <a:ext cx="137" cy="138"/>
              </a:xfrm>
              <a:prstGeom prst="ellipse">
                <a:avLst/>
              </a:prstGeom>
              <a:solidFill>
                <a:srgbClr val="FF00FF"/>
              </a:solidFill>
              <a:ln w="9525">
                <a:noFill/>
                <a:round/>
                <a:headEnd/>
                <a:tailEnd/>
              </a:ln>
            </p:spPr>
            <p:txBody>
              <a:bodyPr>
                <a:prstTxWarp prst="textNoShape">
                  <a:avLst/>
                </a:prstTxWarp>
              </a:bodyPr>
              <a:lstStyle/>
              <a:p>
                <a:endParaRPr lang="en-US"/>
              </a:p>
            </p:txBody>
          </p:sp>
          <p:sp>
            <p:nvSpPr>
              <p:cNvPr id="205126" name="Oval 326"/>
              <p:cNvSpPr>
                <a:spLocks noChangeArrowheads="1"/>
              </p:cNvSpPr>
              <p:nvPr/>
            </p:nvSpPr>
            <p:spPr bwMode="auto">
              <a:xfrm>
                <a:off x="10104" y="10278"/>
                <a:ext cx="137" cy="138"/>
              </a:xfrm>
              <a:prstGeom prst="ellipse">
                <a:avLst/>
              </a:prstGeom>
              <a:solidFill>
                <a:srgbClr val="FF00FF"/>
              </a:solidFill>
              <a:ln w="9525">
                <a:noFill/>
                <a:round/>
                <a:headEnd/>
                <a:tailEnd/>
              </a:ln>
            </p:spPr>
            <p:txBody>
              <a:bodyPr>
                <a:prstTxWarp prst="textNoShape">
                  <a:avLst/>
                </a:prstTxWarp>
              </a:bodyPr>
              <a:lstStyle/>
              <a:p>
                <a:endParaRPr lang="en-US"/>
              </a:p>
            </p:txBody>
          </p:sp>
        </p:grpSp>
        <p:grpSp>
          <p:nvGrpSpPr>
            <p:cNvPr id="31" name="Group 327"/>
            <p:cNvGrpSpPr>
              <a:grpSpLocks/>
            </p:cNvGrpSpPr>
            <p:nvPr/>
          </p:nvGrpSpPr>
          <p:grpSpPr bwMode="auto">
            <a:xfrm>
              <a:off x="7910821" y="2295753"/>
              <a:ext cx="99536" cy="307657"/>
              <a:chOff x="10104" y="10005"/>
              <a:chExt cx="137" cy="411"/>
            </a:xfrm>
          </p:grpSpPr>
          <p:sp>
            <p:nvSpPr>
              <p:cNvPr id="205128" name="Oval 328"/>
              <p:cNvSpPr>
                <a:spLocks noChangeArrowheads="1"/>
              </p:cNvSpPr>
              <p:nvPr/>
            </p:nvSpPr>
            <p:spPr bwMode="auto">
              <a:xfrm>
                <a:off x="10104" y="10005"/>
                <a:ext cx="137" cy="138"/>
              </a:xfrm>
              <a:prstGeom prst="ellipse">
                <a:avLst/>
              </a:prstGeom>
              <a:solidFill>
                <a:srgbClr val="00FF00"/>
              </a:solidFill>
              <a:ln w="9525">
                <a:noFill/>
                <a:round/>
                <a:headEnd/>
                <a:tailEnd/>
              </a:ln>
            </p:spPr>
            <p:txBody>
              <a:bodyPr>
                <a:prstTxWarp prst="textNoShape">
                  <a:avLst/>
                </a:prstTxWarp>
              </a:bodyPr>
              <a:lstStyle/>
              <a:p>
                <a:endParaRPr lang="en-US"/>
              </a:p>
            </p:txBody>
          </p:sp>
          <p:sp>
            <p:nvSpPr>
              <p:cNvPr id="205129" name="Oval 329"/>
              <p:cNvSpPr>
                <a:spLocks noChangeArrowheads="1"/>
              </p:cNvSpPr>
              <p:nvPr/>
            </p:nvSpPr>
            <p:spPr bwMode="auto">
              <a:xfrm>
                <a:off x="10104" y="10278"/>
                <a:ext cx="137" cy="138"/>
              </a:xfrm>
              <a:prstGeom prst="ellipse">
                <a:avLst/>
              </a:prstGeom>
              <a:solidFill>
                <a:srgbClr val="00FF00"/>
              </a:solidFill>
              <a:ln w="9525">
                <a:noFill/>
                <a:round/>
                <a:headEnd/>
                <a:tailEnd/>
              </a:ln>
            </p:spPr>
            <p:txBody>
              <a:bodyPr>
                <a:prstTxWarp prst="textNoShape">
                  <a:avLst/>
                </a:prstTxWarp>
              </a:bodyPr>
              <a:lstStyle/>
              <a:p>
                <a:endParaRPr lang="en-US"/>
              </a:p>
            </p:txBody>
          </p:sp>
        </p:grpSp>
        <p:sp>
          <p:nvSpPr>
            <p:cNvPr id="323" name="Text Box 116"/>
            <p:cNvSpPr txBox="1">
              <a:spLocks noChangeArrowheads="1"/>
            </p:cNvSpPr>
            <p:nvPr/>
          </p:nvSpPr>
          <p:spPr bwMode="auto">
            <a:xfrm>
              <a:off x="6997722" y="4169471"/>
              <a:ext cx="696951" cy="274470"/>
            </a:xfrm>
            <a:prstGeom prst="rect">
              <a:avLst/>
            </a:prstGeom>
            <a:noFill/>
            <a:ln w="9525">
              <a:noFill/>
              <a:miter lim="800000"/>
              <a:headEnd/>
              <a:tailEnd/>
            </a:ln>
          </p:spPr>
          <p:txBody>
            <a:bodyPr>
              <a:prstTxWarp prst="textNoShape">
                <a:avLst/>
              </a:prstTxWarp>
            </a:bodyPr>
            <a:lstStyle/>
            <a:p>
              <a:pPr algn="l" eaLnBrk="1" hangingPunct="1"/>
              <a:r>
                <a:rPr lang="en-US" sz="1100" dirty="0">
                  <a:latin typeface="Arial" charset="0"/>
                </a:rPr>
                <a:t>Host C</a:t>
              </a:r>
              <a:endParaRPr lang="en-US" sz="2200" dirty="0"/>
            </a:p>
          </p:txBody>
        </p:sp>
        <p:sp>
          <p:nvSpPr>
            <p:cNvPr id="324" name="Text Box 116"/>
            <p:cNvSpPr txBox="1">
              <a:spLocks noChangeArrowheads="1"/>
            </p:cNvSpPr>
            <p:nvPr/>
          </p:nvSpPr>
          <p:spPr bwMode="auto">
            <a:xfrm>
              <a:off x="7667090" y="1849090"/>
              <a:ext cx="696951" cy="274470"/>
            </a:xfrm>
            <a:prstGeom prst="rect">
              <a:avLst/>
            </a:prstGeom>
            <a:noFill/>
            <a:ln w="9525">
              <a:noFill/>
              <a:miter lim="800000"/>
              <a:headEnd/>
              <a:tailEnd/>
            </a:ln>
          </p:spPr>
          <p:txBody>
            <a:bodyPr>
              <a:prstTxWarp prst="textNoShape">
                <a:avLst/>
              </a:prstTxWarp>
            </a:bodyPr>
            <a:lstStyle/>
            <a:p>
              <a:pPr algn="l" eaLnBrk="1" hangingPunct="1"/>
              <a:r>
                <a:rPr lang="en-US" sz="1100" dirty="0">
                  <a:latin typeface="Arial" charset="0"/>
                </a:rPr>
                <a:t>Host B</a:t>
              </a:r>
              <a:endParaRPr lang="en-US" sz="2200" dirty="0"/>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p:txBody>
          <a:bodyPr/>
          <a:lstStyle/>
          <a:p>
            <a:r>
              <a:rPr lang="en-US" dirty="0" smtClean="0"/>
              <a:t>Congestion Scenario </a:t>
            </a:r>
            <a:r>
              <a:rPr lang="en-US" dirty="0"/>
              <a:t>3</a:t>
            </a:r>
            <a:r>
              <a:rPr lang="en-US" sz="4400" dirty="0"/>
              <a:t> </a:t>
            </a:r>
          </a:p>
        </p:txBody>
      </p:sp>
      <p:sp>
        <p:nvSpPr>
          <p:cNvPr id="204803" name="Rectangle 3"/>
          <p:cNvSpPr>
            <a:spLocks noGrp="1" noChangeArrowheads="1"/>
          </p:cNvSpPr>
          <p:nvPr>
            <p:ph type="body" sz="half" idx="1"/>
          </p:nvPr>
        </p:nvSpPr>
        <p:spPr>
          <a:xfrm>
            <a:off x="0" y="6175090"/>
            <a:ext cx="4271537" cy="1414145"/>
          </a:xfrm>
        </p:spPr>
        <p:txBody>
          <a:bodyPr/>
          <a:lstStyle/>
          <a:p>
            <a:r>
              <a:rPr lang="en-US" sz="2400" i="1" dirty="0" smtClean="0">
                <a:latin typeface="Times New Roman" pitchFamily="18" charset="0"/>
                <a:cs typeface="Times New Roman" pitchFamily="18" charset="0"/>
              </a:rPr>
              <a:t>X &gt; R </a:t>
            </a:r>
            <a:r>
              <a:rPr lang="en-US" sz="2400" dirty="0" smtClean="0">
                <a:cs typeface="Times New Roman" pitchFamily="18" charset="0"/>
              </a:rPr>
              <a:t>sent from source</a:t>
            </a:r>
          </a:p>
          <a:p>
            <a:r>
              <a:rPr lang="en-US" sz="2400" i="1" dirty="0" smtClean="0">
                <a:latin typeface="Times New Roman" pitchFamily="18" charset="0"/>
                <a:cs typeface="Times New Roman" pitchFamily="18" charset="0"/>
              </a:rPr>
              <a:t>Y </a:t>
            </a:r>
            <a:r>
              <a:rPr lang="en-US" sz="2400" dirty="0" smtClean="0">
                <a:cs typeface="Times New Roman" pitchFamily="18" charset="0"/>
              </a:rPr>
              <a:t>after one hop</a:t>
            </a:r>
          </a:p>
          <a:p>
            <a:r>
              <a:rPr lang="en-US" sz="2400" i="1" dirty="0" smtClean="0">
                <a:latin typeface="Times New Roman" pitchFamily="18" charset="0"/>
                <a:cs typeface="Times New Roman" pitchFamily="18" charset="0"/>
              </a:rPr>
              <a:t>Z </a:t>
            </a:r>
            <a:r>
              <a:rPr lang="en-US" sz="2400" dirty="0" smtClean="0">
                <a:cs typeface="Times New Roman" pitchFamily="18" charset="0"/>
              </a:rPr>
              <a:t>after two hops</a:t>
            </a:r>
            <a:endParaRPr lang="en-US" sz="2600" dirty="0" smtClean="0"/>
          </a:p>
          <a:p>
            <a:endParaRPr lang="en-US" sz="2600" dirty="0"/>
          </a:p>
        </p:txBody>
      </p:sp>
      <p:sp>
        <p:nvSpPr>
          <p:cNvPr id="204961" name="Slide Number Placeholder 204960"/>
          <p:cNvSpPr>
            <a:spLocks noGrp="1"/>
          </p:cNvSpPr>
          <p:nvPr>
            <p:ph type="sldNum" sz="quarter" idx="10"/>
          </p:nvPr>
        </p:nvSpPr>
        <p:spPr/>
        <p:txBody>
          <a:bodyPr/>
          <a:lstStyle/>
          <a:p>
            <a:fld id="{3D3B5F21-1A54-0B47-ADF7-1313D7E1CAF8}" type="slidenum">
              <a:rPr lang="en-US" smtClean="0"/>
              <a:pPr/>
              <a:t>16</a:t>
            </a:fld>
            <a:endParaRPr lang="en-US"/>
          </a:p>
        </p:txBody>
      </p:sp>
      <p:grpSp>
        <p:nvGrpSpPr>
          <p:cNvPr id="2" name="Group 2"/>
          <p:cNvGrpSpPr/>
          <p:nvPr/>
        </p:nvGrpSpPr>
        <p:grpSpPr>
          <a:xfrm>
            <a:off x="840253" y="1676840"/>
            <a:ext cx="7523788" cy="4125489"/>
            <a:chOff x="840253" y="1676840"/>
            <a:chExt cx="7523788" cy="4125489"/>
          </a:xfrm>
        </p:grpSpPr>
        <p:sp>
          <p:nvSpPr>
            <p:cNvPr id="204814" name="Text Box 14"/>
            <p:cNvSpPr txBox="1">
              <a:spLocks noChangeArrowheads="1"/>
            </p:cNvSpPr>
            <p:nvPr/>
          </p:nvSpPr>
          <p:spPr bwMode="auto">
            <a:xfrm>
              <a:off x="4809481" y="2685639"/>
              <a:ext cx="2104231" cy="447993"/>
            </a:xfrm>
            <a:prstGeom prst="rect">
              <a:avLst/>
            </a:prstGeom>
            <a:noFill/>
            <a:ln w="9525">
              <a:noFill/>
              <a:miter lim="800000"/>
              <a:headEnd/>
              <a:tailEnd/>
            </a:ln>
          </p:spPr>
          <p:txBody>
            <a:bodyPr lIns="101882" tIns="50941" rIns="101882" bIns="50941">
              <a:prstTxWarp prst="textNoShape">
                <a:avLst/>
              </a:prstTxWarp>
            </a:bodyPr>
            <a:lstStyle/>
            <a:p>
              <a:pPr algn="ctr" eaLnBrk="1" hangingPunct="1"/>
              <a:r>
                <a:rPr lang="en-US" dirty="0" smtClean="0">
                  <a:solidFill>
                    <a:schemeClr val="tx2"/>
                  </a:solidFill>
                  <a:latin typeface="Arial" charset="0"/>
                </a:rPr>
                <a:t>shared </a:t>
              </a:r>
              <a:r>
                <a:rPr lang="en-US" dirty="0">
                  <a:solidFill>
                    <a:schemeClr val="tx2"/>
                  </a:solidFill>
                  <a:latin typeface="Arial" charset="0"/>
                </a:rPr>
                <a:t>output link </a:t>
              </a:r>
              <a:r>
                <a:rPr lang="en-US" dirty="0" smtClean="0">
                  <a:solidFill>
                    <a:schemeClr val="tx2"/>
                  </a:solidFill>
                  <a:latin typeface="Arial" charset="0"/>
                </a:rPr>
                <a:t>finite buffers</a:t>
              </a:r>
              <a:endParaRPr lang="en-US" dirty="0">
                <a:solidFill>
                  <a:schemeClr val="tx2"/>
                </a:solidFill>
              </a:endParaRPr>
            </a:p>
          </p:txBody>
        </p:sp>
        <p:sp>
          <p:nvSpPr>
            <p:cNvPr id="204815" name="Line 15"/>
            <p:cNvSpPr>
              <a:spLocks noChangeShapeType="1"/>
            </p:cNvSpPr>
            <p:nvPr/>
          </p:nvSpPr>
          <p:spPr bwMode="auto">
            <a:xfrm flipH="1">
              <a:off x="3365331" y="3215127"/>
              <a:ext cx="1016318" cy="982345"/>
            </a:xfrm>
            <a:prstGeom prst="line">
              <a:avLst/>
            </a:prstGeom>
            <a:noFill/>
            <a:ln w="19050">
              <a:solidFill>
                <a:srgbClr val="000000"/>
              </a:solidFill>
              <a:round/>
              <a:headEnd/>
              <a:tailEnd/>
            </a:ln>
          </p:spPr>
          <p:txBody>
            <a:bodyPr lIns="101882" tIns="50941" rIns="101882" bIns="50941">
              <a:prstTxWarp prst="textNoShape">
                <a:avLst/>
              </a:prstTxWarp>
            </a:bodyPr>
            <a:lstStyle/>
            <a:p>
              <a:endParaRPr lang="en-US"/>
            </a:p>
          </p:txBody>
        </p:sp>
        <p:sp>
          <p:nvSpPr>
            <p:cNvPr id="204816" name="Line 16"/>
            <p:cNvSpPr>
              <a:spLocks noChangeShapeType="1"/>
            </p:cNvSpPr>
            <p:nvPr/>
          </p:nvSpPr>
          <p:spPr bwMode="auto">
            <a:xfrm flipH="1">
              <a:off x="3899684" y="3215127"/>
              <a:ext cx="481965" cy="1800"/>
            </a:xfrm>
            <a:prstGeom prst="line">
              <a:avLst/>
            </a:prstGeom>
            <a:noFill/>
            <a:ln w="19050">
              <a:solidFill>
                <a:srgbClr val="000000"/>
              </a:solidFill>
              <a:round/>
              <a:headEnd/>
              <a:tailEnd/>
            </a:ln>
          </p:spPr>
          <p:txBody>
            <a:bodyPr lIns="101882" tIns="50941" rIns="101882" bIns="50941">
              <a:prstTxWarp prst="textNoShape">
                <a:avLst/>
              </a:prstTxWarp>
            </a:bodyPr>
            <a:lstStyle/>
            <a:p>
              <a:endParaRPr lang="en-US"/>
            </a:p>
          </p:txBody>
        </p:sp>
        <p:grpSp>
          <p:nvGrpSpPr>
            <p:cNvPr id="3" name="Group 17"/>
            <p:cNvGrpSpPr>
              <a:grpSpLocks/>
            </p:cNvGrpSpPr>
            <p:nvPr/>
          </p:nvGrpSpPr>
          <p:grpSpPr bwMode="auto">
            <a:xfrm>
              <a:off x="3051006" y="1703827"/>
              <a:ext cx="1077437" cy="1703811"/>
              <a:chOff x="12464" y="10193"/>
              <a:chExt cx="1481" cy="2272"/>
            </a:xfrm>
          </p:grpSpPr>
          <p:grpSp>
            <p:nvGrpSpPr>
              <p:cNvPr id="4" name="Group 18"/>
              <p:cNvGrpSpPr>
                <a:grpSpLocks/>
              </p:cNvGrpSpPr>
              <p:nvPr/>
            </p:nvGrpSpPr>
            <p:grpSpPr bwMode="auto">
              <a:xfrm>
                <a:off x="12464" y="11102"/>
                <a:ext cx="1481" cy="1363"/>
                <a:chOff x="5850" y="13487"/>
                <a:chExt cx="2023" cy="1840"/>
              </a:xfrm>
            </p:grpSpPr>
            <p:sp>
              <p:nvSpPr>
                <p:cNvPr id="204819" name="Freeform 19"/>
                <p:cNvSpPr>
                  <a:spLocks/>
                </p:cNvSpPr>
                <p:nvPr/>
              </p:nvSpPr>
              <p:spPr bwMode="auto">
                <a:xfrm>
                  <a:off x="5850" y="13632"/>
                  <a:ext cx="2023" cy="1695"/>
                </a:xfrm>
                <a:custGeom>
                  <a:avLst/>
                  <a:gdLst/>
                  <a:ahLst/>
                  <a:cxnLst>
                    <a:cxn ang="0">
                      <a:pos x="570" y="121"/>
                    </a:cxn>
                    <a:cxn ang="0">
                      <a:pos x="575" y="120"/>
                    </a:cxn>
                    <a:cxn ang="0">
                      <a:pos x="586" y="116"/>
                    </a:cxn>
                    <a:cxn ang="0">
                      <a:pos x="607" y="108"/>
                    </a:cxn>
                    <a:cxn ang="0">
                      <a:pos x="636" y="101"/>
                    </a:cxn>
                    <a:cxn ang="0">
                      <a:pos x="672" y="90"/>
                    </a:cxn>
                    <a:cxn ang="0">
                      <a:pos x="718" y="79"/>
                    </a:cxn>
                    <a:cxn ang="0">
                      <a:pos x="771" y="67"/>
                    </a:cxn>
                    <a:cxn ang="0">
                      <a:pos x="834" y="55"/>
                    </a:cxn>
                    <a:cxn ang="0">
                      <a:pos x="904" y="43"/>
                    </a:cxn>
                    <a:cxn ang="0">
                      <a:pos x="982" y="33"/>
                    </a:cxn>
                    <a:cxn ang="0">
                      <a:pos x="1071" y="22"/>
                    </a:cxn>
                    <a:cxn ang="0">
                      <a:pos x="1166" y="13"/>
                    </a:cxn>
                    <a:cxn ang="0">
                      <a:pos x="1271" y="7"/>
                    </a:cxn>
                    <a:cxn ang="0">
                      <a:pos x="1384" y="1"/>
                    </a:cxn>
                    <a:cxn ang="0">
                      <a:pos x="1506" y="0"/>
                    </a:cxn>
                    <a:cxn ang="0">
                      <a:pos x="1636" y="1"/>
                    </a:cxn>
                    <a:cxn ang="0">
                      <a:pos x="1692" y="233"/>
                    </a:cxn>
                    <a:cxn ang="0">
                      <a:pos x="1713" y="243"/>
                    </a:cxn>
                    <a:cxn ang="0">
                      <a:pos x="1758" y="274"/>
                    </a:cxn>
                    <a:cxn ang="0">
                      <a:pos x="1806" y="329"/>
                    </a:cxn>
                    <a:cxn ang="0">
                      <a:pos x="1836" y="409"/>
                    </a:cxn>
                    <a:cxn ang="0">
                      <a:pos x="1955" y="948"/>
                    </a:cxn>
                    <a:cxn ang="0">
                      <a:pos x="2003" y="1171"/>
                    </a:cxn>
                    <a:cxn ang="0">
                      <a:pos x="2011" y="1188"/>
                    </a:cxn>
                    <a:cxn ang="0">
                      <a:pos x="2022" y="1231"/>
                    </a:cxn>
                    <a:cxn ang="0">
                      <a:pos x="2021" y="1297"/>
                    </a:cxn>
                    <a:cxn ang="0">
                      <a:pos x="1992" y="1380"/>
                    </a:cxn>
                    <a:cxn ang="0">
                      <a:pos x="0" y="1328"/>
                    </a:cxn>
                    <a:cxn ang="0">
                      <a:pos x="199" y="1223"/>
                    </a:cxn>
                    <a:cxn ang="0">
                      <a:pos x="200" y="232"/>
                    </a:cxn>
                    <a:cxn ang="0">
                      <a:pos x="210" y="226"/>
                    </a:cxn>
                    <a:cxn ang="0">
                      <a:pos x="230" y="214"/>
                    </a:cxn>
                    <a:cxn ang="0">
                      <a:pos x="259" y="201"/>
                    </a:cxn>
                    <a:cxn ang="0">
                      <a:pos x="297" y="189"/>
                    </a:cxn>
                    <a:cxn ang="0">
                      <a:pos x="344" y="183"/>
                    </a:cxn>
                    <a:cxn ang="0">
                      <a:pos x="399" y="181"/>
                    </a:cxn>
                    <a:cxn ang="0">
                      <a:pos x="464" y="191"/>
                    </a:cxn>
                    <a:cxn ang="0">
                      <a:pos x="548" y="225"/>
                    </a:cxn>
                  </a:cxnLst>
                  <a:rect l="0" t="0" r="r" b="b"/>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prstTxWarp prst="textNoShape">
                    <a:avLst/>
                  </a:prstTxWarp>
                </a:bodyPr>
                <a:lstStyle/>
                <a:p>
                  <a:endParaRPr lang="en-US"/>
                </a:p>
              </p:txBody>
            </p:sp>
            <p:sp>
              <p:nvSpPr>
                <p:cNvPr id="204820" name="Freeform 20"/>
                <p:cNvSpPr>
                  <a:spLocks/>
                </p:cNvSpPr>
                <p:nvPr/>
              </p:nvSpPr>
              <p:spPr bwMode="auto">
                <a:xfrm>
                  <a:off x="6551" y="13597"/>
                  <a:ext cx="650" cy="735"/>
                </a:xfrm>
                <a:custGeom>
                  <a:avLst/>
                  <a:gdLst/>
                  <a:ahLst/>
                  <a:cxnLst>
                    <a:cxn ang="0">
                      <a:pos x="645" y="27"/>
                    </a:cxn>
                    <a:cxn ang="0">
                      <a:pos x="642" y="26"/>
                    </a:cxn>
                    <a:cxn ang="0">
                      <a:pos x="631" y="23"/>
                    </a:cxn>
                    <a:cxn ang="0">
                      <a:pos x="615" y="19"/>
                    </a:cxn>
                    <a:cxn ang="0">
                      <a:pos x="592" y="15"/>
                    </a:cxn>
                    <a:cxn ang="0">
                      <a:pos x="565" y="10"/>
                    </a:cxn>
                    <a:cxn ang="0">
                      <a:pos x="533" y="6"/>
                    </a:cxn>
                    <a:cxn ang="0">
                      <a:pos x="496" y="3"/>
                    </a:cxn>
                    <a:cxn ang="0">
                      <a:pos x="456" y="1"/>
                    </a:cxn>
                    <a:cxn ang="0">
                      <a:pos x="411" y="0"/>
                    </a:cxn>
                    <a:cxn ang="0">
                      <a:pos x="364" y="2"/>
                    </a:cxn>
                    <a:cxn ang="0">
                      <a:pos x="315" y="6"/>
                    </a:cxn>
                    <a:cxn ang="0">
                      <a:pos x="262" y="15"/>
                    </a:cxn>
                    <a:cxn ang="0">
                      <a:pos x="209" y="26"/>
                    </a:cxn>
                    <a:cxn ang="0">
                      <a:pos x="154" y="42"/>
                    </a:cxn>
                    <a:cxn ang="0">
                      <a:pos x="98" y="61"/>
                    </a:cxn>
                    <a:cxn ang="0">
                      <a:pos x="42" y="87"/>
                    </a:cxn>
                    <a:cxn ang="0">
                      <a:pos x="38" y="101"/>
                    </a:cxn>
                    <a:cxn ang="0">
                      <a:pos x="28" y="141"/>
                    </a:cxn>
                    <a:cxn ang="0">
                      <a:pos x="17" y="203"/>
                    </a:cxn>
                    <a:cxn ang="0">
                      <a:pos x="6" y="283"/>
                    </a:cxn>
                    <a:cxn ang="0">
                      <a:pos x="0" y="378"/>
                    </a:cxn>
                    <a:cxn ang="0">
                      <a:pos x="5" y="484"/>
                    </a:cxn>
                    <a:cxn ang="0">
                      <a:pos x="21" y="599"/>
                    </a:cxn>
                    <a:cxn ang="0">
                      <a:pos x="54" y="716"/>
                    </a:cxn>
                    <a:cxn ang="0">
                      <a:pos x="58" y="716"/>
                    </a:cxn>
                    <a:cxn ang="0">
                      <a:pos x="66" y="715"/>
                    </a:cxn>
                    <a:cxn ang="0">
                      <a:pos x="80" y="713"/>
                    </a:cxn>
                    <a:cxn ang="0">
                      <a:pos x="99" y="712"/>
                    </a:cxn>
                    <a:cxn ang="0">
                      <a:pos x="124" y="710"/>
                    </a:cxn>
                    <a:cxn ang="0">
                      <a:pos x="153" y="708"/>
                    </a:cxn>
                    <a:cxn ang="0">
                      <a:pos x="188" y="707"/>
                    </a:cxn>
                    <a:cxn ang="0">
                      <a:pos x="225" y="706"/>
                    </a:cxn>
                    <a:cxn ang="0">
                      <a:pos x="267" y="705"/>
                    </a:cxn>
                    <a:cxn ang="0">
                      <a:pos x="313" y="706"/>
                    </a:cxn>
                    <a:cxn ang="0">
                      <a:pos x="362" y="707"/>
                    </a:cxn>
                    <a:cxn ang="0">
                      <a:pos x="415" y="709"/>
                    </a:cxn>
                    <a:cxn ang="0">
                      <a:pos x="470" y="713"/>
                    </a:cxn>
                    <a:cxn ang="0">
                      <a:pos x="528" y="719"/>
                    </a:cxn>
                    <a:cxn ang="0">
                      <a:pos x="588" y="726"/>
                    </a:cxn>
                    <a:cxn ang="0">
                      <a:pos x="650" y="735"/>
                    </a:cxn>
                    <a:cxn ang="0">
                      <a:pos x="647" y="713"/>
                    </a:cxn>
                    <a:cxn ang="0">
                      <a:pos x="641" y="655"/>
                    </a:cxn>
                    <a:cxn ang="0">
                      <a:pos x="631" y="568"/>
                    </a:cxn>
                    <a:cxn ang="0">
                      <a:pos x="623" y="462"/>
                    </a:cxn>
                    <a:cxn ang="0">
                      <a:pos x="618" y="345"/>
                    </a:cxn>
                    <a:cxn ang="0">
                      <a:pos x="618" y="229"/>
                    </a:cxn>
                    <a:cxn ang="0">
                      <a:pos x="627" y="119"/>
                    </a:cxn>
                    <a:cxn ang="0">
                      <a:pos x="645" y="27"/>
                    </a:cxn>
                  </a:cxnLst>
                  <a:rect l="0" t="0" r="r" b="b"/>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prstTxWarp prst="textNoShape">
                    <a:avLst/>
                  </a:prstTxWarp>
                </a:bodyPr>
                <a:lstStyle/>
                <a:p>
                  <a:endParaRPr lang="en-US"/>
                </a:p>
              </p:txBody>
            </p:sp>
            <p:sp>
              <p:nvSpPr>
                <p:cNvPr id="204821" name="Freeform 21"/>
                <p:cNvSpPr>
                  <a:spLocks/>
                </p:cNvSpPr>
                <p:nvPr/>
              </p:nvSpPr>
              <p:spPr bwMode="auto">
                <a:xfrm>
                  <a:off x="6623" y="13797"/>
                  <a:ext cx="1071" cy="731"/>
                </a:xfrm>
                <a:custGeom>
                  <a:avLst/>
                  <a:gdLst/>
                  <a:ahLst/>
                  <a:cxnLst>
                    <a:cxn ang="0">
                      <a:pos x="6" y="552"/>
                    </a:cxn>
                    <a:cxn ang="0">
                      <a:pos x="0" y="642"/>
                    </a:cxn>
                    <a:cxn ang="0">
                      <a:pos x="698" y="731"/>
                    </a:cxn>
                    <a:cxn ang="0">
                      <a:pos x="703" y="729"/>
                    </a:cxn>
                    <a:cxn ang="0">
                      <a:pos x="717" y="722"/>
                    </a:cxn>
                    <a:cxn ang="0">
                      <a:pos x="740" y="710"/>
                    </a:cxn>
                    <a:cxn ang="0">
                      <a:pos x="768" y="694"/>
                    </a:cxn>
                    <a:cxn ang="0">
                      <a:pos x="801" y="672"/>
                    </a:cxn>
                    <a:cxn ang="0">
                      <a:pos x="838" y="645"/>
                    </a:cxn>
                    <a:cxn ang="0">
                      <a:pos x="876" y="614"/>
                    </a:cxn>
                    <a:cxn ang="0">
                      <a:pos x="915" y="577"/>
                    </a:cxn>
                    <a:cxn ang="0">
                      <a:pos x="953" y="536"/>
                    </a:cxn>
                    <a:cxn ang="0">
                      <a:pos x="988" y="491"/>
                    </a:cxn>
                    <a:cxn ang="0">
                      <a:pos x="1018" y="439"/>
                    </a:cxn>
                    <a:cxn ang="0">
                      <a:pos x="1043" y="383"/>
                    </a:cxn>
                    <a:cxn ang="0">
                      <a:pos x="1061" y="322"/>
                    </a:cxn>
                    <a:cxn ang="0">
                      <a:pos x="1071" y="255"/>
                    </a:cxn>
                    <a:cxn ang="0">
                      <a:pos x="1070" y="185"/>
                    </a:cxn>
                    <a:cxn ang="0">
                      <a:pos x="1057" y="108"/>
                    </a:cxn>
                    <a:cxn ang="0">
                      <a:pos x="1055" y="104"/>
                    </a:cxn>
                    <a:cxn ang="0">
                      <a:pos x="1049" y="92"/>
                    </a:cxn>
                    <a:cxn ang="0">
                      <a:pos x="1037" y="76"/>
                    </a:cxn>
                    <a:cxn ang="0">
                      <a:pos x="1022" y="57"/>
                    </a:cxn>
                    <a:cxn ang="0">
                      <a:pos x="1002" y="37"/>
                    </a:cxn>
                    <a:cxn ang="0">
                      <a:pos x="979" y="20"/>
                    </a:cxn>
                    <a:cxn ang="0">
                      <a:pos x="951" y="7"/>
                    </a:cxn>
                    <a:cxn ang="0">
                      <a:pos x="919" y="0"/>
                    </a:cxn>
                    <a:cxn ang="0">
                      <a:pos x="924" y="12"/>
                    </a:cxn>
                    <a:cxn ang="0">
                      <a:pos x="934" y="44"/>
                    </a:cxn>
                    <a:cxn ang="0">
                      <a:pos x="947" y="94"/>
                    </a:cxn>
                    <a:cxn ang="0">
                      <a:pos x="958" y="159"/>
                    </a:cxn>
                    <a:cxn ang="0">
                      <a:pos x="961" y="238"/>
                    </a:cxn>
                    <a:cxn ang="0">
                      <a:pos x="953" y="324"/>
                    </a:cxn>
                    <a:cxn ang="0">
                      <a:pos x="928" y="418"/>
                    </a:cxn>
                    <a:cxn ang="0">
                      <a:pos x="884" y="516"/>
                    </a:cxn>
                    <a:cxn ang="0">
                      <a:pos x="883" y="518"/>
                    </a:cxn>
                    <a:cxn ang="0">
                      <a:pos x="879" y="521"/>
                    </a:cxn>
                    <a:cxn ang="0">
                      <a:pos x="872" y="526"/>
                    </a:cxn>
                    <a:cxn ang="0">
                      <a:pos x="862" y="534"/>
                    </a:cxn>
                    <a:cxn ang="0">
                      <a:pos x="851" y="541"/>
                    </a:cxn>
                    <a:cxn ang="0">
                      <a:pos x="837" y="550"/>
                    </a:cxn>
                    <a:cxn ang="0">
                      <a:pos x="819" y="559"/>
                    </a:cxn>
                    <a:cxn ang="0">
                      <a:pos x="800" y="567"/>
                    </a:cxn>
                    <a:cxn ang="0">
                      <a:pos x="778" y="575"/>
                    </a:cxn>
                    <a:cxn ang="0">
                      <a:pos x="754" y="582"/>
                    </a:cxn>
                    <a:cxn ang="0">
                      <a:pos x="727" y="588"/>
                    </a:cxn>
                    <a:cxn ang="0">
                      <a:pos x="697" y="592"/>
                    </a:cxn>
                    <a:cxn ang="0">
                      <a:pos x="666" y="593"/>
                    </a:cxn>
                    <a:cxn ang="0">
                      <a:pos x="631" y="592"/>
                    </a:cxn>
                    <a:cxn ang="0">
                      <a:pos x="593" y="589"/>
                    </a:cxn>
                    <a:cxn ang="0">
                      <a:pos x="555" y="581"/>
                    </a:cxn>
                    <a:cxn ang="0">
                      <a:pos x="555" y="677"/>
                    </a:cxn>
                    <a:cxn ang="0">
                      <a:pos x="24" y="623"/>
                    </a:cxn>
                    <a:cxn ang="0">
                      <a:pos x="6" y="552"/>
                    </a:cxn>
                  </a:cxnLst>
                  <a:rect l="0" t="0" r="r" b="b"/>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prstTxWarp prst="textNoShape">
                    <a:avLst/>
                  </a:prstTxWarp>
                </a:bodyPr>
                <a:lstStyle/>
                <a:p>
                  <a:endParaRPr lang="en-US"/>
                </a:p>
              </p:txBody>
            </p:sp>
            <p:sp>
              <p:nvSpPr>
                <p:cNvPr id="204822" name="Freeform 22"/>
                <p:cNvSpPr>
                  <a:spLocks/>
                </p:cNvSpPr>
                <p:nvPr/>
              </p:nvSpPr>
              <p:spPr bwMode="auto">
                <a:xfrm>
                  <a:off x="6486" y="14516"/>
                  <a:ext cx="787" cy="253"/>
                </a:xfrm>
                <a:custGeom>
                  <a:avLst/>
                  <a:gdLst/>
                  <a:ahLst/>
                  <a:cxnLst>
                    <a:cxn ang="0">
                      <a:pos x="787" y="91"/>
                    </a:cxn>
                    <a:cxn ang="0">
                      <a:pos x="12" y="0"/>
                    </a:cxn>
                    <a:cxn ang="0">
                      <a:pos x="0" y="91"/>
                    </a:cxn>
                    <a:cxn ang="0">
                      <a:pos x="764" y="253"/>
                    </a:cxn>
                    <a:cxn ang="0">
                      <a:pos x="787" y="91"/>
                    </a:cxn>
                  </a:cxnLst>
                  <a:rect l="0" t="0" r="r" b="b"/>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prstTxWarp prst="textNoShape">
                    <a:avLst/>
                  </a:prstTxWarp>
                </a:bodyPr>
                <a:lstStyle/>
                <a:p>
                  <a:endParaRPr lang="en-US"/>
                </a:p>
              </p:txBody>
            </p:sp>
            <p:sp>
              <p:nvSpPr>
                <p:cNvPr id="204823" name="Freeform 23"/>
                <p:cNvSpPr>
                  <a:spLocks/>
                </p:cNvSpPr>
                <p:nvPr/>
              </p:nvSpPr>
              <p:spPr bwMode="auto">
                <a:xfrm>
                  <a:off x="6879" y="14597"/>
                  <a:ext cx="336" cy="115"/>
                </a:xfrm>
                <a:custGeom>
                  <a:avLst/>
                  <a:gdLst/>
                  <a:ahLst/>
                  <a:cxnLst>
                    <a:cxn ang="0">
                      <a:pos x="336" y="50"/>
                    </a:cxn>
                    <a:cxn ang="0">
                      <a:pos x="4" y="0"/>
                    </a:cxn>
                    <a:cxn ang="0">
                      <a:pos x="0" y="48"/>
                    </a:cxn>
                    <a:cxn ang="0">
                      <a:pos x="327" y="115"/>
                    </a:cxn>
                    <a:cxn ang="0">
                      <a:pos x="336" y="50"/>
                    </a:cxn>
                  </a:cxnLst>
                  <a:rect l="0" t="0" r="r" b="b"/>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prstTxWarp prst="textNoShape">
                    <a:avLst/>
                  </a:prstTxWarp>
                </a:bodyPr>
                <a:lstStyle/>
                <a:p>
                  <a:endParaRPr lang="en-US"/>
                </a:p>
              </p:txBody>
            </p:sp>
            <p:sp>
              <p:nvSpPr>
                <p:cNvPr id="204824" name="Freeform 24"/>
                <p:cNvSpPr>
                  <a:spLocks/>
                </p:cNvSpPr>
                <p:nvPr/>
              </p:nvSpPr>
              <p:spPr bwMode="auto">
                <a:xfrm>
                  <a:off x="6536" y="14540"/>
                  <a:ext cx="225" cy="85"/>
                </a:xfrm>
                <a:custGeom>
                  <a:avLst/>
                  <a:gdLst/>
                  <a:ahLst/>
                  <a:cxnLst>
                    <a:cxn ang="0">
                      <a:pos x="225" y="39"/>
                    </a:cxn>
                    <a:cxn ang="0">
                      <a:pos x="0" y="0"/>
                    </a:cxn>
                    <a:cxn ang="0">
                      <a:pos x="3" y="41"/>
                    </a:cxn>
                    <a:cxn ang="0">
                      <a:pos x="218" y="85"/>
                    </a:cxn>
                    <a:cxn ang="0">
                      <a:pos x="225" y="39"/>
                    </a:cxn>
                  </a:cxnLst>
                  <a:rect l="0" t="0" r="r" b="b"/>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prstTxWarp prst="textNoShape">
                    <a:avLst/>
                  </a:prstTxWarp>
                </a:bodyPr>
                <a:lstStyle/>
                <a:p>
                  <a:endParaRPr lang="en-US"/>
                </a:p>
              </p:txBody>
            </p:sp>
            <p:sp>
              <p:nvSpPr>
                <p:cNvPr id="204825" name="Freeform 25"/>
                <p:cNvSpPr>
                  <a:spLocks/>
                </p:cNvSpPr>
                <p:nvPr/>
              </p:nvSpPr>
              <p:spPr bwMode="auto">
                <a:xfrm>
                  <a:off x="5972" y="14624"/>
                  <a:ext cx="1325" cy="439"/>
                </a:xfrm>
                <a:custGeom>
                  <a:avLst/>
                  <a:gdLst/>
                  <a:ahLst/>
                  <a:cxnLst>
                    <a:cxn ang="0">
                      <a:pos x="0" y="132"/>
                    </a:cxn>
                    <a:cxn ang="0">
                      <a:pos x="3" y="132"/>
                    </a:cxn>
                    <a:cxn ang="0">
                      <a:pos x="10" y="130"/>
                    </a:cxn>
                    <a:cxn ang="0">
                      <a:pos x="24" y="128"/>
                    </a:cxn>
                    <a:cxn ang="0">
                      <a:pos x="42" y="125"/>
                    </a:cxn>
                    <a:cxn ang="0">
                      <a:pos x="62" y="121"/>
                    </a:cxn>
                    <a:cxn ang="0">
                      <a:pos x="86" y="116"/>
                    </a:cxn>
                    <a:cxn ang="0">
                      <a:pos x="113" y="109"/>
                    </a:cxn>
                    <a:cxn ang="0">
                      <a:pos x="141" y="102"/>
                    </a:cxn>
                    <a:cxn ang="0">
                      <a:pos x="170" y="94"/>
                    </a:cxn>
                    <a:cxn ang="0">
                      <a:pos x="199" y="85"/>
                    </a:cxn>
                    <a:cxn ang="0">
                      <a:pos x="228" y="74"/>
                    </a:cxn>
                    <a:cxn ang="0">
                      <a:pos x="257" y="62"/>
                    </a:cxn>
                    <a:cxn ang="0">
                      <a:pos x="285" y="48"/>
                    </a:cxn>
                    <a:cxn ang="0">
                      <a:pos x="309" y="34"/>
                    </a:cxn>
                    <a:cxn ang="0">
                      <a:pos x="333" y="18"/>
                    </a:cxn>
                    <a:cxn ang="0">
                      <a:pos x="352" y="0"/>
                    </a:cxn>
                    <a:cxn ang="0">
                      <a:pos x="1325" y="223"/>
                    </a:cxn>
                    <a:cxn ang="0">
                      <a:pos x="1323" y="225"/>
                    </a:cxn>
                    <a:cxn ang="0">
                      <a:pos x="1318" y="230"/>
                    </a:cxn>
                    <a:cxn ang="0">
                      <a:pos x="1309" y="239"/>
                    </a:cxn>
                    <a:cxn ang="0">
                      <a:pos x="1297" y="250"/>
                    </a:cxn>
                    <a:cxn ang="0">
                      <a:pos x="1282" y="263"/>
                    </a:cxn>
                    <a:cxn ang="0">
                      <a:pos x="1265" y="278"/>
                    </a:cxn>
                    <a:cxn ang="0">
                      <a:pos x="1247" y="295"/>
                    </a:cxn>
                    <a:cxn ang="0">
                      <a:pos x="1225" y="312"/>
                    </a:cxn>
                    <a:cxn ang="0">
                      <a:pos x="1202" y="331"/>
                    </a:cxn>
                    <a:cxn ang="0">
                      <a:pos x="1179" y="349"/>
                    </a:cxn>
                    <a:cxn ang="0">
                      <a:pos x="1154" y="367"/>
                    </a:cxn>
                    <a:cxn ang="0">
                      <a:pos x="1128" y="385"/>
                    </a:cxn>
                    <a:cxn ang="0">
                      <a:pos x="1102" y="401"/>
                    </a:cxn>
                    <a:cxn ang="0">
                      <a:pos x="1077" y="415"/>
                    </a:cxn>
                    <a:cxn ang="0">
                      <a:pos x="1051" y="428"/>
                    </a:cxn>
                    <a:cxn ang="0">
                      <a:pos x="1026" y="439"/>
                    </a:cxn>
                    <a:cxn ang="0">
                      <a:pos x="0" y="132"/>
                    </a:cxn>
                  </a:cxnLst>
                  <a:rect l="0" t="0" r="r" b="b"/>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prstTxWarp prst="textNoShape">
                    <a:avLst/>
                  </a:prstTxWarp>
                </a:bodyPr>
                <a:lstStyle/>
                <a:p>
                  <a:endParaRPr lang="en-US"/>
                </a:p>
              </p:txBody>
            </p:sp>
            <p:sp>
              <p:nvSpPr>
                <p:cNvPr id="204826" name="Freeform 26"/>
                <p:cNvSpPr>
                  <a:spLocks/>
                </p:cNvSpPr>
                <p:nvPr/>
              </p:nvSpPr>
              <p:spPr bwMode="auto">
                <a:xfrm>
                  <a:off x="7292" y="14577"/>
                  <a:ext cx="472" cy="209"/>
                </a:xfrm>
                <a:custGeom>
                  <a:avLst/>
                  <a:gdLst/>
                  <a:ahLst/>
                  <a:cxnLst>
                    <a:cxn ang="0">
                      <a:pos x="47" y="209"/>
                    </a:cxn>
                    <a:cxn ang="0">
                      <a:pos x="472" y="84"/>
                    </a:cxn>
                    <a:cxn ang="0">
                      <a:pos x="215" y="0"/>
                    </a:cxn>
                    <a:cxn ang="0">
                      <a:pos x="5" y="24"/>
                    </a:cxn>
                    <a:cxn ang="0">
                      <a:pos x="0" y="197"/>
                    </a:cxn>
                    <a:cxn ang="0">
                      <a:pos x="47" y="209"/>
                    </a:cxn>
                  </a:cxnLst>
                  <a:rect l="0" t="0" r="r" b="b"/>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prstTxWarp prst="textNoShape">
                    <a:avLst/>
                  </a:prstTxWarp>
                </a:bodyPr>
                <a:lstStyle/>
                <a:p>
                  <a:endParaRPr lang="en-US"/>
                </a:p>
              </p:txBody>
            </p:sp>
            <p:sp>
              <p:nvSpPr>
                <p:cNvPr id="204827" name="Freeform 27"/>
                <p:cNvSpPr>
                  <a:spLocks/>
                </p:cNvSpPr>
                <p:nvPr/>
              </p:nvSpPr>
              <p:spPr bwMode="auto">
                <a:xfrm>
                  <a:off x="6073" y="13679"/>
                  <a:ext cx="251" cy="999"/>
                </a:xfrm>
                <a:custGeom>
                  <a:avLst/>
                  <a:gdLst/>
                  <a:ahLst/>
                  <a:cxnLst>
                    <a:cxn ang="0">
                      <a:pos x="251" y="23"/>
                    </a:cxn>
                    <a:cxn ang="0">
                      <a:pos x="250" y="22"/>
                    </a:cxn>
                    <a:cxn ang="0">
                      <a:pos x="246" y="20"/>
                    </a:cxn>
                    <a:cxn ang="0">
                      <a:pos x="239" y="18"/>
                    </a:cxn>
                    <a:cxn ang="0">
                      <a:pos x="230" y="15"/>
                    </a:cxn>
                    <a:cxn ang="0">
                      <a:pos x="218" y="11"/>
                    </a:cxn>
                    <a:cxn ang="0">
                      <a:pos x="205" y="7"/>
                    </a:cxn>
                    <a:cxn ang="0">
                      <a:pos x="190" y="4"/>
                    </a:cxn>
                    <a:cxn ang="0">
                      <a:pos x="173" y="1"/>
                    </a:cxn>
                    <a:cxn ang="0">
                      <a:pos x="155" y="0"/>
                    </a:cxn>
                    <a:cxn ang="0">
                      <a:pos x="134" y="0"/>
                    </a:cxn>
                    <a:cxn ang="0">
                      <a:pos x="114" y="2"/>
                    </a:cxn>
                    <a:cxn ang="0">
                      <a:pos x="92" y="5"/>
                    </a:cxn>
                    <a:cxn ang="0">
                      <a:pos x="70" y="12"/>
                    </a:cxn>
                    <a:cxn ang="0">
                      <a:pos x="47" y="20"/>
                    </a:cxn>
                    <a:cxn ang="0">
                      <a:pos x="23" y="32"/>
                    </a:cxn>
                    <a:cxn ang="0">
                      <a:pos x="0" y="47"/>
                    </a:cxn>
                    <a:cxn ang="0">
                      <a:pos x="0" y="999"/>
                    </a:cxn>
                    <a:cxn ang="0">
                      <a:pos x="1" y="999"/>
                    </a:cxn>
                    <a:cxn ang="0">
                      <a:pos x="6" y="999"/>
                    </a:cxn>
                    <a:cxn ang="0">
                      <a:pos x="14" y="998"/>
                    </a:cxn>
                    <a:cxn ang="0">
                      <a:pos x="23" y="997"/>
                    </a:cxn>
                    <a:cxn ang="0">
                      <a:pos x="35" y="995"/>
                    </a:cxn>
                    <a:cxn ang="0">
                      <a:pos x="49" y="993"/>
                    </a:cxn>
                    <a:cxn ang="0">
                      <a:pos x="65" y="990"/>
                    </a:cxn>
                    <a:cxn ang="0">
                      <a:pos x="83" y="985"/>
                    </a:cxn>
                    <a:cxn ang="0">
                      <a:pos x="102" y="980"/>
                    </a:cxn>
                    <a:cxn ang="0">
                      <a:pos x="121" y="973"/>
                    </a:cxn>
                    <a:cxn ang="0">
                      <a:pos x="143" y="966"/>
                    </a:cxn>
                    <a:cxn ang="0">
                      <a:pos x="164" y="956"/>
                    </a:cxn>
                    <a:cxn ang="0">
                      <a:pos x="186" y="945"/>
                    </a:cxn>
                    <a:cxn ang="0">
                      <a:pos x="208" y="934"/>
                    </a:cxn>
                    <a:cxn ang="0">
                      <a:pos x="230" y="919"/>
                    </a:cxn>
                    <a:cxn ang="0">
                      <a:pos x="251" y="903"/>
                    </a:cxn>
                    <a:cxn ang="0">
                      <a:pos x="251" y="23"/>
                    </a:cxn>
                  </a:cxnLst>
                  <a:rect l="0" t="0" r="r" b="b"/>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prstTxWarp prst="textNoShape">
                    <a:avLst/>
                  </a:prstTxWarp>
                </a:bodyPr>
                <a:lstStyle/>
                <a:p>
                  <a:endParaRPr lang="en-US"/>
                </a:p>
              </p:txBody>
            </p:sp>
            <p:sp>
              <p:nvSpPr>
                <p:cNvPr id="204828" name="Freeform 28"/>
                <p:cNvSpPr>
                  <a:spLocks/>
                </p:cNvSpPr>
                <p:nvPr/>
              </p:nvSpPr>
              <p:spPr bwMode="auto">
                <a:xfrm>
                  <a:off x="6080" y="13687"/>
                  <a:ext cx="215" cy="843"/>
                </a:xfrm>
                <a:custGeom>
                  <a:avLst/>
                  <a:gdLst/>
                  <a:ahLst/>
                  <a:cxnLst>
                    <a:cxn ang="0">
                      <a:pos x="215" y="20"/>
                    </a:cxn>
                    <a:cxn ang="0">
                      <a:pos x="214" y="19"/>
                    </a:cxn>
                    <a:cxn ang="0">
                      <a:pos x="211" y="18"/>
                    </a:cxn>
                    <a:cxn ang="0">
                      <a:pos x="205" y="15"/>
                    </a:cxn>
                    <a:cxn ang="0">
                      <a:pos x="197" y="12"/>
                    </a:cxn>
                    <a:cxn ang="0">
                      <a:pos x="187" y="9"/>
                    </a:cxn>
                    <a:cxn ang="0">
                      <a:pos x="176" y="6"/>
                    </a:cxn>
                    <a:cxn ang="0">
                      <a:pos x="163" y="4"/>
                    </a:cxn>
                    <a:cxn ang="0">
                      <a:pos x="149" y="1"/>
                    </a:cxn>
                    <a:cxn ang="0">
                      <a:pos x="133" y="0"/>
                    </a:cxn>
                    <a:cxn ang="0">
                      <a:pos x="115" y="0"/>
                    </a:cxn>
                    <a:cxn ang="0">
                      <a:pos x="98" y="1"/>
                    </a:cxn>
                    <a:cxn ang="0">
                      <a:pos x="79" y="5"/>
                    </a:cxn>
                    <a:cxn ang="0">
                      <a:pos x="60" y="10"/>
                    </a:cxn>
                    <a:cxn ang="0">
                      <a:pos x="40" y="18"/>
                    </a:cxn>
                    <a:cxn ang="0">
                      <a:pos x="21" y="27"/>
                    </a:cxn>
                    <a:cxn ang="0">
                      <a:pos x="0" y="40"/>
                    </a:cxn>
                    <a:cxn ang="0">
                      <a:pos x="0" y="843"/>
                    </a:cxn>
                    <a:cxn ang="0">
                      <a:pos x="1" y="843"/>
                    </a:cxn>
                    <a:cxn ang="0">
                      <a:pos x="6" y="843"/>
                    </a:cxn>
                    <a:cxn ang="0">
                      <a:pos x="12" y="842"/>
                    </a:cxn>
                    <a:cxn ang="0">
                      <a:pos x="21" y="841"/>
                    </a:cxn>
                    <a:cxn ang="0">
                      <a:pos x="30" y="840"/>
                    </a:cxn>
                    <a:cxn ang="0">
                      <a:pos x="43" y="838"/>
                    </a:cxn>
                    <a:cxn ang="0">
                      <a:pos x="56" y="835"/>
                    </a:cxn>
                    <a:cxn ang="0">
                      <a:pos x="71" y="831"/>
                    </a:cxn>
                    <a:cxn ang="0">
                      <a:pos x="87" y="826"/>
                    </a:cxn>
                    <a:cxn ang="0">
                      <a:pos x="105" y="821"/>
                    </a:cxn>
                    <a:cxn ang="0">
                      <a:pos x="123" y="814"/>
                    </a:cxn>
                    <a:cxn ang="0">
                      <a:pos x="141" y="806"/>
                    </a:cxn>
                    <a:cxn ang="0">
                      <a:pos x="159" y="797"/>
                    </a:cxn>
                    <a:cxn ang="0">
                      <a:pos x="179" y="786"/>
                    </a:cxn>
                    <a:cxn ang="0">
                      <a:pos x="197" y="774"/>
                    </a:cxn>
                    <a:cxn ang="0">
                      <a:pos x="215" y="760"/>
                    </a:cxn>
                    <a:cxn ang="0">
                      <a:pos x="215" y="20"/>
                    </a:cxn>
                  </a:cxnLst>
                  <a:rect l="0" t="0" r="r" b="b"/>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prstTxWarp prst="textNoShape">
                    <a:avLst/>
                  </a:prstTxWarp>
                </a:bodyPr>
                <a:lstStyle/>
                <a:p>
                  <a:endParaRPr lang="en-US"/>
                </a:p>
              </p:txBody>
            </p:sp>
            <p:sp>
              <p:nvSpPr>
                <p:cNvPr id="204829" name="Freeform 29"/>
                <p:cNvSpPr>
                  <a:spLocks/>
                </p:cNvSpPr>
                <p:nvPr/>
              </p:nvSpPr>
              <p:spPr bwMode="auto">
                <a:xfrm>
                  <a:off x="6087" y="13696"/>
                  <a:ext cx="180" cy="685"/>
                </a:xfrm>
                <a:custGeom>
                  <a:avLst/>
                  <a:gdLst/>
                  <a:ahLst/>
                  <a:cxnLst>
                    <a:cxn ang="0">
                      <a:pos x="180" y="16"/>
                    </a:cxn>
                    <a:cxn ang="0">
                      <a:pos x="179" y="16"/>
                    </a:cxn>
                    <a:cxn ang="0">
                      <a:pos x="176" y="14"/>
                    </a:cxn>
                    <a:cxn ang="0">
                      <a:pos x="172" y="12"/>
                    </a:cxn>
                    <a:cxn ang="0">
                      <a:pos x="165" y="10"/>
                    </a:cxn>
                    <a:cxn ang="0">
                      <a:pos x="157" y="8"/>
                    </a:cxn>
                    <a:cxn ang="0">
                      <a:pos x="147" y="4"/>
                    </a:cxn>
                    <a:cxn ang="0">
                      <a:pos x="136" y="2"/>
                    </a:cxn>
                    <a:cxn ang="0">
                      <a:pos x="125" y="0"/>
                    </a:cxn>
                    <a:cxn ang="0">
                      <a:pos x="111" y="0"/>
                    </a:cxn>
                    <a:cxn ang="0">
                      <a:pos x="97" y="0"/>
                    </a:cxn>
                    <a:cxn ang="0">
                      <a:pos x="81" y="1"/>
                    </a:cxn>
                    <a:cxn ang="0">
                      <a:pos x="66" y="3"/>
                    </a:cxn>
                    <a:cxn ang="0">
                      <a:pos x="50" y="8"/>
                    </a:cxn>
                    <a:cxn ang="0">
                      <a:pos x="33" y="14"/>
                    </a:cxn>
                    <a:cxn ang="0">
                      <a:pos x="17" y="23"/>
                    </a:cxn>
                    <a:cxn ang="0">
                      <a:pos x="0" y="33"/>
                    </a:cxn>
                    <a:cxn ang="0">
                      <a:pos x="0" y="685"/>
                    </a:cxn>
                    <a:cxn ang="0">
                      <a:pos x="1" y="685"/>
                    </a:cxn>
                    <a:cxn ang="0">
                      <a:pos x="4" y="685"/>
                    </a:cxn>
                    <a:cxn ang="0">
                      <a:pos x="9" y="684"/>
                    </a:cxn>
                    <a:cxn ang="0">
                      <a:pos x="17" y="683"/>
                    </a:cxn>
                    <a:cxn ang="0">
                      <a:pos x="26" y="682"/>
                    </a:cxn>
                    <a:cxn ang="0">
                      <a:pos x="35" y="681"/>
                    </a:cxn>
                    <a:cxn ang="0">
                      <a:pos x="47" y="678"/>
                    </a:cxn>
                    <a:cxn ang="0">
                      <a:pos x="60" y="676"/>
                    </a:cxn>
                    <a:cxn ang="0">
                      <a:pos x="73" y="671"/>
                    </a:cxn>
                    <a:cxn ang="0">
                      <a:pos x="87" y="667"/>
                    </a:cxn>
                    <a:cxn ang="0">
                      <a:pos x="102" y="662"/>
                    </a:cxn>
                    <a:cxn ang="0">
                      <a:pos x="118" y="655"/>
                    </a:cxn>
                    <a:cxn ang="0">
                      <a:pos x="133" y="648"/>
                    </a:cxn>
                    <a:cxn ang="0">
                      <a:pos x="149" y="639"/>
                    </a:cxn>
                    <a:cxn ang="0">
                      <a:pos x="165" y="628"/>
                    </a:cxn>
                    <a:cxn ang="0">
                      <a:pos x="180" y="617"/>
                    </a:cxn>
                    <a:cxn ang="0">
                      <a:pos x="180" y="16"/>
                    </a:cxn>
                  </a:cxnLst>
                  <a:rect l="0" t="0" r="r" b="b"/>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prstTxWarp prst="textNoShape">
                    <a:avLst/>
                  </a:prstTxWarp>
                </a:bodyPr>
                <a:lstStyle/>
                <a:p>
                  <a:endParaRPr lang="en-US"/>
                </a:p>
              </p:txBody>
            </p:sp>
            <p:sp>
              <p:nvSpPr>
                <p:cNvPr id="204830" name="Freeform 30"/>
                <p:cNvSpPr>
                  <a:spLocks/>
                </p:cNvSpPr>
                <p:nvPr/>
              </p:nvSpPr>
              <p:spPr bwMode="auto">
                <a:xfrm>
                  <a:off x="6093" y="13704"/>
                  <a:ext cx="146" cy="530"/>
                </a:xfrm>
                <a:custGeom>
                  <a:avLst/>
                  <a:gdLst/>
                  <a:ahLst/>
                  <a:cxnLst>
                    <a:cxn ang="0">
                      <a:pos x="146" y="14"/>
                    </a:cxn>
                    <a:cxn ang="0">
                      <a:pos x="143" y="12"/>
                    </a:cxn>
                    <a:cxn ang="0">
                      <a:pos x="134" y="8"/>
                    </a:cxn>
                    <a:cxn ang="0">
                      <a:pos x="120" y="4"/>
                    </a:cxn>
                    <a:cxn ang="0">
                      <a:pos x="101" y="1"/>
                    </a:cxn>
                    <a:cxn ang="0">
                      <a:pos x="79" y="0"/>
                    </a:cxn>
                    <a:cxn ang="0">
                      <a:pos x="54" y="3"/>
                    </a:cxn>
                    <a:cxn ang="0">
                      <a:pos x="27" y="11"/>
                    </a:cxn>
                    <a:cxn ang="0">
                      <a:pos x="0" y="27"/>
                    </a:cxn>
                    <a:cxn ang="0">
                      <a:pos x="0" y="530"/>
                    </a:cxn>
                    <a:cxn ang="0">
                      <a:pos x="3" y="530"/>
                    </a:cxn>
                    <a:cxn ang="0">
                      <a:pos x="14" y="529"/>
                    </a:cxn>
                    <a:cxn ang="0">
                      <a:pos x="29" y="526"/>
                    </a:cxn>
                    <a:cxn ang="0">
                      <a:pos x="49" y="521"/>
                    </a:cxn>
                    <a:cxn ang="0">
                      <a:pos x="71" y="514"/>
                    </a:cxn>
                    <a:cxn ang="0">
                      <a:pos x="96" y="505"/>
                    </a:cxn>
                    <a:cxn ang="0">
                      <a:pos x="121" y="492"/>
                    </a:cxn>
                    <a:cxn ang="0">
                      <a:pos x="146" y="475"/>
                    </a:cxn>
                    <a:cxn ang="0">
                      <a:pos x="146" y="14"/>
                    </a:cxn>
                  </a:cxnLst>
                  <a:rect l="0" t="0" r="r" b="b"/>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prstTxWarp prst="textNoShape">
                    <a:avLst/>
                  </a:prstTxWarp>
                </a:bodyPr>
                <a:lstStyle/>
                <a:p>
                  <a:endParaRPr lang="en-US"/>
                </a:p>
              </p:txBody>
            </p:sp>
            <p:sp>
              <p:nvSpPr>
                <p:cNvPr id="204831" name="Freeform 31"/>
                <p:cNvSpPr>
                  <a:spLocks/>
                </p:cNvSpPr>
                <p:nvPr/>
              </p:nvSpPr>
              <p:spPr bwMode="auto">
                <a:xfrm>
                  <a:off x="6101" y="13712"/>
                  <a:ext cx="109" cy="373"/>
                </a:xfrm>
                <a:custGeom>
                  <a:avLst/>
                  <a:gdLst/>
                  <a:ahLst/>
                  <a:cxnLst>
                    <a:cxn ang="0">
                      <a:pos x="109" y="10"/>
                    </a:cxn>
                    <a:cxn ang="0">
                      <a:pos x="107" y="9"/>
                    </a:cxn>
                    <a:cxn ang="0">
                      <a:pos x="100" y="6"/>
                    </a:cxn>
                    <a:cxn ang="0">
                      <a:pos x="89" y="2"/>
                    </a:cxn>
                    <a:cxn ang="0">
                      <a:pos x="75" y="0"/>
                    </a:cxn>
                    <a:cxn ang="0">
                      <a:pos x="59" y="0"/>
                    </a:cxn>
                    <a:cxn ang="0">
                      <a:pos x="39" y="2"/>
                    </a:cxn>
                    <a:cxn ang="0">
                      <a:pos x="20" y="9"/>
                    </a:cxn>
                    <a:cxn ang="0">
                      <a:pos x="0" y="21"/>
                    </a:cxn>
                    <a:cxn ang="0">
                      <a:pos x="0" y="373"/>
                    </a:cxn>
                    <a:cxn ang="0">
                      <a:pos x="2" y="373"/>
                    </a:cxn>
                    <a:cxn ang="0">
                      <a:pos x="9" y="372"/>
                    </a:cxn>
                    <a:cxn ang="0">
                      <a:pos x="21" y="369"/>
                    </a:cxn>
                    <a:cxn ang="0">
                      <a:pos x="36" y="366"/>
                    </a:cxn>
                    <a:cxn ang="0">
                      <a:pos x="53" y="362"/>
                    </a:cxn>
                    <a:cxn ang="0">
                      <a:pos x="72" y="354"/>
                    </a:cxn>
                    <a:cxn ang="0">
                      <a:pos x="90" y="343"/>
                    </a:cxn>
                    <a:cxn ang="0">
                      <a:pos x="109" y="331"/>
                    </a:cxn>
                    <a:cxn ang="0">
                      <a:pos x="109" y="10"/>
                    </a:cxn>
                  </a:cxnLst>
                  <a:rect l="0" t="0" r="r" b="b"/>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prstTxWarp prst="textNoShape">
                    <a:avLst/>
                  </a:prstTxWarp>
                </a:bodyPr>
                <a:lstStyle/>
                <a:p>
                  <a:endParaRPr lang="en-US"/>
                </a:p>
              </p:txBody>
            </p:sp>
            <p:sp>
              <p:nvSpPr>
                <p:cNvPr id="204832" name="Freeform 32"/>
                <p:cNvSpPr>
                  <a:spLocks/>
                </p:cNvSpPr>
                <p:nvPr/>
              </p:nvSpPr>
              <p:spPr bwMode="auto">
                <a:xfrm>
                  <a:off x="6107" y="13721"/>
                  <a:ext cx="75" cy="216"/>
                </a:xfrm>
                <a:custGeom>
                  <a:avLst/>
                  <a:gdLst/>
                  <a:ahLst/>
                  <a:cxnLst>
                    <a:cxn ang="0">
                      <a:pos x="75" y="6"/>
                    </a:cxn>
                    <a:cxn ang="0">
                      <a:pos x="73" y="5"/>
                    </a:cxn>
                    <a:cxn ang="0">
                      <a:pos x="69" y="4"/>
                    </a:cxn>
                    <a:cxn ang="0">
                      <a:pos x="61" y="2"/>
                    </a:cxn>
                    <a:cxn ang="0">
                      <a:pos x="52" y="0"/>
                    </a:cxn>
                    <a:cxn ang="0">
                      <a:pos x="41" y="0"/>
                    </a:cxn>
                    <a:cxn ang="0">
                      <a:pos x="28" y="1"/>
                    </a:cxn>
                    <a:cxn ang="0">
                      <a:pos x="14" y="6"/>
                    </a:cxn>
                    <a:cxn ang="0">
                      <a:pos x="0" y="14"/>
                    </a:cxn>
                    <a:cxn ang="0">
                      <a:pos x="0" y="216"/>
                    </a:cxn>
                    <a:cxn ang="0">
                      <a:pos x="2" y="216"/>
                    </a:cxn>
                    <a:cxn ang="0">
                      <a:pos x="7" y="215"/>
                    </a:cxn>
                    <a:cxn ang="0">
                      <a:pos x="15" y="214"/>
                    </a:cxn>
                    <a:cxn ang="0">
                      <a:pos x="25" y="211"/>
                    </a:cxn>
                    <a:cxn ang="0">
                      <a:pos x="37" y="208"/>
                    </a:cxn>
                    <a:cxn ang="0">
                      <a:pos x="50" y="203"/>
                    </a:cxn>
                    <a:cxn ang="0">
                      <a:pos x="63" y="195"/>
                    </a:cxn>
                    <a:cxn ang="0">
                      <a:pos x="75" y="187"/>
                    </a:cxn>
                    <a:cxn ang="0">
                      <a:pos x="75" y="6"/>
                    </a:cxn>
                  </a:cxnLst>
                  <a:rect l="0" t="0" r="r" b="b"/>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prstTxWarp prst="textNoShape">
                    <a:avLst/>
                  </a:prstTxWarp>
                </a:bodyPr>
                <a:lstStyle/>
                <a:p>
                  <a:endParaRPr lang="en-US"/>
                </a:p>
              </p:txBody>
            </p:sp>
            <p:sp>
              <p:nvSpPr>
                <p:cNvPr id="204833" name="Freeform 33"/>
                <p:cNvSpPr>
                  <a:spLocks/>
                </p:cNvSpPr>
                <p:nvPr/>
              </p:nvSpPr>
              <p:spPr bwMode="auto">
                <a:xfrm>
                  <a:off x="7013" y="14340"/>
                  <a:ext cx="110" cy="111"/>
                </a:xfrm>
                <a:custGeom>
                  <a:avLst/>
                  <a:gdLst/>
                  <a:ahLst/>
                  <a:cxnLst>
                    <a:cxn ang="0">
                      <a:pos x="55" y="111"/>
                    </a:cxn>
                    <a:cxn ang="0">
                      <a:pos x="66" y="110"/>
                    </a:cxn>
                    <a:cxn ang="0">
                      <a:pos x="76" y="106"/>
                    </a:cxn>
                    <a:cxn ang="0">
                      <a:pos x="85" y="101"/>
                    </a:cxn>
                    <a:cxn ang="0">
                      <a:pos x="94" y="94"/>
                    </a:cxn>
                    <a:cxn ang="0">
                      <a:pos x="100" y="86"/>
                    </a:cxn>
                    <a:cxn ang="0">
                      <a:pos x="106" y="77"/>
                    </a:cxn>
                    <a:cxn ang="0">
                      <a:pos x="109" y="66"/>
                    </a:cxn>
                    <a:cxn ang="0">
                      <a:pos x="110" y="56"/>
                    </a:cxn>
                    <a:cxn ang="0">
                      <a:pos x="109" y="44"/>
                    </a:cxn>
                    <a:cxn ang="0">
                      <a:pos x="106" y="34"/>
                    </a:cxn>
                    <a:cxn ang="0">
                      <a:pos x="100" y="24"/>
                    </a:cxn>
                    <a:cxn ang="0">
                      <a:pos x="94" y="17"/>
                    </a:cxn>
                    <a:cxn ang="0">
                      <a:pos x="85" y="9"/>
                    </a:cxn>
                    <a:cxn ang="0">
                      <a:pos x="76" y="5"/>
                    </a:cxn>
                    <a:cxn ang="0">
                      <a:pos x="66" y="2"/>
                    </a:cxn>
                    <a:cxn ang="0">
                      <a:pos x="55" y="0"/>
                    </a:cxn>
                    <a:cxn ang="0">
                      <a:pos x="44" y="2"/>
                    </a:cxn>
                    <a:cxn ang="0">
                      <a:pos x="33" y="5"/>
                    </a:cxn>
                    <a:cxn ang="0">
                      <a:pos x="25" y="9"/>
                    </a:cxn>
                    <a:cxn ang="0">
                      <a:pos x="16" y="17"/>
                    </a:cxn>
                    <a:cxn ang="0">
                      <a:pos x="10" y="24"/>
                    </a:cxn>
                    <a:cxn ang="0">
                      <a:pos x="4" y="34"/>
                    </a:cxn>
                    <a:cxn ang="0">
                      <a:pos x="1" y="44"/>
                    </a:cxn>
                    <a:cxn ang="0">
                      <a:pos x="0" y="56"/>
                    </a:cxn>
                    <a:cxn ang="0">
                      <a:pos x="1" y="66"/>
                    </a:cxn>
                    <a:cxn ang="0">
                      <a:pos x="4" y="77"/>
                    </a:cxn>
                    <a:cxn ang="0">
                      <a:pos x="10" y="86"/>
                    </a:cxn>
                    <a:cxn ang="0">
                      <a:pos x="16" y="94"/>
                    </a:cxn>
                    <a:cxn ang="0">
                      <a:pos x="25" y="101"/>
                    </a:cxn>
                    <a:cxn ang="0">
                      <a:pos x="33" y="106"/>
                    </a:cxn>
                    <a:cxn ang="0">
                      <a:pos x="44" y="110"/>
                    </a:cxn>
                    <a:cxn ang="0">
                      <a:pos x="55" y="111"/>
                    </a:cxn>
                  </a:cxnLst>
                  <a:rect l="0" t="0" r="r" b="b"/>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prstTxWarp prst="textNoShape">
                    <a:avLst/>
                  </a:prstTxWarp>
                </a:bodyPr>
                <a:lstStyle/>
                <a:p>
                  <a:endParaRPr lang="en-US"/>
                </a:p>
              </p:txBody>
            </p:sp>
            <p:sp>
              <p:nvSpPr>
                <p:cNvPr id="204834" name="Freeform 34"/>
                <p:cNvSpPr>
                  <a:spLocks/>
                </p:cNvSpPr>
                <p:nvPr/>
              </p:nvSpPr>
              <p:spPr bwMode="auto">
                <a:xfrm>
                  <a:off x="6676" y="14343"/>
                  <a:ext cx="55" cy="55"/>
                </a:xfrm>
                <a:custGeom>
                  <a:avLst/>
                  <a:gdLst/>
                  <a:ahLst/>
                  <a:cxnLst>
                    <a:cxn ang="0">
                      <a:pos x="27" y="55"/>
                    </a:cxn>
                    <a:cxn ang="0">
                      <a:pos x="38" y="53"/>
                    </a:cxn>
                    <a:cxn ang="0">
                      <a:pos x="48" y="46"/>
                    </a:cxn>
                    <a:cxn ang="0">
                      <a:pos x="53" y="37"/>
                    </a:cxn>
                    <a:cxn ang="0">
                      <a:pos x="55" y="27"/>
                    </a:cxn>
                    <a:cxn ang="0">
                      <a:pos x="53" y="16"/>
                    </a:cxn>
                    <a:cxn ang="0">
                      <a:pos x="48" y="7"/>
                    </a:cxn>
                    <a:cxn ang="0">
                      <a:pos x="38" y="2"/>
                    </a:cxn>
                    <a:cxn ang="0">
                      <a:pos x="27" y="0"/>
                    </a:cxn>
                    <a:cxn ang="0">
                      <a:pos x="16" y="2"/>
                    </a:cxn>
                    <a:cxn ang="0">
                      <a:pos x="8" y="7"/>
                    </a:cxn>
                    <a:cxn ang="0">
                      <a:pos x="2" y="16"/>
                    </a:cxn>
                    <a:cxn ang="0">
                      <a:pos x="0" y="27"/>
                    </a:cxn>
                    <a:cxn ang="0">
                      <a:pos x="2" y="37"/>
                    </a:cxn>
                    <a:cxn ang="0">
                      <a:pos x="8" y="46"/>
                    </a:cxn>
                    <a:cxn ang="0">
                      <a:pos x="16" y="53"/>
                    </a:cxn>
                    <a:cxn ang="0">
                      <a:pos x="27" y="55"/>
                    </a:cxn>
                  </a:cxnLst>
                  <a:rect l="0" t="0" r="r" b="b"/>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prstTxWarp prst="textNoShape">
                    <a:avLst/>
                  </a:prstTxWarp>
                </a:bodyPr>
                <a:lstStyle/>
                <a:p>
                  <a:endParaRPr lang="en-US"/>
                </a:p>
              </p:txBody>
            </p:sp>
            <p:sp>
              <p:nvSpPr>
                <p:cNvPr id="204835" name="Freeform 35"/>
                <p:cNvSpPr>
                  <a:spLocks/>
                </p:cNvSpPr>
                <p:nvPr/>
              </p:nvSpPr>
              <p:spPr bwMode="auto">
                <a:xfrm>
                  <a:off x="6770" y="14345"/>
                  <a:ext cx="55" cy="55"/>
                </a:xfrm>
                <a:custGeom>
                  <a:avLst/>
                  <a:gdLst/>
                  <a:ahLst/>
                  <a:cxnLst>
                    <a:cxn ang="0">
                      <a:pos x="28" y="55"/>
                    </a:cxn>
                    <a:cxn ang="0">
                      <a:pos x="39" y="53"/>
                    </a:cxn>
                    <a:cxn ang="0">
                      <a:pos x="47" y="47"/>
                    </a:cxn>
                    <a:cxn ang="0">
                      <a:pos x="53" y="39"/>
                    </a:cxn>
                    <a:cxn ang="0">
                      <a:pos x="55" y="28"/>
                    </a:cxn>
                    <a:cxn ang="0">
                      <a:pos x="53" y="17"/>
                    </a:cxn>
                    <a:cxn ang="0">
                      <a:pos x="47" y="8"/>
                    </a:cxn>
                    <a:cxn ang="0">
                      <a:pos x="39" y="2"/>
                    </a:cxn>
                    <a:cxn ang="0">
                      <a:pos x="28" y="0"/>
                    </a:cxn>
                    <a:cxn ang="0">
                      <a:pos x="17" y="2"/>
                    </a:cxn>
                    <a:cxn ang="0">
                      <a:pos x="9" y="8"/>
                    </a:cxn>
                    <a:cxn ang="0">
                      <a:pos x="2" y="17"/>
                    </a:cxn>
                    <a:cxn ang="0">
                      <a:pos x="0" y="28"/>
                    </a:cxn>
                    <a:cxn ang="0">
                      <a:pos x="2" y="39"/>
                    </a:cxn>
                    <a:cxn ang="0">
                      <a:pos x="9" y="47"/>
                    </a:cxn>
                    <a:cxn ang="0">
                      <a:pos x="17" y="53"/>
                    </a:cxn>
                    <a:cxn ang="0">
                      <a:pos x="28" y="55"/>
                    </a:cxn>
                  </a:cxnLst>
                  <a:rect l="0" t="0" r="r" b="b"/>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prstTxWarp prst="textNoShape">
                    <a:avLst/>
                  </a:prstTxWarp>
                </a:bodyPr>
                <a:lstStyle/>
                <a:p>
                  <a:endParaRPr lang="en-US"/>
                </a:p>
              </p:txBody>
            </p:sp>
            <p:sp>
              <p:nvSpPr>
                <p:cNvPr id="204836" name="Freeform 36"/>
                <p:cNvSpPr>
                  <a:spLocks/>
                </p:cNvSpPr>
                <p:nvPr/>
              </p:nvSpPr>
              <p:spPr bwMode="auto">
                <a:xfrm>
                  <a:off x="6401" y="13591"/>
                  <a:ext cx="156" cy="752"/>
                </a:xfrm>
                <a:custGeom>
                  <a:avLst/>
                  <a:gdLst/>
                  <a:ahLst/>
                  <a:cxnLst>
                    <a:cxn ang="0">
                      <a:pos x="48" y="15"/>
                    </a:cxn>
                    <a:cxn ang="0">
                      <a:pos x="44" y="30"/>
                    </a:cxn>
                    <a:cxn ang="0">
                      <a:pos x="33" y="73"/>
                    </a:cxn>
                    <a:cxn ang="0">
                      <a:pos x="19" y="140"/>
                    </a:cxn>
                    <a:cxn ang="0">
                      <a:pos x="7" y="229"/>
                    </a:cxn>
                    <a:cxn ang="0">
                      <a:pos x="0" y="337"/>
                    </a:cxn>
                    <a:cxn ang="0">
                      <a:pos x="1" y="462"/>
                    </a:cxn>
                    <a:cxn ang="0">
                      <a:pos x="14" y="602"/>
                    </a:cxn>
                    <a:cxn ang="0">
                      <a:pos x="43" y="752"/>
                    </a:cxn>
                    <a:cxn ang="0">
                      <a:pos x="150" y="746"/>
                    </a:cxn>
                    <a:cxn ang="0">
                      <a:pos x="146" y="724"/>
                    </a:cxn>
                    <a:cxn ang="0">
                      <a:pos x="135" y="663"/>
                    </a:cxn>
                    <a:cxn ang="0">
                      <a:pos x="123" y="574"/>
                    </a:cxn>
                    <a:cxn ang="0">
                      <a:pos x="111" y="463"/>
                    </a:cxn>
                    <a:cxn ang="0">
                      <a:pos x="104" y="342"/>
                    </a:cxn>
                    <a:cxn ang="0">
                      <a:pos x="107" y="220"/>
                    </a:cxn>
                    <a:cxn ang="0">
                      <a:pos x="124" y="106"/>
                    </a:cxn>
                    <a:cxn ang="0">
                      <a:pos x="156" y="9"/>
                    </a:cxn>
                    <a:cxn ang="0">
                      <a:pos x="156" y="8"/>
                    </a:cxn>
                    <a:cxn ang="0">
                      <a:pos x="156" y="6"/>
                    </a:cxn>
                    <a:cxn ang="0">
                      <a:pos x="154" y="4"/>
                    </a:cxn>
                    <a:cxn ang="0">
                      <a:pos x="147" y="0"/>
                    </a:cxn>
                    <a:cxn ang="0">
                      <a:pos x="134" y="0"/>
                    </a:cxn>
                    <a:cxn ang="0">
                      <a:pos x="115" y="1"/>
                    </a:cxn>
                    <a:cxn ang="0">
                      <a:pos x="87" y="7"/>
                    </a:cxn>
                    <a:cxn ang="0">
                      <a:pos x="48" y="15"/>
                    </a:cxn>
                  </a:cxnLst>
                  <a:rect l="0" t="0" r="r" b="b"/>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prstTxWarp prst="textNoShape">
                    <a:avLst/>
                  </a:prstTxWarp>
                </a:bodyPr>
                <a:lstStyle/>
                <a:p>
                  <a:endParaRPr lang="en-US"/>
                </a:p>
              </p:txBody>
            </p:sp>
            <p:sp>
              <p:nvSpPr>
                <p:cNvPr id="204837" name="Freeform 37"/>
                <p:cNvSpPr>
                  <a:spLocks/>
                </p:cNvSpPr>
                <p:nvPr/>
              </p:nvSpPr>
              <p:spPr bwMode="auto">
                <a:xfrm>
                  <a:off x="7205" y="13498"/>
                  <a:ext cx="212" cy="839"/>
                </a:xfrm>
                <a:custGeom>
                  <a:avLst/>
                  <a:gdLst/>
                  <a:ahLst/>
                  <a:cxnLst>
                    <a:cxn ang="0">
                      <a:pos x="212" y="6"/>
                    </a:cxn>
                    <a:cxn ang="0">
                      <a:pos x="206" y="11"/>
                    </a:cxn>
                    <a:cxn ang="0">
                      <a:pos x="192" y="33"/>
                    </a:cxn>
                    <a:cxn ang="0">
                      <a:pos x="174" y="77"/>
                    </a:cxn>
                    <a:cxn ang="0">
                      <a:pos x="156" y="148"/>
                    </a:cxn>
                    <a:cxn ang="0">
                      <a:pos x="141" y="254"/>
                    </a:cxn>
                    <a:cxn ang="0">
                      <a:pos x="133" y="401"/>
                    </a:cxn>
                    <a:cxn ang="0">
                      <a:pos x="137" y="593"/>
                    </a:cxn>
                    <a:cxn ang="0">
                      <a:pos x="158" y="839"/>
                    </a:cxn>
                    <a:cxn ang="0">
                      <a:pos x="38" y="839"/>
                    </a:cxn>
                    <a:cxn ang="0">
                      <a:pos x="34" y="814"/>
                    </a:cxn>
                    <a:cxn ang="0">
                      <a:pos x="24" y="746"/>
                    </a:cxn>
                    <a:cxn ang="0">
                      <a:pos x="12" y="645"/>
                    </a:cxn>
                    <a:cxn ang="0">
                      <a:pos x="3" y="521"/>
                    </a:cxn>
                    <a:cxn ang="0">
                      <a:pos x="0" y="384"/>
                    </a:cxn>
                    <a:cxn ang="0">
                      <a:pos x="6" y="244"/>
                    </a:cxn>
                    <a:cxn ang="0">
                      <a:pos x="29" y="114"/>
                    </a:cxn>
                    <a:cxn ang="0">
                      <a:pos x="68" y="0"/>
                    </a:cxn>
                    <a:cxn ang="0">
                      <a:pos x="212" y="6"/>
                    </a:cxn>
                  </a:cxnLst>
                  <a:rect l="0" t="0" r="r" b="b"/>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prstTxWarp prst="textNoShape">
                    <a:avLst/>
                  </a:prstTxWarp>
                </a:bodyPr>
                <a:lstStyle/>
                <a:p>
                  <a:endParaRPr lang="en-US"/>
                </a:p>
              </p:txBody>
            </p:sp>
            <p:sp>
              <p:nvSpPr>
                <p:cNvPr id="204838" name="Freeform 38"/>
                <p:cNvSpPr>
                  <a:spLocks/>
                </p:cNvSpPr>
                <p:nvPr/>
              </p:nvSpPr>
              <p:spPr bwMode="auto">
                <a:xfrm>
                  <a:off x="6406" y="13636"/>
                  <a:ext cx="137" cy="656"/>
                </a:xfrm>
                <a:custGeom>
                  <a:avLst/>
                  <a:gdLst/>
                  <a:ahLst/>
                  <a:cxnLst>
                    <a:cxn ang="0">
                      <a:pos x="43" y="12"/>
                    </a:cxn>
                    <a:cxn ang="0">
                      <a:pos x="39" y="25"/>
                    </a:cxn>
                    <a:cxn ang="0">
                      <a:pos x="30" y="62"/>
                    </a:cxn>
                    <a:cxn ang="0">
                      <a:pos x="19" y="122"/>
                    </a:cxn>
                    <a:cxn ang="0">
                      <a:pos x="7" y="199"/>
                    </a:cxn>
                    <a:cxn ang="0">
                      <a:pos x="0" y="294"/>
                    </a:cxn>
                    <a:cxn ang="0">
                      <a:pos x="1" y="403"/>
                    </a:cxn>
                    <a:cxn ang="0">
                      <a:pos x="12" y="524"/>
                    </a:cxn>
                    <a:cxn ang="0">
                      <a:pos x="38" y="656"/>
                    </a:cxn>
                    <a:cxn ang="0">
                      <a:pos x="132" y="650"/>
                    </a:cxn>
                    <a:cxn ang="0">
                      <a:pos x="127" y="631"/>
                    </a:cxn>
                    <a:cxn ang="0">
                      <a:pos x="119" y="578"/>
                    </a:cxn>
                    <a:cxn ang="0">
                      <a:pos x="107" y="499"/>
                    </a:cxn>
                    <a:cxn ang="0">
                      <a:pos x="97" y="403"/>
                    </a:cxn>
                    <a:cxn ang="0">
                      <a:pos x="92" y="297"/>
                    </a:cxn>
                    <a:cxn ang="0">
                      <a:pos x="94" y="192"/>
                    </a:cxn>
                    <a:cxn ang="0">
                      <a:pos x="108" y="91"/>
                    </a:cxn>
                    <a:cxn ang="0">
                      <a:pos x="137" y="7"/>
                    </a:cxn>
                    <a:cxn ang="0">
                      <a:pos x="137" y="6"/>
                    </a:cxn>
                    <a:cxn ang="0">
                      <a:pos x="137" y="4"/>
                    </a:cxn>
                    <a:cxn ang="0">
                      <a:pos x="135" y="2"/>
                    </a:cxn>
                    <a:cxn ang="0">
                      <a:pos x="129" y="0"/>
                    </a:cxn>
                    <a:cxn ang="0">
                      <a:pos x="119" y="0"/>
                    </a:cxn>
                    <a:cxn ang="0">
                      <a:pos x="101" y="1"/>
                    </a:cxn>
                    <a:cxn ang="0">
                      <a:pos x="77" y="5"/>
                    </a:cxn>
                    <a:cxn ang="0">
                      <a:pos x="43" y="12"/>
                    </a:cxn>
                  </a:cxnLst>
                  <a:rect l="0" t="0" r="r" b="b"/>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prstTxWarp prst="textNoShape">
                    <a:avLst/>
                  </a:prstTxWarp>
                </a:bodyPr>
                <a:lstStyle/>
                <a:p>
                  <a:endParaRPr lang="en-US"/>
                </a:p>
              </p:txBody>
            </p:sp>
            <p:sp>
              <p:nvSpPr>
                <p:cNvPr id="204839" name="Freeform 39"/>
                <p:cNvSpPr>
                  <a:spLocks/>
                </p:cNvSpPr>
                <p:nvPr/>
              </p:nvSpPr>
              <p:spPr bwMode="auto">
                <a:xfrm>
                  <a:off x="6412" y="13680"/>
                  <a:ext cx="116" cy="560"/>
                </a:xfrm>
                <a:custGeom>
                  <a:avLst/>
                  <a:gdLst/>
                  <a:ahLst/>
                  <a:cxnLst>
                    <a:cxn ang="0">
                      <a:pos x="36" y="11"/>
                    </a:cxn>
                    <a:cxn ang="0">
                      <a:pos x="33" y="21"/>
                    </a:cxn>
                    <a:cxn ang="0">
                      <a:pos x="24" y="53"/>
                    </a:cxn>
                    <a:cxn ang="0">
                      <a:pos x="15" y="103"/>
                    </a:cxn>
                    <a:cxn ang="0">
                      <a:pos x="5" y="169"/>
                    </a:cxn>
                    <a:cxn ang="0">
                      <a:pos x="0" y="250"/>
                    </a:cxn>
                    <a:cxn ang="0">
                      <a:pos x="1" y="344"/>
                    </a:cxn>
                    <a:cxn ang="0">
                      <a:pos x="10" y="448"/>
                    </a:cxn>
                    <a:cxn ang="0">
                      <a:pos x="32" y="560"/>
                    </a:cxn>
                    <a:cxn ang="0">
                      <a:pos x="112" y="555"/>
                    </a:cxn>
                    <a:cxn ang="0">
                      <a:pos x="108" y="538"/>
                    </a:cxn>
                    <a:cxn ang="0">
                      <a:pos x="101" y="493"/>
                    </a:cxn>
                    <a:cxn ang="0">
                      <a:pos x="91" y="426"/>
                    </a:cxn>
                    <a:cxn ang="0">
                      <a:pos x="82" y="344"/>
                    </a:cxn>
                    <a:cxn ang="0">
                      <a:pos x="77" y="255"/>
                    </a:cxn>
                    <a:cxn ang="0">
                      <a:pos x="79" y="164"/>
                    </a:cxn>
                    <a:cxn ang="0">
                      <a:pos x="91" y="79"/>
                    </a:cxn>
                    <a:cxn ang="0">
                      <a:pos x="116" y="6"/>
                    </a:cxn>
                    <a:cxn ang="0">
                      <a:pos x="116" y="5"/>
                    </a:cxn>
                    <a:cxn ang="0">
                      <a:pos x="116" y="4"/>
                    </a:cxn>
                    <a:cxn ang="0">
                      <a:pos x="114" y="2"/>
                    </a:cxn>
                    <a:cxn ang="0">
                      <a:pos x="109" y="0"/>
                    </a:cxn>
                    <a:cxn ang="0">
                      <a:pos x="100" y="0"/>
                    </a:cxn>
                    <a:cxn ang="0">
                      <a:pos x="86" y="1"/>
                    </a:cxn>
                    <a:cxn ang="0">
                      <a:pos x="65" y="4"/>
                    </a:cxn>
                    <a:cxn ang="0">
                      <a:pos x="36" y="11"/>
                    </a:cxn>
                  </a:cxnLst>
                  <a:rect l="0" t="0" r="r" b="b"/>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prstTxWarp prst="textNoShape">
                    <a:avLst/>
                  </a:prstTxWarp>
                </a:bodyPr>
                <a:lstStyle/>
                <a:p>
                  <a:endParaRPr lang="en-US"/>
                </a:p>
              </p:txBody>
            </p:sp>
            <p:sp>
              <p:nvSpPr>
                <p:cNvPr id="204840" name="Freeform 40"/>
                <p:cNvSpPr>
                  <a:spLocks/>
                </p:cNvSpPr>
                <p:nvPr/>
              </p:nvSpPr>
              <p:spPr bwMode="auto">
                <a:xfrm>
                  <a:off x="6417" y="13724"/>
                  <a:ext cx="97" cy="463"/>
                </a:xfrm>
                <a:custGeom>
                  <a:avLst/>
                  <a:gdLst/>
                  <a:ahLst/>
                  <a:cxnLst>
                    <a:cxn ang="0">
                      <a:pos x="30" y="9"/>
                    </a:cxn>
                    <a:cxn ang="0">
                      <a:pos x="27" y="17"/>
                    </a:cxn>
                    <a:cxn ang="0">
                      <a:pos x="20" y="44"/>
                    </a:cxn>
                    <a:cxn ang="0">
                      <a:pos x="12" y="85"/>
                    </a:cxn>
                    <a:cxn ang="0">
                      <a:pos x="4" y="140"/>
                    </a:cxn>
                    <a:cxn ang="0">
                      <a:pos x="0" y="207"/>
                    </a:cxn>
                    <a:cxn ang="0">
                      <a:pos x="0" y="285"/>
                    </a:cxn>
                    <a:cxn ang="0">
                      <a:pos x="9" y="370"/>
                    </a:cxn>
                    <a:cxn ang="0">
                      <a:pos x="26" y="463"/>
                    </a:cxn>
                    <a:cxn ang="0">
                      <a:pos x="93" y="460"/>
                    </a:cxn>
                    <a:cxn ang="0">
                      <a:pos x="89" y="446"/>
                    </a:cxn>
                    <a:cxn ang="0">
                      <a:pos x="83" y="408"/>
                    </a:cxn>
                    <a:cxn ang="0">
                      <a:pos x="75" y="353"/>
                    </a:cxn>
                    <a:cxn ang="0">
                      <a:pos x="68" y="285"/>
                    </a:cxn>
                    <a:cxn ang="0">
                      <a:pos x="65" y="211"/>
                    </a:cxn>
                    <a:cxn ang="0">
                      <a:pos x="67" y="136"/>
                    </a:cxn>
                    <a:cxn ang="0">
                      <a:pos x="76" y="65"/>
                    </a:cxn>
                    <a:cxn ang="0">
                      <a:pos x="97" y="5"/>
                    </a:cxn>
                    <a:cxn ang="0">
                      <a:pos x="97" y="4"/>
                    </a:cxn>
                    <a:cxn ang="0">
                      <a:pos x="97" y="3"/>
                    </a:cxn>
                    <a:cxn ang="0">
                      <a:pos x="95" y="1"/>
                    </a:cxn>
                    <a:cxn ang="0">
                      <a:pos x="91" y="0"/>
                    </a:cxn>
                    <a:cxn ang="0">
                      <a:pos x="84" y="0"/>
                    </a:cxn>
                    <a:cxn ang="0">
                      <a:pos x="71" y="0"/>
                    </a:cxn>
                    <a:cxn ang="0">
                      <a:pos x="54" y="3"/>
                    </a:cxn>
                    <a:cxn ang="0">
                      <a:pos x="30" y="9"/>
                    </a:cxn>
                  </a:cxnLst>
                  <a:rect l="0" t="0" r="r" b="b"/>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prstTxWarp prst="textNoShape">
                    <a:avLst/>
                  </a:prstTxWarp>
                </a:bodyPr>
                <a:lstStyle/>
                <a:p>
                  <a:endParaRPr lang="en-US"/>
                </a:p>
              </p:txBody>
            </p:sp>
            <p:sp>
              <p:nvSpPr>
                <p:cNvPr id="204841" name="Freeform 41"/>
                <p:cNvSpPr>
                  <a:spLocks/>
                </p:cNvSpPr>
                <p:nvPr/>
              </p:nvSpPr>
              <p:spPr bwMode="auto">
                <a:xfrm>
                  <a:off x="6422" y="13768"/>
                  <a:ext cx="77" cy="367"/>
                </a:xfrm>
                <a:custGeom>
                  <a:avLst/>
                  <a:gdLst/>
                  <a:ahLst/>
                  <a:cxnLst>
                    <a:cxn ang="0">
                      <a:pos x="24" y="8"/>
                    </a:cxn>
                    <a:cxn ang="0">
                      <a:pos x="22" y="15"/>
                    </a:cxn>
                    <a:cxn ang="0">
                      <a:pos x="17" y="36"/>
                    </a:cxn>
                    <a:cxn ang="0">
                      <a:pos x="10" y="68"/>
                    </a:cxn>
                    <a:cxn ang="0">
                      <a:pos x="4" y="112"/>
                    </a:cxn>
                    <a:cxn ang="0">
                      <a:pos x="0" y="164"/>
                    </a:cxn>
                    <a:cxn ang="0">
                      <a:pos x="0" y="226"/>
                    </a:cxn>
                    <a:cxn ang="0">
                      <a:pos x="7" y="294"/>
                    </a:cxn>
                    <a:cxn ang="0">
                      <a:pos x="21" y="367"/>
                    </a:cxn>
                    <a:cxn ang="0">
                      <a:pos x="74" y="364"/>
                    </a:cxn>
                    <a:cxn ang="0">
                      <a:pos x="71" y="353"/>
                    </a:cxn>
                    <a:cxn ang="0">
                      <a:pos x="66" y="323"/>
                    </a:cxn>
                    <a:cxn ang="0">
                      <a:pos x="60" y="280"/>
                    </a:cxn>
                    <a:cxn ang="0">
                      <a:pos x="54" y="226"/>
                    </a:cxn>
                    <a:cxn ang="0">
                      <a:pos x="51" y="168"/>
                    </a:cxn>
                    <a:cxn ang="0">
                      <a:pos x="53" y="107"/>
                    </a:cxn>
                    <a:cxn ang="0">
                      <a:pos x="61" y="52"/>
                    </a:cxn>
                    <a:cxn ang="0">
                      <a:pos x="77" y="5"/>
                    </a:cxn>
                    <a:cxn ang="0">
                      <a:pos x="77" y="5"/>
                    </a:cxn>
                    <a:cxn ang="0">
                      <a:pos x="77" y="2"/>
                    </a:cxn>
                    <a:cxn ang="0">
                      <a:pos x="76" y="1"/>
                    </a:cxn>
                    <a:cxn ang="0">
                      <a:pos x="72" y="0"/>
                    </a:cxn>
                    <a:cxn ang="0">
                      <a:pos x="66" y="0"/>
                    </a:cxn>
                    <a:cxn ang="0">
                      <a:pos x="56" y="1"/>
                    </a:cxn>
                    <a:cxn ang="0">
                      <a:pos x="43" y="4"/>
                    </a:cxn>
                    <a:cxn ang="0">
                      <a:pos x="24" y="8"/>
                    </a:cxn>
                  </a:cxnLst>
                  <a:rect l="0" t="0" r="r" b="b"/>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prstTxWarp prst="textNoShape">
                    <a:avLst/>
                  </a:prstTxWarp>
                </a:bodyPr>
                <a:lstStyle/>
                <a:p>
                  <a:endParaRPr lang="en-US"/>
                </a:p>
              </p:txBody>
            </p:sp>
            <p:sp>
              <p:nvSpPr>
                <p:cNvPr id="204842" name="Freeform 42"/>
                <p:cNvSpPr>
                  <a:spLocks/>
                </p:cNvSpPr>
                <p:nvPr/>
              </p:nvSpPr>
              <p:spPr bwMode="auto">
                <a:xfrm>
                  <a:off x="6428" y="13813"/>
                  <a:ext cx="56" cy="271"/>
                </a:xfrm>
                <a:custGeom>
                  <a:avLst/>
                  <a:gdLst/>
                  <a:ahLst/>
                  <a:cxnLst>
                    <a:cxn ang="0">
                      <a:pos x="17" y="5"/>
                    </a:cxn>
                    <a:cxn ang="0">
                      <a:pos x="16" y="10"/>
                    </a:cxn>
                    <a:cxn ang="0">
                      <a:pos x="12" y="25"/>
                    </a:cxn>
                    <a:cxn ang="0">
                      <a:pos x="6" y="49"/>
                    </a:cxn>
                    <a:cxn ang="0">
                      <a:pos x="2" y="82"/>
                    </a:cxn>
                    <a:cxn ang="0">
                      <a:pos x="0" y="122"/>
                    </a:cxn>
                    <a:cxn ang="0">
                      <a:pos x="0" y="166"/>
                    </a:cxn>
                    <a:cxn ang="0">
                      <a:pos x="4" y="217"/>
                    </a:cxn>
                    <a:cxn ang="0">
                      <a:pos x="15" y="271"/>
                    </a:cxn>
                    <a:cxn ang="0">
                      <a:pos x="54" y="268"/>
                    </a:cxn>
                    <a:cxn ang="0">
                      <a:pos x="52" y="261"/>
                    </a:cxn>
                    <a:cxn ang="0">
                      <a:pos x="48" y="238"/>
                    </a:cxn>
                    <a:cxn ang="0">
                      <a:pos x="44" y="206"/>
                    </a:cxn>
                    <a:cxn ang="0">
                      <a:pos x="40" y="166"/>
                    </a:cxn>
                    <a:cxn ang="0">
                      <a:pos x="37" y="123"/>
                    </a:cxn>
                    <a:cxn ang="0">
                      <a:pos x="39" y="78"/>
                    </a:cxn>
                    <a:cxn ang="0">
                      <a:pos x="44" y="37"/>
                    </a:cxn>
                    <a:cxn ang="0">
                      <a:pos x="56" y="3"/>
                    </a:cxn>
                    <a:cxn ang="0">
                      <a:pos x="56" y="3"/>
                    </a:cxn>
                    <a:cxn ang="0">
                      <a:pos x="56" y="2"/>
                    </a:cxn>
                    <a:cxn ang="0">
                      <a:pos x="55" y="1"/>
                    </a:cxn>
                    <a:cxn ang="0">
                      <a:pos x="52" y="0"/>
                    </a:cxn>
                    <a:cxn ang="0">
                      <a:pos x="48" y="0"/>
                    </a:cxn>
                    <a:cxn ang="0">
                      <a:pos x="42" y="0"/>
                    </a:cxn>
                    <a:cxn ang="0">
                      <a:pos x="31" y="2"/>
                    </a:cxn>
                    <a:cxn ang="0">
                      <a:pos x="17" y="5"/>
                    </a:cxn>
                  </a:cxnLst>
                  <a:rect l="0" t="0" r="r" b="b"/>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prstTxWarp prst="textNoShape">
                    <a:avLst/>
                  </a:prstTxWarp>
                </a:bodyPr>
                <a:lstStyle/>
                <a:p>
                  <a:endParaRPr lang="en-US"/>
                </a:p>
              </p:txBody>
            </p:sp>
            <p:sp>
              <p:nvSpPr>
                <p:cNvPr id="204843" name="Freeform 43"/>
                <p:cNvSpPr>
                  <a:spLocks/>
                </p:cNvSpPr>
                <p:nvPr/>
              </p:nvSpPr>
              <p:spPr bwMode="auto">
                <a:xfrm>
                  <a:off x="7211" y="13549"/>
                  <a:ext cx="186" cy="732"/>
                </a:xfrm>
                <a:custGeom>
                  <a:avLst/>
                  <a:gdLst/>
                  <a:ahLst/>
                  <a:cxnLst>
                    <a:cxn ang="0">
                      <a:pos x="186" y="6"/>
                    </a:cxn>
                    <a:cxn ang="0">
                      <a:pos x="182" y="11"/>
                    </a:cxn>
                    <a:cxn ang="0">
                      <a:pos x="169" y="29"/>
                    </a:cxn>
                    <a:cxn ang="0">
                      <a:pos x="153" y="67"/>
                    </a:cxn>
                    <a:cxn ang="0">
                      <a:pos x="137" y="130"/>
                    </a:cxn>
                    <a:cxn ang="0">
                      <a:pos x="124" y="221"/>
                    </a:cxn>
                    <a:cxn ang="0">
                      <a:pos x="117" y="350"/>
                    </a:cxn>
                    <a:cxn ang="0">
                      <a:pos x="122" y="517"/>
                    </a:cxn>
                    <a:cxn ang="0">
                      <a:pos x="139" y="732"/>
                    </a:cxn>
                    <a:cxn ang="0">
                      <a:pos x="34" y="732"/>
                    </a:cxn>
                    <a:cxn ang="0">
                      <a:pos x="31" y="711"/>
                    </a:cxn>
                    <a:cxn ang="0">
                      <a:pos x="22" y="651"/>
                    </a:cxn>
                    <a:cxn ang="0">
                      <a:pos x="12" y="563"/>
                    </a:cxn>
                    <a:cxn ang="0">
                      <a:pos x="3" y="454"/>
                    </a:cxn>
                    <a:cxn ang="0">
                      <a:pos x="0" y="335"/>
                    </a:cxn>
                    <a:cxn ang="0">
                      <a:pos x="6" y="213"/>
                    </a:cxn>
                    <a:cxn ang="0">
                      <a:pos x="25" y="98"/>
                    </a:cxn>
                    <a:cxn ang="0">
                      <a:pos x="60" y="0"/>
                    </a:cxn>
                    <a:cxn ang="0">
                      <a:pos x="186" y="6"/>
                    </a:cxn>
                  </a:cxnLst>
                  <a:rect l="0" t="0" r="r" b="b"/>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prstTxWarp prst="textNoShape">
                    <a:avLst/>
                  </a:prstTxWarp>
                </a:bodyPr>
                <a:lstStyle/>
                <a:p>
                  <a:endParaRPr lang="en-US"/>
                </a:p>
              </p:txBody>
            </p:sp>
            <p:sp>
              <p:nvSpPr>
                <p:cNvPr id="204844" name="Freeform 44"/>
                <p:cNvSpPr>
                  <a:spLocks/>
                </p:cNvSpPr>
                <p:nvPr/>
              </p:nvSpPr>
              <p:spPr bwMode="auto">
                <a:xfrm>
                  <a:off x="7219" y="13600"/>
                  <a:ext cx="158" cy="625"/>
                </a:xfrm>
                <a:custGeom>
                  <a:avLst/>
                  <a:gdLst/>
                  <a:ahLst/>
                  <a:cxnLst>
                    <a:cxn ang="0">
                      <a:pos x="158" y="4"/>
                    </a:cxn>
                    <a:cxn ang="0">
                      <a:pos x="153" y="9"/>
                    </a:cxn>
                    <a:cxn ang="0">
                      <a:pos x="144" y="25"/>
                    </a:cxn>
                    <a:cxn ang="0">
                      <a:pos x="130" y="57"/>
                    </a:cxn>
                    <a:cxn ang="0">
                      <a:pos x="116" y="110"/>
                    </a:cxn>
                    <a:cxn ang="0">
                      <a:pos x="105" y="189"/>
                    </a:cxn>
                    <a:cxn ang="0">
                      <a:pos x="100" y="298"/>
                    </a:cxn>
                    <a:cxn ang="0">
                      <a:pos x="103" y="441"/>
                    </a:cxn>
                    <a:cxn ang="0">
                      <a:pos x="118" y="625"/>
                    </a:cxn>
                    <a:cxn ang="0">
                      <a:pos x="29" y="625"/>
                    </a:cxn>
                    <a:cxn ang="0">
                      <a:pos x="25" y="607"/>
                    </a:cxn>
                    <a:cxn ang="0">
                      <a:pos x="18" y="556"/>
                    </a:cxn>
                    <a:cxn ang="0">
                      <a:pos x="9" y="480"/>
                    </a:cxn>
                    <a:cxn ang="0">
                      <a:pos x="2" y="387"/>
                    </a:cxn>
                    <a:cxn ang="0">
                      <a:pos x="0" y="286"/>
                    </a:cxn>
                    <a:cxn ang="0">
                      <a:pos x="5" y="182"/>
                    </a:cxn>
                    <a:cxn ang="0">
                      <a:pos x="21" y="84"/>
                    </a:cxn>
                    <a:cxn ang="0">
                      <a:pos x="51" y="0"/>
                    </a:cxn>
                    <a:cxn ang="0">
                      <a:pos x="158" y="4"/>
                    </a:cxn>
                  </a:cxnLst>
                  <a:rect l="0" t="0" r="r" b="b"/>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prstTxWarp prst="textNoShape">
                    <a:avLst/>
                  </a:prstTxWarp>
                </a:bodyPr>
                <a:lstStyle/>
                <a:p>
                  <a:endParaRPr lang="en-US"/>
                </a:p>
              </p:txBody>
            </p:sp>
            <p:sp>
              <p:nvSpPr>
                <p:cNvPr id="204845" name="Freeform 45"/>
                <p:cNvSpPr>
                  <a:spLocks/>
                </p:cNvSpPr>
                <p:nvPr/>
              </p:nvSpPr>
              <p:spPr bwMode="auto">
                <a:xfrm>
                  <a:off x="7225" y="13651"/>
                  <a:ext cx="131" cy="517"/>
                </a:xfrm>
                <a:custGeom>
                  <a:avLst/>
                  <a:gdLst/>
                  <a:ahLst/>
                  <a:cxnLst>
                    <a:cxn ang="0">
                      <a:pos x="131" y="4"/>
                    </a:cxn>
                    <a:cxn ang="0">
                      <a:pos x="128" y="7"/>
                    </a:cxn>
                    <a:cxn ang="0">
                      <a:pos x="119" y="21"/>
                    </a:cxn>
                    <a:cxn ang="0">
                      <a:pos x="109" y="47"/>
                    </a:cxn>
                    <a:cxn ang="0">
                      <a:pos x="97" y="91"/>
                    </a:cxn>
                    <a:cxn ang="0">
                      <a:pos x="88" y="156"/>
                    </a:cxn>
                    <a:cxn ang="0">
                      <a:pos x="84" y="247"/>
                    </a:cxn>
                    <a:cxn ang="0">
                      <a:pos x="86" y="366"/>
                    </a:cxn>
                    <a:cxn ang="0">
                      <a:pos x="99" y="517"/>
                    </a:cxn>
                    <a:cxn ang="0">
                      <a:pos x="25" y="517"/>
                    </a:cxn>
                    <a:cxn ang="0">
                      <a:pos x="23" y="502"/>
                    </a:cxn>
                    <a:cxn ang="0">
                      <a:pos x="16" y="460"/>
                    </a:cxn>
                    <a:cxn ang="0">
                      <a:pos x="9" y="397"/>
                    </a:cxn>
                    <a:cxn ang="0">
                      <a:pos x="2" y="320"/>
                    </a:cxn>
                    <a:cxn ang="0">
                      <a:pos x="0" y="236"/>
                    </a:cxn>
                    <a:cxn ang="0">
                      <a:pos x="4" y="151"/>
                    </a:cxn>
                    <a:cxn ang="0">
                      <a:pos x="18" y="70"/>
                    </a:cxn>
                    <a:cxn ang="0">
                      <a:pos x="43" y="0"/>
                    </a:cxn>
                    <a:cxn ang="0">
                      <a:pos x="131" y="4"/>
                    </a:cxn>
                  </a:cxnLst>
                  <a:rect l="0" t="0" r="r" b="b"/>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prstTxWarp prst="textNoShape">
                    <a:avLst/>
                  </a:prstTxWarp>
                </a:bodyPr>
                <a:lstStyle/>
                <a:p>
                  <a:endParaRPr lang="en-US"/>
                </a:p>
              </p:txBody>
            </p:sp>
            <p:sp>
              <p:nvSpPr>
                <p:cNvPr id="204846" name="Freeform 46"/>
                <p:cNvSpPr>
                  <a:spLocks/>
                </p:cNvSpPr>
                <p:nvPr/>
              </p:nvSpPr>
              <p:spPr bwMode="auto">
                <a:xfrm>
                  <a:off x="7233" y="13701"/>
                  <a:ext cx="104" cy="411"/>
                </a:xfrm>
                <a:custGeom>
                  <a:avLst/>
                  <a:gdLst/>
                  <a:ahLst/>
                  <a:cxnLst>
                    <a:cxn ang="0">
                      <a:pos x="104" y="4"/>
                    </a:cxn>
                    <a:cxn ang="0">
                      <a:pos x="101" y="7"/>
                    </a:cxn>
                    <a:cxn ang="0">
                      <a:pos x="94" y="17"/>
                    </a:cxn>
                    <a:cxn ang="0">
                      <a:pos x="86" y="38"/>
                    </a:cxn>
                    <a:cxn ang="0">
                      <a:pos x="76" y="73"/>
                    </a:cxn>
                    <a:cxn ang="0">
                      <a:pos x="69" y="125"/>
                    </a:cxn>
                    <a:cxn ang="0">
                      <a:pos x="65" y="196"/>
                    </a:cxn>
                    <a:cxn ang="0">
                      <a:pos x="67" y="291"/>
                    </a:cxn>
                    <a:cxn ang="0">
                      <a:pos x="77" y="411"/>
                    </a:cxn>
                    <a:cxn ang="0">
                      <a:pos x="19" y="411"/>
                    </a:cxn>
                    <a:cxn ang="0">
                      <a:pos x="17" y="399"/>
                    </a:cxn>
                    <a:cxn ang="0">
                      <a:pos x="11" y="365"/>
                    </a:cxn>
                    <a:cxn ang="0">
                      <a:pos x="6" y="316"/>
                    </a:cxn>
                    <a:cxn ang="0">
                      <a:pos x="2" y="255"/>
                    </a:cxn>
                    <a:cxn ang="0">
                      <a:pos x="0" y="188"/>
                    </a:cxn>
                    <a:cxn ang="0">
                      <a:pos x="4" y="120"/>
                    </a:cxn>
                    <a:cxn ang="0">
                      <a:pos x="15" y="55"/>
                    </a:cxn>
                    <a:cxn ang="0">
                      <a:pos x="34" y="0"/>
                    </a:cxn>
                    <a:cxn ang="0">
                      <a:pos x="104" y="4"/>
                    </a:cxn>
                  </a:cxnLst>
                  <a:rect l="0" t="0" r="r" b="b"/>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prstTxWarp prst="textNoShape">
                    <a:avLst/>
                  </a:prstTxWarp>
                </a:bodyPr>
                <a:lstStyle/>
                <a:p>
                  <a:endParaRPr lang="en-US"/>
                </a:p>
              </p:txBody>
            </p:sp>
            <p:sp>
              <p:nvSpPr>
                <p:cNvPr id="204847" name="Freeform 47"/>
                <p:cNvSpPr>
                  <a:spLocks/>
                </p:cNvSpPr>
                <p:nvPr/>
              </p:nvSpPr>
              <p:spPr bwMode="auto">
                <a:xfrm>
                  <a:off x="7240" y="13752"/>
                  <a:ext cx="76" cy="302"/>
                </a:xfrm>
                <a:custGeom>
                  <a:avLst/>
                  <a:gdLst/>
                  <a:ahLst/>
                  <a:cxnLst>
                    <a:cxn ang="0">
                      <a:pos x="76" y="2"/>
                    </a:cxn>
                    <a:cxn ang="0">
                      <a:pos x="74" y="4"/>
                    </a:cxn>
                    <a:cxn ang="0">
                      <a:pos x="70" y="12"/>
                    </a:cxn>
                    <a:cxn ang="0">
                      <a:pos x="62" y="28"/>
                    </a:cxn>
                    <a:cxn ang="0">
                      <a:pos x="56" y="53"/>
                    </a:cxn>
                    <a:cxn ang="0">
                      <a:pos x="51" y="92"/>
                    </a:cxn>
                    <a:cxn ang="0">
                      <a:pos x="49" y="145"/>
                    </a:cxn>
                    <a:cxn ang="0">
                      <a:pos x="50" y="214"/>
                    </a:cxn>
                    <a:cxn ang="0">
                      <a:pos x="57" y="302"/>
                    </a:cxn>
                    <a:cxn ang="0">
                      <a:pos x="14" y="302"/>
                    </a:cxn>
                    <a:cxn ang="0">
                      <a:pos x="13" y="294"/>
                    </a:cxn>
                    <a:cxn ang="0">
                      <a:pos x="9" y="269"/>
                    </a:cxn>
                    <a:cxn ang="0">
                      <a:pos x="4" y="232"/>
                    </a:cxn>
                    <a:cxn ang="0">
                      <a:pos x="1" y="188"/>
                    </a:cxn>
                    <a:cxn ang="0">
                      <a:pos x="0" y="138"/>
                    </a:cxn>
                    <a:cxn ang="0">
                      <a:pos x="2" y="89"/>
                    </a:cxn>
                    <a:cxn ang="0">
                      <a:pos x="10" y="41"/>
                    </a:cxn>
                    <a:cxn ang="0">
                      <a:pos x="25" y="0"/>
                    </a:cxn>
                    <a:cxn ang="0">
                      <a:pos x="76" y="2"/>
                    </a:cxn>
                  </a:cxnLst>
                  <a:rect l="0" t="0" r="r" b="b"/>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prstTxWarp prst="textNoShape">
                    <a:avLst/>
                  </a:prstTxWarp>
                </a:bodyPr>
                <a:lstStyle/>
                <a:p>
                  <a:endParaRPr lang="en-US"/>
                </a:p>
              </p:txBody>
            </p:sp>
            <p:sp>
              <p:nvSpPr>
                <p:cNvPr id="204848" name="Rectangle 48"/>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prstTxWarp prst="textNoShape">
                    <a:avLst/>
                  </a:prstTxWarp>
                </a:bodyPr>
                <a:lstStyle/>
                <a:p>
                  <a:endParaRPr lang="en-US"/>
                </a:p>
              </p:txBody>
            </p:sp>
            <p:sp>
              <p:nvSpPr>
                <p:cNvPr id="204849" name="Freeform 49"/>
                <p:cNvSpPr>
                  <a:spLocks/>
                </p:cNvSpPr>
                <p:nvPr/>
              </p:nvSpPr>
              <p:spPr bwMode="auto">
                <a:xfrm>
                  <a:off x="6579" y="13664"/>
                  <a:ext cx="375" cy="440"/>
                </a:xfrm>
                <a:custGeom>
                  <a:avLst/>
                  <a:gdLst/>
                  <a:ahLst/>
                  <a:cxnLst>
                    <a:cxn ang="0">
                      <a:pos x="35" y="41"/>
                    </a:cxn>
                    <a:cxn ang="0">
                      <a:pos x="32" y="49"/>
                    </a:cxn>
                    <a:cxn ang="0">
                      <a:pos x="25" y="74"/>
                    </a:cxn>
                    <a:cxn ang="0">
                      <a:pos x="17" y="112"/>
                    </a:cxn>
                    <a:cxn ang="0">
                      <a:pos x="8" y="163"/>
                    </a:cxn>
                    <a:cxn ang="0">
                      <a:pos x="2" y="223"/>
                    </a:cxn>
                    <a:cxn ang="0">
                      <a:pos x="0" y="290"/>
                    </a:cxn>
                    <a:cxn ang="0">
                      <a:pos x="7" y="363"/>
                    </a:cxn>
                    <a:cxn ang="0">
                      <a:pos x="23" y="440"/>
                    </a:cxn>
                    <a:cxn ang="0">
                      <a:pos x="23" y="437"/>
                    </a:cxn>
                    <a:cxn ang="0">
                      <a:pos x="23" y="427"/>
                    </a:cxn>
                    <a:cxn ang="0">
                      <a:pos x="23" y="411"/>
                    </a:cxn>
                    <a:cxn ang="0">
                      <a:pos x="23" y="391"/>
                    </a:cxn>
                    <a:cxn ang="0">
                      <a:pos x="25" y="367"/>
                    </a:cxn>
                    <a:cxn ang="0">
                      <a:pos x="28" y="341"/>
                    </a:cxn>
                    <a:cxn ang="0">
                      <a:pos x="33" y="312"/>
                    </a:cxn>
                    <a:cxn ang="0">
                      <a:pos x="39" y="281"/>
                    </a:cxn>
                    <a:cxn ang="0">
                      <a:pos x="49" y="251"/>
                    </a:cxn>
                    <a:cxn ang="0">
                      <a:pos x="61" y="222"/>
                    </a:cxn>
                    <a:cxn ang="0">
                      <a:pos x="75" y="194"/>
                    </a:cxn>
                    <a:cxn ang="0">
                      <a:pos x="93" y="168"/>
                    </a:cxn>
                    <a:cxn ang="0">
                      <a:pos x="116" y="145"/>
                    </a:cxn>
                    <a:cxn ang="0">
                      <a:pos x="141" y="127"/>
                    </a:cxn>
                    <a:cxn ang="0">
                      <a:pos x="173" y="114"/>
                    </a:cxn>
                    <a:cxn ang="0">
                      <a:pos x="208" y="106"/>
                    </a:cxn>
                    <a:cxn ang="0">
                      <a:pos x="210" y="104"/>
                    </a:cxn>
                    <a:cxn ang="0">
                      <a:pos x="217" y="100"/>
                    </a:cxn>
                    <a:cxn ang="0">
                      <a:pos x="227" y="92"/>
                    </a:cxn>
                    <a:cxn ang="0">
                      <a:pos x="245" y="82"/>
                    </a:cxn>
                    <a:cxn ang="0">
                      <a:pos x="267" y="69"/>
                    </a:cxn>
                    <a:cxn ang="0">
                      <a:pos x="296" y="54"/>
                    </a:cxn>
                    <a:cxn ang="0">
                      <a:pos x="332" y="36"/>
                    </a:cxn>
                    <a:cxn ang="0">
                      <a:pos x="375" y="17"/>
                    </a:cxn>
                    <a:cxn ang="0">
                      <a:pos x="373" y="16"/>
                    </a:cxn>
                    <a:cxn ang="0">
                      <a:pos x="366" y="15"/>
                    </a:cxn>
                    <a:cxn ang="0">
                      <a:pos x="357" y="13"/>
                    </a:cxn>
                    <a:cxn ang="0">
                      <a:pos x="343" y="10"/>
                    </a:cxn>
                    <a:cxn ang="0">
                      <a:pos x="326" y="7"/>
                    </a:cxn>
                    <a:cxn ang="0">
                      <a:pos x="307" y="5"/>
                    </a:cxn>
                    <a:cxn ang="0">
                      <a:pos x="285" y="3"/>
                    </a:cxn>
                    <a:cxn ang="0">
                      <a:pos x="261" y="1"/>
                    </a:cxn>
                    <a:cxn ang="0">
                      <a:pos x="235" y="0"/>
                    </a:cxn>
                    <a:cxn ang="0">
                      <a:pos x="208" y="1"/>
                    </a:cxn>
                    <a:cxn ang="0">
                      <a:pos x="180" y="2"/>
                    </a:cxn>
                    <a:cxn ang="0">
                      <a:pos x="151" y="5"/>
                    </a:cxn>
                    <a:cxn ang="0">
                      <a:pos x="122" y="10"/>
                    </a:cxn>
                    <a:cxn ang="0">
                      <a:pos x="92" y="18"/>
                    </a:cxn>
                    <a:cxn ang="0">
                      <a:pos x="63" y="28"/>
                    </a:cxn>
                    <a:cxn ang="0">
                      <a:pos x="35" y="41"/>
                    </a:cxn>
                  </a:cxnLst>
                  <a:rect l="0" t="0" r="r" b="b"/>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prstTxWarp prst="textNoShape">
                    <a:avLst/>
                  </a:prstTxWarp>
                </a:bodyPr>
                <a:lstStyle/>
                <a:p>
                  <a:endParaRPr lang="en-US"/>
                </a:p>
              </p:txBody>
            </p:sp>
            <p:sp>
              <p:nvSpPr>
                <p:cNvPr id="204850" name="Freeform 50"/>
                <p:cNvSpPr>
                  <a:spLocks/>
                </p:cNvSpPr>
                <p:nvPr/>
              </p:nvSpPr>
              <p:spPr bwMode="auto">
                <a:xfrm>
                  <a:off x="6061" y="13991"/>
                  <a:ext cx="305" cy="83"/>
                </a:xfrm>
                <a:custGeom>
                  <a:avLst/>
                  <a:gdLst/>
                  <a:ahLst/>
                  <a:cxnLst>
                    <a:cxn ang="0">
                      <a:pos x="0" y="53"/>
                    </a:cxn>
                    <a:cxn ang="0">
                      <a:pos x="0" y="52"/>
                    </a:cxn>
                    <a:cxn ang="0">
                      <a:pos x="2" y="48"/>
                    </a:cxn>
                    <a:cxn ang="0">
                      <a:pos x="5" y="44"/>
                    </a:cxn>
                    <a:cxn ang="0">
                      <a:pos x="11" y="37"/>
                    </a:cxn>
                    <a:cxn ang="0">
                      <a:pos x="18" y="31"/>
                    </a:cxn>
                    <a:cxn ang="0">
                      <a:pos x="27" y="25"/>
                    </a:cxn>
                    <a:cxn ang="0">
                      <a:pos x="39" y="18"/>
                    </a:cxn>
                    <a:cxn ang="0">
                      <a:pos x="54" y="12"/>
                    </a:cxn>
                    <a:cxn ang="0">
                      <a:pos x="72" y="6"/>
                    </a:cxn>
                    <a:cxn ang="0">
                      <a:pos x="92" y="2"/>
                    </a:cxn>
                    <a:cxn ang="0">
                      <a:pos x="118" y="0"/>
                    </a:cxn>
                    <a:cxn ang="0">
                      <a:pos x="146" y="0"/>
                    </a:cxn>
                    <a:cxn ang="0">
                      <a:pos x="180" y="2"/>
                    </a:cxn>
                    <a:cxn ang="0">
                      <a:pos x="216" y="7"/>
                    </a:cxn>
                    <a:cxn ang="0">
                      <a:pos x="258" y="16"/>
                    </a:cxn>
                    <a:cxn ang="0">
                      <a:pos x="305" y="29"/>
                    </a:cxn>
                    <a:cxn ang="0">
                      <a:pos x="299" y="47"/>
                    </a:cxn>
                    <a:cxn ang="0">
                      <a:pos x="297" y="46"/>
                    </a:cxn>
                    <a:cxn ang="0">
                      <a:pos x="289" y="44"/>
                    </a:cxn>
                    <a:cxn ang="0">
                      <a:pos x="277" y="41"/>
                    </a:cxn>
                    <a:cxn ang="0">
                      <a:pos x="262" y="36"/>
                    </a:cxn>
                    <a:cxn ang="0">
                      <a:pos x="244" y="32"/>
                    </a:cxn>
                    <a:cxn ang="0">
                      <a:pos x="224" y="28"/>
                    </a:cxn>
                    <a:cxn ang="0">
                      <a:pos x="201" y="25"/>
                    </a:cxn>
                    <a:cxn ang="0">
                      <a:pos x="176" y="22"/>
                    </a:cxn>
                    <a:cxn ang="0">
                      <a:pos x="152" y="21"/>
                    </a:cxn>
                    <a:cxn ang="0">
                      <a:pos x="126" y="21"/>
                    </a:cxn>
                    <a:cxn ang="0">
                      <a:pos x="101" y="23"/>
                    </a:cxn>
                    <a:cxn ang="0">
                      <a:pos x="77" y="29"/>
                    </a:cxn>
                    <a:cxn ang="0">
                      <a:pos x="55" y="37"/>
                    </a:cxn>
                    <a:cxn ang="0">
                      <a:pos x="33" y="48"/>
                    </a:cxn>
                    <a:cxn ang="0">
                      <a:pos x="15" y="63"/>
                    </a:cxn>
                    <a:cxn ang="0">
                      <a:pos x="0" y="83"/>
                    </a:cxn>
                    <a:cxn ang="0">
                      <a:pos x="0" y="53"/>
                    </a:cxn>
                  </a:cxnLst>
                  <a:rect l="0" t="0" r="r" b="b"/>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204851" name="Freeform 51"/>
                <p:cNvSpPr>
                  <a:spLocks/>
                </p:cNvSpPr>
                <p:nvPr/>
              </p:nvSpPr>
              <p:spPr bwMode="auto">
                <a:xfrm>
                  <a:off x="6061" y="13793"/>
                  <a:ext cx="305" cy="83"/>
                </a:xfrm>
                <a:custGeom>
                  <a:avLst/>
                  <a:gdLst/>
                  <a:ahLst/>
                  <a:cxnLst>
                    <a:cxn ang="0">
                      <a:pos x="0" y="53"/>
                    </a:cxn>
                    <a:cxn ang="0">
                      <a:pos x="0" y="52"/>
                    </a:cxn>
                    <a:cxn ang="0">
                      <a:pos x="2" y="49"/>
                    </a:cxn>
                    <a:cxn ang="0">
                      <a:pos x="5" y="44"/>
                    </a:cxn>
                    <a:cxn ang="0">
                      <a:pos x="11" y="38"/>
                    </a:cxn>
                    <a:cxn ang="0">
                      <a:pos x="18" y="31"/>
                    </a:cxn>
                    <a:cxn ang="0">
                      <a:pos x="27" y="25"/>
                    </a:cxn>
                    <a:cxn ang="0">
                      <a:pos x="39" y="17"/>
                    </a:cxn>
                    <a:cxn ang="0">
                      <a:pos x="54" y="12"/>
                    </a:cxn>
                    <a:cxn ang="0">
                      <a:pos x="72" y="7"/>
                    </a:cxn>
                    <a:cxn ang="0">
                      <a:pos x="92" y="2"/>
                    </a:cxn>
                    <a:cxn ang="0">
                      <a:pos x="118" y="0"/>
                    </a:cxn>
                    <a:cxn ang="0">
                      <a:pos x="146" y="0"/>
                    </a:cxn>
                    <a:cxn ang="0">
                      <a:pos x="180" y="2"/>
                    </a:cxn>
                    <a:cxn ang="0">
                      <a:pos x="216" y="8"/>
                    </a:cxn>
                    <a:cxn ang="0">
                      <a:pos x="258" y="16"/>
                    </a:cxn>
                    <a:cxn ang="0">
                      <a:pos x="305" y="29"/>
                    </a:cxn>
                    <a:cxn ang="0">
                      <a:pos x="299" y="47"/>
                    </a:cxn>
                    <a:cxn ang="0">
                      <a:pos x="297" y="45"/>
                    </a:cxn>
                    <a:cxn ang="0">
                      <a:pos x="289" y="43"/>
                    </a:cxn>
                    <a:cxn ang="0">
                      <a:pos x="277" y="40"/>
                    </a:cxn>
                    <a:cxn ang="0">
                      <a:pos x="262" y="36"/>
                    </a:cxn>
                    <a:cxn ang="0">
                      <a:pos x="244" y="33"/>
                    </a:cxn>
                    <a:cxn ang="0">
                      <a:pos x="224" y="28"/>
                    </a:cxn>
                    <a:cxn ang="0">
                      <a:pos x="201" y="25"/>
                    </a:cxn>
                    <a:cxn ang="0">
                      <a:pos x="176" y="22"/>
                    </a:cxn>
                    <a:cxn ang="0">
                      <a:pos x="152" y="21"/>
                    </a:cxn>
                    <a:cxn ang="0">
                      <a:pos x="126" y="22"/>
                    </a:cxn>
                    <a:cxn ang="0">
                      <a:pos x="101" y="24"/>
                    </a:cxn>
                    <a:cxn ang="0">
                      <a:pos x="77" y="29"/>
                    </a:cxn>
                    <a:cxn ang="0">
                      <a:pos x="55" y="38"/>
                    </a:cxn>
                    <a:cxn ang="0">
                      <a:pos x="33" y="49"/>
                    </a:cxn>
                    <a:cxn ang="0">
                      <a:pos x="15" y="64"/>
                    </a:cxn>
                    <a:cxn ang="0">
                      <a:pos x="0" y="83"/>
                    </a:cxn>
                    <a:cxn ang="0">
                      <a:pos x="0" y="53"/>
                    </a:cxn>
                  </a:cxnLst>
                  <a:rect l="0" t="0" r="r" b="b"/>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204852" name="Freeform 52"/>
                <p:cNvSpPr>
                  <a:spLocks/>
                </p:cNvSpPr>
                <p:nvPr/>
              </p:nvSpPr>
              <p:spPr bwMode="auto">
                <a:xfrm>
                  <a:off x="6348" y="13696"/>
                  <a:ext cx="496" cy="917"/>
                </a:xfrm>
                <a:custGeom>
                  <a:avLst/>
                  <a:gdLst/>
                  <a:ahLst/>
                  <a:cxnLst>
                    <a:cxn ang="0">
                      <a:pos x="0" y="0"/>
                    </a:cxn>
                    <a:cxn ang="0">
                      <a:pos x="0" y="886"/>
                    </a:cxn>
                    <a:cxn ang="0">
                      <a:pos x="150" y="917"/>
                    </a:cxn>
                    <a:cxn ang="0">
                      <a:pos x="143" y="797"/>
                    </a:cxn>
                    <a:cxn ang="0">
                      <a:pos x="496" y="851"/>
                    </a:cxn>
                    <a:cxn ang="0">
                      <a:pos x="490" y="803"/>
                    </a:cxn>
                    <a:cxn ang="0">
                      <a:pos x="245" y="773"/>
                    </a:cxn>
                    <a:cxn ang="0">
                      <a:pos x="239" y="670"/>
                    </a:cxn>
                    <a:cxn ang="0">
                      <a:pos x="72" y="670"/>
                    </a:cxn>
                    <a:cxn ang="0">
                      <a:pos x="68" y="657"/>
                    </a:cxn>
                    <a:cxn ang="0">
                      <a:pos x="56" y="620"/>
                    </a:cxn>
                    <a:cxn ang="0">
                      <a:pos x="41" y="559"/>
                    </a:cxn>
                    <a:cxn ang="0">
                      <a:pos x="26" y="480"/>
                    </a:cxn>
                    <a:cxn ang="0">
                      <a:pos x="15" y="385"/>
                    </a:cxn>
                    <a:cxn ang="0">
                      <a:pos x="11" y="276"/>
                    </a:cxn>
                    <a:cxn ang="0">
                      <a:pos x="20" y="158"/>
                    </a:cxn>
                    <a:cxn ang="0">
                      <a:pos x="42" y="30"/>
                    </a:cxn>
                    <a:cxn ang="0">
                      <a:pos x="0" y="0"/>
                    </a:cxn>
                  </a:cxnLst>
                  <a:rect l="0" t="0" r="r" b="b"/>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prstTxWarp prst="textNoShape">
                    <a:avLst/>
                  </a:prstTxWarp>
                </a:bodyPr>
                <a:lstStyle/>
                <a:p>
                  <a:endParaRPr lang="en-US"/>
                </a:p>
              </p:txBody>
            </p:sp>
            <p:sp>
              <p:nvSpPr>
                <p:cNvPr id="204853" name="Freeform 53"/>
                <p:cNvSpPr>
                  <a:spLocks/>
                </p:cNvSpPr>
                <p:nvPr/>
              </p:nvSpPr>
              <p:spPr bwMode="auto">
                <a:xfrm>
                  <a:off x="6593" y="13487"/>
                  <a:ext cx="638" cy="125"/>
                </a:xfrm>
                <a:custGeom>
                  <a:avLst/>
                  <a:gdLst/>
                  <a:ahLst/>
                  <a:cxnLst>
                    <a:cxn ang="0">
                      <a:pos x="0" y="125"/>
                    </a:cxn>
                    <a:cxn ang="0">
                      <a:pos x="4" y="124"/>
                    </a:cxn>
                    <a:cxn ang="0">
                      <a:pos x="14" y="119"/>
                    </a:cxn>
                    <a:cxn ang="0">
                      <a:pos x="31" y="114"/>
                    </a:cxn>
                    <a:cxn ang="0">
                      <a:pos x="53" y="106"/>
                    </a:cxn>
                    <a:cxn ang="0">
                      <a:pos x="81" y="98"/>
                    </a:cxn>
                    <a:cxn ang="0">
                      <a:pos x="113" y="89"/>
                    </a:cxn>
                    <a:cxn ang="0">
                      <a:pos x="151" y="81"/>
                    </a:cxn>
                    <a:cxn ang="0">
                      <a:pos x="192" y="73"/>
                    </a:cxn>
                    <a:cxn ang="0">
                      <a:pos x="237" y="65"/>
                    </a:cxn>
                    <a:cxn ang="0">
                      <a:pos x="286" y="60"/>
                    </a:cxn>
                    <a:cxn ang="0">
                      <a:pos x="337" y="56"/>
                    </a:cxn>
                    <a:cxn ang="0">
                      <a:pos x="390" y="55"/>
                    </a:cxn>
                    <a:cxn ang="0">
                      <a:pos x="446" y="56"/>
                    </a:cxn>
                    <a:cxn ang="0">
                      <a:pos x="503" y="61"/>
                    </a:cxn>
                    <a:cxn ang="0">
                      <a:pos x="561" y="70"/>
                    </a:cxn>
                    <a:cxn ang="0">
                      <a:pos x="620" y="83"/>
                    </a:cxn>
                    <a:cxn ang="0">
                      <a:pos x="638" y="0"/>
                    </a:cxn>
                    <a:cxn ang="0">
                      <a:pos x="634" y="0"/>
                    </a:cxn>
                    <a:cxn ang="0">
                      <a:pos x="620" y="0"/>
                    </a:cxn>
                    <a:cxn ang="0">
                      <a:pos x="599" y="0"/>
                    </a:cxn>
                    <a:cxn ang="0">
                      <a:pos x="571" y="1"/>
                    </a:cxn>
                    <a:cxn ang="0">
                      <a:pos x="536" y="2"/>
                    </a:cxn>
                    <a:cxn ang="0">
                      <a:pos x="496" y="3"/>
                    </a:cxn>
                    <a:cxn ang="0">
                      <a:pos x="452" y="6"/>
                    </a:cxn>
                    <a:cxn ang="0">
                      <a:pos x="405" y="8"/>
                    </a:cxn>
                    <a:cxn ang="0">
                      <a:pos x="354" y="13"/>
                    </a:cxn>
                    <a:cxn ang="0">
                      <a:pos x="302" y="17"/>
                    </a:cxn>
                    <a:cxn ang="0">
                      <a:pos x="249" y="22"/>
                    </a:cxn>
                    <a:cxn ang="0">
                      <a:pos x="196" y="30"/>
                    </a:cxn>
                    <a:cxn ang="0">
                      <a:pos x="144" y="37"/>
                    </a:cxn>
                    <a:cxn ang="0">
                      <a:pos x="93" y="47"/>
                    </a:cxn>
                    <a:cxn ang="0">
                      <a:pos x="45" y="58"/>
                    </a:cxn>
                    <a:cxn ang="0">
                      <a:pos x="0" y="71"/>
                    </a:cxn>
                    <a:cxn ang="0">
                      <a:pos x="0" y="125"/>
                    </a:cxn>
                  </a:cxnLst>
                  <a:rect l="0" t="0" r="r" b="b"/>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prstTxWarp prst="textNoShape">
                    <a:avLst/>
                  </a:prstTxWarp>
                </a:bodyPr>
                <a:lstStyle/>
                <a:p>
                  <a:endParaRPr lang="en-US"/>
                </a:p>
              </p:txBody>
            </p:sp>
            <p:sp>
              <p:nvSpPr>
                <p:cNvPr id="204854" name="Freeform 54"/>
                <p:cNvSpPr>
                  <a:spLocks/>
                </p:cNvSpPr>
                <p:nvPr/>
              </p:nvSpPr>
              <p:spPr bwMode="auto">
                <a:xfrm>
                  <a:off x="6217" y="14634"/>
                  <a:ext cx="1075" cy="356"/>
                </a:xfrm>
                <a:custGeom>
                  <a:avLst/>
                  <a:gdLst/>
                  <a:ahLst/>
                  <a:cxnLst>
                    <a:cxn ang="0">
                      <a:pos x="454" y="344"/>
                    </a:cxn>
                    <a:cxn ang="0">
                      <a:pos x="456" y="343"/>
                    </a:cxn>
                    <a:cxn ang="0">
                      <a:pos x="463" y="341"/>
                    </a:cxn>
                    <a:cxn ang="0">
                      <a:pos x="472" y="337"/>
                    </a:cxn>
                    <a:cxn ang="0">
                      <a:pos x="485" y="332"/>
                    </a:cxn>
                    <a:cxn ang="0">
                      <a:pos x="501" y="325"/>
                    </a:cxn>
                    <a:cxn ang="0">
                      <a:pos x="518" y="317"/>
                    </a:cxn>
                    <a:cxn ang="0">
                      <a:pos x="538" y="308"/>
                    </a:cxn>
                    <a:cxn ang="0">
                      <a:pos x="558" y="298"/>
                    </a:cxn>
                    <a:cxn ang="0">
                      <a:pos x="580" y="287"/>
                    </a:cxn>
                    <a:cxn ang="0">
                      <a:pos x="600" y="274"/>
                    </a:cxn>
                    <a:cxn ang="0">
                      <a:pos x="621" y="262"/>
                    </a:cxn>
                    <a:cxn ang="0">
                      <a:pos x="640" y="248"/>
                    </a:cxn>
                    <a:cxn ang="0">
                      <a:pos x="658" y="234"/>
                    </a:cxn>
                    <a:cxn ang="0">
                      <a:pos x="674" y="219"/>
                    </a:cxn>
                    <a:cxn ang="0">
                      <a:pos x="688" y="204"/>
                    </a:cxn>
                    <a:cxn ang="0">
                      <a:pos x="699" y="189"/>
                    </a:cxn>
                    <a:cxn ang="0">
                      <a:pos x="0" y="18"/>
                    </a:cxn>
                    <a:cxn ang="0">
                      <a:pos x="54" y="0"/>
                    </a:cxn>
                    <a:cxn ang="0">
                      <a:pos x="1075" y="251"/>
                    </a:cxn>
                    <a:cxn ang="0">
                      <a:pos x="1033" y="274"/>
                    </a:cxn>
                    <a:cxn ang="0">
                      <a:pos x="738" y="199"/>
                    </a:cxn>
                    <a:cxn ang="0">
                      <a:pos x="737" y="200"/>
                    </a:cxn>
                    <a:cxn ang="0">
                      <a:pos x="735" y="203"/>
                    </a:cxn>
                    <a:cxn ang="0">
                      <a:pos x="730" y="207"/>
                    </a:cxn>
                    <a:cxn ang="0">
                      <a:pos x="724" y="214"/>
                    </a:cxn>
                    <a:cxn ang="0">
                      <a:pos x="716" y="222"/>
                    </a:cxn>
                    <a:cxn ang="0">
                      <a:pos x="706" y="231"/>
                    </a:cxn>
                    <a:cxn ang="0">
                      <a:pos x="694" y="242"/>
                    </a:cxn>
                    <a:cxn ang="0">
                      <a:pos x="679" y="253"/>
                    </a:cxn>
                    <a:cxn ang="0">
                      <a:pos x="662" y="265"/>
                    </a:cxn>
                    <a:cxn ang="0">
                      <a:pos x="643" y="278"/>
                    </a:cxn>
                    <a:cxn ang="0">
                      <a:pos x="621" y="291"/>
                    </a:cxn>
                    <a:cxn ang="0">
                      <a:pos x="597" y="303"/>
                    </a:cxn>
                    <a:cxn ang="0">
                      <a:pos x="570" y="317"/>
                    </a:cxn>
                    <a:cxn ang="0">
                      <a:pos x="540" y="330"/>
                    </a:cxn>
                    <a:cxn ang="0">
                      <a:pos x="508" y="343"/>
                    </a:cxn>
                    <a:cxn ang="0">
                      <a:pos x="472" y="356"/>
                    </a:cxn>
                    <a:cxn ang="0">
                      <a:pos x="454" y="344"/>
                    </a:cxn>
                  </a:cxnLst>
                  <a:rect l="0" t="0" r="r" b="b"/>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prstTxWarp prst="textNoShape">
                    <a:avLst/>
                  </a:prstTxWarp>
                </a:bodyPr>
                <a:lstStyle/>
                <a:p>
                  <a:endParaRPr lang="en-US"/>
                </a:p>
              </p:txBody>
            </p:sp>
            <p:sp>
              <p:nvSpPr>
                <p:cNvPr id="204855" name="Freeform 55"/>
                <p:cNvSpPr>
                  <a:spLocks/>
                </p:cNvSpPr>
                <p:nvPr/>
              </p:nvSpPr>
              <p:spPr bwMode="auto">
                <a:xfrm>
                  <a:off x="5997" y="14727"/>
                  <a:ext cx="1095" cy="319"/>
                </a:xfrm>
                <a:custGeom>
                  <a:avLst/>
                  <a:gdLst/>
                  <a:ahLst/>
                  <a:cxnLst>
                    <a:cxn ang="0">
                      <a:pos x="0" y="0"/>
                    </a:cxn>
                    <a:cxn ang="0">
                      <a:pos x="1071" y="319"/>
                    </a:cxn>
                    <a:cxn ang="0">
                      <a:pos x="1095" y="319"/>
                    </a:cxn>
                    <a:cxn ang="0">
                      <a:pos x="33" y="0"/>
                    </a:cxn>
                    <a:cxn ang="0">
                      <a:pos x="0" y="0"/>
                    </a:cxn>
                  </a:cxnLst>
                  <a:rect l="0" t="0" r="r" b="b"/>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prstTxWarp prst="textNoShape">
                    <a:avLst/>
                  </a:prstTxWarp>
                </a:bodyPr>
                <a:lstStyle/>
                <a:p>
                  <a:endParaRPr lang="en-US"/>
                </a:p>
              </p:txBody>
            </p:sp>
            <p:sp>
              <p:nvSpPr>
                <p:cNvPr id="204856" name="Freeform 56"/>
                <p:cNvSpPr>
                  <a:spLocks/>
                </p:cNvSpPr>
                <p:nvPr/>
              </p:nvSpPr>
              <p:spPr bwMode="auto">
                <a:xfrm>
                  <a:off x="6181" y="14684"/>
                  <a:ext cx="1082" cy="285"/>
                </a:xfrm>
                <a:custGeom>
                  <a:avLst/>
                  <a:gdLst/>
                  <a:ahLst/>
                  <a:cxnLst>
                    <a:cxn ang="0">
                      <a:pos x="0" y="1"/>
                    </a:cxn>
                    <a:cxn ang="0">
                      <a:pos x="1058" y="285"/>
                    </a:cxn>
                    <a:cxn ang="0">
                      <a:pos x="1082" y="284"/>
                    </a:cxn>
                    <a:cxn ang="0">
                      <a:pos x="33" y="0"/>
                    </a:cxn>
                    <a:cxn ang="0">
                      <a:pos x="0" y="1"/>
                    </a:cxn>
                  </a:cxnLst>
                  <a:rect l="0" t="0" r="r" b="b"/>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prstTxWarp prst="textNoShape">
                    <a:avLst/>
                  </a:prstTxWarp>
                </a:bodyPr>
                <a:lstStyle/>
                <a:p>
                  <a:endParaRPr lang="en-US"/>
                </a:p>
              </p:txBody>
            </p:sp>
            <p:sp>
              <p:nvSpPr>
                <p:cNvPr id="204857" name="Freeform 57"/>
                <p:cNvSpPr>
                  <a:spLocks/>
                </p:cNvSpPr>
                <p:nvPr/>
              </p:nvSpPr>
              <p:spPr bwMode="auto">
                <a:xfrm>
                  <a:off x="6093" y="14699"/>
                  <a:ext cx="1087" cy="315"/>
                </a:xfrm>
                <a:custGeom>
                  <a:avLst/>
                  <a:gdLst/>
                  <a:ahLst/>
                  <a:cxnLst>
                    <a:cxn ang="0">
                      <a:pos x="0" y="0"/>
                    </a:cxn>
                    <a:cxn ang="0">
                      <a:pos x="1066" y="315"/>
                    </a:cxn>
                    <a:cxn ang="0">
                      <a:pos x="1087" y="308"/>
                    </a:cxn>
                    <a:cxn ang="0">
                      <a:pos x="31" y="0"/>
                    </a:cxn>
                    <a:cxn ang="0">
                      <a:pos x="0" y="0"/>
                    </a:cxn>
                  </a:cxnLst>
                  <a:rect l="0" t="0" r="r" b="b"/>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5" name="Group 58"/>
              <p:cNvGrpSpPr>
                <a:grpSpLocks/>
              </p:cNvGrpSpPr>
              <p:nvPr/>
            </p:nvGrpSpPr>
            <p:grpSpPr bwMode="auto">
              <a:xfrm>
                <a:off x="12806" y="10667"/>
                <a:ext cx="983" cy="1369"/>
                <a:chOff x="12762" y="10336"/>
                <a:chExt cx="1027" cy="1700"/>
              </a:xfrm>
            </p:grpSpPr>
            <p:sp>
              <p:nvSpPr>
                <p:cNvPr id="204859" name="Rectangle 59"/>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prstTxWarp prst="textNoShape">
                    <a:avLst/>
                  </a:prstTxWarp>
                </a:bodyPr>
                <a:lstStyle/>
                <a:p>
                  <a:endParaRPr lang="en-US"/>
                </a:p>
              </p:txBody>
            </p:sp>
            <p:sp>
              <p:nvSpPr>
                <p:cNvPr id="204860" name="Rectangle 60"/>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204861" name="Line 61"/>
                <p:cNvSpPr>
                  <a:spLocks noChangeShapeType="1"/>
                </p:cNvSpPr>
                <p:nvPr/>
              </p:nvSpPr>
              <p:spPr bwMode="auto">
                <a:xfrm>
                  <a:off x="12766" y="10682"/>
                  <a:ext cx="965" cy="2"/>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4862" name="Line 62"/>
                <p:cNvSpPr>
                  <a:spLocks noChangeShapeType="1"/>
                </p:cNvSpPr>
                <p:nvPr/>
              </p:nvSpPr>
              <p:spPr bwMode="auto">
                <a:xfrm>
                  <a:off x="12780" y="11042"/>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4863" name="Line 63"/>
                <p:cNvSpPr>
                  <a:spLocks noChangeShapeType="1"/>
                </p:cNvSpPr>
                <p:nvPr/>
              </p:nvSpPr>
              <p:spPr bwMode="auto">
                <a:xfrm>
                  <a:off x="12764" y="11374"/>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4864" name="Line 64"/>
                <p:cNvSpPr>
                  <a:spLocks noChangeShapeType="1"/>
                </p:cNvSpPr>
                <p:nvPr/>
              </p:nvSpPr>
              <p:spPr bwMode="auto">
                <a:xfrm>
                  <a:off x="12762" y="11675"/>
                  <a:ext cx="967" cy="2"/>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204865" name="Text Box 65"/>
              <p:cNvSpPr txBox="1">
                <a:spLocks noChangeArrowheads="1"/>
              </p:cNvSpPr>
              <p:nvPr/>
            </p:nvSpPr>
            <p:spPr bwMode="auto">
              <a:xfrm>
                <a:off x="12809" y="10193"/>
                <a:ext cx="958" cy="366"/>
              </a:xfrm>
              <a:prstGeom prst="rect">
                <a:avLst/>
              </a:prstGeom>
              <a:noFill/>
              <a:ln w="9525">
                <a:noFill/>
                <a:miter lim="800000"/>
                <a:headEnd/>
                <a:tailEnd/>
              </a:ln>
            </p:spPr>
            <p:txBody>
              <a:bodyPr>
                <a:prstTxWarp prst="textNoShape">
                  <a:avLst/>
                </a:prstTxWarp>
              </a:bodyPr>
              <a:lstStyle/>
              <a:p>
                <a:pPr algn="l" eaLnBrk="1" hangingPunct="1"/>
                <a:r>
                  <a:rPr lang="en-US" sz="1100" dirty="0">
                    <a:latin typeface="Arial" charset="0"/>
                  </a:rPr>
                  <a:t>Host A</a:t>
                </a:r>
                <a:endParaRPr lang="en-US" sz="2200" dirty="0"/>
              </a:p>
            </p:txBody>
          </p:sp>
        </p:grpSp>
        <p:sp>
          <p:nvSpPr>
            <p:cNvPr id="204866" name="Text Box 66"/>
            <p:cNvSpPr txBox="1">
              <a:spLocks noChangeArrowheads="1"/>
            </p:cNvSpPr>
            <p:nvPr/>
          </p:nvSpPr>
          <p:spPr bwMode="auto">
            <a:xfrm>
              <a:off x="4046369" y="1790187"/>
              <a:ext cx="2086769" cy="415608"/>
            </a:xfrm>
            <a:prstGeom prst="rect">
              <a:avLst/>
            </a:prstGeom>
            <a:noFill/>
            <a:ln w="9525">
              <a:noFill/>
              <a:miter lim="800000"/>
              <a:headEnd/>
              <a:tailEnd/>
            </a:ln>
          </p:spPr>
          <p:txBody>
            <a:bodyPr lIns="101882" tIns="50941" rIns="101882" bIns="50941">
              <a:prstTxWarp prst="textNoShape">
                <a:avLst/>
              </a:prstTxWarp>
            </a:bodyPr>
            <a:lstStyle/>
            <a:p>
              <a:pPr algn="l" eaLnBrk="1" hangingPunct="1"/>
              <a:r>
                <a:rPr lang="en-US" dirty="0" err="1">
                  <a:solidFill>
                    <a:srgbClr val="FF0000"/>
                  </a:solidFill>
                  <a:latin typeface="Symbol" charset="2"/>
                </a:rPr>
                <a:t>l</a:t>
              </a:r>
              <a:r>
                <a:rPr lang="en-US" baseline="-25000" dirty="0" err="1">
                  <a:solidFill>
                    <a:srgbClr val="FF0000"/>
                  </a:solidFill>
                  <a:latin typeface="Arial" charset="0"/>
                </a:rPr>
                <a:t>in</a:t>
              </a:r>
              <a:r>
                <a:rPr lang="en-US" baseline="-25000" dirty="0">
                  <a:solidFill>
                    <a:srgbClr val="FF0000"/>
                  </a:solidFill>
                  <a:latin typeface="Arial" charset="0"/>
                </a:rPr>
                <a:t> </a:t>
              </a:r>
              <a:r>
                <a:rPr lang="en-US" sz="1600" dirty="0">
                  <a:solidFill>
                    <a:srgbClr val="FF0000"/>
                  </a:solidFill>
                  <a:latin typeface="Arial" charset="0"/>
                </a:rPr>
                <a:t>: original data</a:t>
              </a:r>
              <a:endParaRPr lang="en-US" sz="1600" dirty="0"/>
            </a:p>
          </p:txBody>
        </p:sp>
        <p:sp>
          <p:nvSpPr>
            <p:cNvPr id="204867" name="Line 67"/>
            <p:cNvSpPr>
              <a:spLocks noChangeShapeType="1"/>
            </p:cNvSpPr>
            <p:nvPr/>
          </p:nvSpPr>
          <p:spPr bwMode="auto">
            <a:xfrm flipH="1">
              <a:off x="1875780" y="5460487"/>
              <a:ext cx="1604803" cy="12595"/>
            </a:xfrm>
            <a:prstGeom prst="line">
              <a:avLst/>
            </a:prstGeom>
            <a:noFill/>
            <a:ln w="19050">
              <a:solidFill>
                <a:srgbClr val="000000"/>
              </a:solidFill>
              <a:round/>
              <a:headEnd/>
              <a:tailEnd/>
            </a:ln>
          </p:spPr>
          <p:txBody>
            <a:bodyPr lIns="101882" tIns="50941" rIns="101882" bIns="50941">
              <a:prstTxWarp prst="textNoShape">
                <a:avLst/>
              </a:prstTxWarp>
            </a:bodyPr>
            <a:lstStyle/>
            <a:p>
              <a:endParaRPr lang="en-US"/>
            </a:p>
          </p:txBody>
        </p:sp>
        <p:grpSp>
          <p:nvGrpSpPr>
            <p:cNvPr id="6" name="Group 69"/>
            <p:cNvGrpSpPr>
              <a:grpSpLocks/>
            </p:cNvGrpSpPr>
            <p:nvPr/>
          </p:nvGrpSpPr>
          <p:grpSpPr bwMode="auto">
            <a:xfrm>
              <a:off x="840253" y="4620066"/>
              <a:ext cx="1077437" cy="1022137"/>
              <a:chOff x="5850" y="13487"/>
              <a:chExt cx="2023" cy="1840"/>
            </a:xfrm>
          </p:grpSpPr>
          <p:sp>
            <p:nvSpPr>
              <p:cNvPr id="204870" name="Freeform 70"/>
              <p:cNvSpPr>
                <a:spLocks/>
              </p:cNvSpPr>
              <p:nvPr/>
            </p:nvSpPr>
            <p:spPr bwMode="auto">
              <a:xfrm>
                <a:off x="5850" y="13632"/>
                <a:ext cx="2023" cy="1695"/>
              </a:xfrm>
              <a:custGeom>
                <a:avLst/>
                <a:gdLst/>
                <a:ahLst/>
                <a:cxnLst>
                  <a:cxn ang="0">
                    <a:pos x="570" y="121"/>
                  </a:cxn>
                  <a:cxn ang="0">
                    <a:pos x="575" y="120"/>
                  </a:cxn>
                  <a:cxn ang="0">
                    <a:pos x="586" y="116"/>
                  </a:cxn>
                  <a:cxn ang="0">
                    <a:pos x="607" y="108"/>
                  </a:cxn>
                  <a:cxn ang="0">
                    <a:pos x="636" y="101"/>
                  </a:cxn>
                  <a:cxn ang="0">
                    <a:pos x="672" y="90"/>
                  </a:cxn>
                  <a:cxn ang="0">
                    <a:pos x="718" y="79"/>
                  </a:cxn>
                  <a:cxn ang="0">
                    <a:pos x="771" y="67"/>
                  </a:cxn>
                  <a:cxn ang="0">
                    <a:pos x="834" y="55"/>
                  </a:cxn>
                  <a:cxn ang="0">
                    <a:pos x="904" y="43"/>
                  </a:cxn>
                  <a:cxn ang="0">
                    <a:pos x="982" y="33"/>
                  </a:cxn>
                  <a:cxn ang="0">
                    <a:pos x="1071" y="22"/>
                  </a:cxn>
                  <a:cxn ang="0">
                    <a:pos x="1166" y="13"/>
                  </a:cxn>
                  <a:cxn ang="0">
                    <a:pos x="1271" y="7"/>
                  </a:cxn>
                  <a:cxn ang="0">
                    <a:pos x="1384" y="1"/>
                  </a:cxn>
                  <a:cxn ang="0">
                    <a:pos x="1506" y="0"/>
                  </a:cxn>
                  <a:cxn ang="0">
                    <a:pos x="1636" y="1"/>
                  </a:cxn>
                  <a:cxn ang="0">
                    <a:pos x="1692" y="233"/>
                  </a:cxn>
                  <a:cxn ang="0">
                    <a:pos x="1713" y="243"/>
                  </a:cxn>
                  <a:cxn ang="0">
                    <a:pos x="1758" y="274"/>
                  </a:cxn>
                  <a:cxn ang="0">
                    <a:pos x="1806" y="329"/>
                  </a:cxn>
                  <a:cxn ang="0">
                    <a:pos x="1836" y="409"/>
                  </a:cxn>
                  <a:cxn ang="0">
                    <a:pos x="1955" y="948"/>
                  </a:cxn>
                  <a:cxn ang="0">
                    <a:pos x="2003" y="1171"/>
                  </a:cxn>
                  <a:cxn ang="0">
                    <a:pos x="2011" y="1188"/>
                  </a:cxn>
                  <a:cxn ang="0">
                    <a:pos x="2022" y="1231"/>
                  </a:cxn>
                  <a:cxn ang="0">
                    <a:pos x="2021" y="1297"/>
                  </a:cxn>
                  <a:cxn ang="0">
                    <a:pos x="1992" y="1380"/>
                  </a:cxn>
                  <a:cxn ang="0">
                    <a:pos x="0" y="1328"/>
                  </a:cxn>
                  <a:cxn ang="0">
                    <a:pos x="199" y="1223"/>
                  </a:cxn>
                  <a:cxn ang="0">
                    <a:pos x="200" y="232"/>
                  </a:cxn>
                  <a:cxn ang="0">
                    <a:pos x="210" y="226"/>
                  </a:cxn>
                  <a:cxn ang="0">
                    <a:pos x="230" y="214"/>
                  </a:cxn>
                  <a:cxn ang="0">
                    <a:pos x="259" y="201"/>
                  </a:cxn>
                  <a:cxn ang="0">
                    <a:pos x="297" y="189"/>
                  </a:cxn>
                  <a:cxn ang="0">
                    <a:pos x="344" y="183"/>
                  </a:cxn>
                  <a:cxn ang="0">
                    <a:pos x="399" y="181"/>
                  </a:cxn>
                  <a:cxn ang="0">
                    <a:pos x="464" y="191"/>
                  </a:cxn>
                  <a:cxn ang="0">
                    <a:pos x="548" y="225"/>
                  </a:cxn>
                </a:cxnLst>
                <a:rect l="0" t="0" r="r" b="b"/>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prstTxWarp prst="textNoShape">
                  <a:avLst/>
                </a:prstTxWarp>
              </a:bodyPr>
              <a:lstStyle/>
              <a:p>
                <a:endParaRPr lang="en-US"/>
              </a:p>
            </p:txBody>
          </p:sp>
          <p:sp>
            <p:nvSpPr>
              <p:cNvPr id="204871" name="Freeform 71"/>
              <p:cNvSpPr>
                <a:spLocks/>
              </p:cNvSpPr>
              <p:nvPr/>
            </p:nvSpPr>
            <p:spPr bwMode="auto">
              <a:xfrm>
                <a:off x="6551" y="13597"/>
                <a:ext cx="650" cy="735"/>
              </a:xfrm>
              <a:custGeom>
                <a:avLst/>
                <a:gdLst/>
                <a:ahLst/>
                <a:cxnLst>
                  <a:cxn ang="0">
                    <a:pos x="645" y="27"/>
                  </a:cxn>
                  <a:cxn ang="0">
                    <a:pos x="642" y="26"/>
                  </a:cxn>
                  <a:cxn ang="0">
                    <a:pos x="631" y="23"/>
                  </a:cxn>
                  <a:cxn ang="0">
                    <a:pos x="615" y="19"/>
                  </a:cxn>
                  <a:cxn ang="0">
                    <a:pos x="592" y="15"/>
                  </a:cxn>
                  <a:cxn ang="0">
                    <a:pos x="565" y="10"/>
                  </a:cxn>
                  <a:cxn ang="0">
                    <a:pos x="533" y="6"/>
                  </a:cxn>
                  <a:cxn ang="0">
                    <a:pos x="496" y="3"/>
                  </a:cxn>
                  <a:cxn ang="0">
                    <a:pos x="456" y="1"/>
                  </a:cxn>
                  <a:cxn ang="0">
                    <a:pos x="411" y="0"/>
                  </a:cxn>
                  <a:cxn ang="0">
                    <a:pos x="364" y="2"/>
                  </a:cxn>
                  <a:cxn ang="0">
                    <a:pos x="315" y="6"/>
                  </a:cxn>
                  <a:cxn ang="0">
                    <a:pos x="262" y="15"/>
                  </a:cxn>
                  <a:cxn ang="0">
                    <a:pos x="209" y="26"/>
                  </a:cxn>
                  <a:cxn ang="0">
                    <a:pos x="154" y="42"/>
                  </a:cxn>
                  <a:cxn ang="0">
                    <a:pos x="98" y="61"/>
                  </a:cxn>
                  <a:cxn ang="0">
                    <a:pos x="42" y="87"/>
                  </a:cxn>
                  <a:cxn ang="0">
                    <a:pos x="38" y="101"/>
                  </a:cxn>
                  <a:cxn ang="0">
                    <a:pos x="28" y="141"/>
                  </a:cxn>
                  <a:cxn ang="0">
                    <a:pos x="17" y="203"/>
                  </a:cxn>
                  <a:cxn ang="0">
                    <a:pos x="6" y="283"/>
                  </a:cxn>
                  <a:cxn ang="0">
                    <a:pos x="0" y="378"/>
                  </a:cxn>
                  <a:cxn ang="0">
                    <a:pos x="5" y="484"/>
                  </a:cxn>
                  <a:cxn ang="0">
                    <a:pos x="21" y="599"/>
                  </a:cxn>
                  <a:cxn ang="0">
                    <a:pos x="54" y="716"/>
                  </a:cxn>
                  <a:cxn ang="0">
                    <a:pos x="58" y="716"/>
                  </a:cxn>
                  <a:cxn ang="0">
                    <a:pos x="66" y="715"/>
                  </a:cxn>
                  <a:cxn ang="0">
                    <a:pos x="80" y="713"/>
                  </a:cxn>
                  <a:cxn ang="0">
                    <a:pos x="99" y="712"/>
                  </a:cxn>
                  <a:cxn ang="0">
                    <a:pos x="124" y="710"/>
                  </a:cxn>
                  <a:cxn ang="0">
                    <a:pos x="153" y="708"/>
                  </a:cxn>
                  <a:cxn ang="0">
                    <a:pos x="188" y="707"/>
                  </a:cxn>
                  <a:cxn ang="0">
                    <a:pos x="225" y="706"/>
                  </a:cxn>
                  <a:cxn ang="0">
                    <a:pos x="267" y="705"/>
                  </a:cxn>
                  <a:cxn ang="0">
                    <a:pos x="313" y="706"/>
                  </a:cxn>
                  <a:cxn ang="0">
                    <a:pos x="362" y="707"/>
                  </a:cxn>
                  <a:cxn ang="0">
                    <a:pos x="415" y="709"/>
                  </a:cxn>
                  <a:cxn ang="0">
                    <a:pos x="470" y="713"/>
                  </a:cxn>
                  <a:cxn ang="0">
                    <a:pos x="528" y="719"/>
                  </a:cxn>
                  <a:cxn ang="0">
                    <a:pos x="588" y="726"/>
                  </a:cxn>
                  <a:cxn ang="0">
                    <a:pos x="650" y="735"/>
                  </a:cxn>
                  <a:cxn ang="0">
                    <a:pos x="647" y="713"/>
                  </a:cxn>
                  <a:cxn ang="0">
                    <a:pos x="641" y="655"/>
                  </a:cxn>
                  <a:cxn ang="0">
                    <a:pos x="631" y="568"/>
                  </a:cxn>
                  <a:cxn ang="0">
                    <a:pos x="623" y="462"/>
                  </a:cxn>
                  <a:cxn ang="0">
                    <a:pos x="618" y="345"/>
                  </a:cxn>
                  <a:cxn ang="0">
                    <a:pos x="618" y="229"/>
                  </a:cxn>
                  <a:cxn ang="0">
                    <a:pos x="627" y="119"/>
                  </a:cxn>
                  <a:cxn ang="0">
                    <a:pos x="645" y="27"/>
                  </a:cxn>
                </a:cxnLst>
                <a:rect l="0" t="0" r="r" b="b"/>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prstTxWarp prst="textNoShape">
                  <a:avLst/>
                </a:prstTxWarp>
              </a:bodyPr>
              <a:lstStyle/>
              <a:p>
                <a:endParaRPr lang="en-US"/>
              </a:p>
            </p:txBody>
          </p:sp>
          <p:sp>
            <p:nvSpPr>
              <p:cNvPr id="204872" name="Freeform 72"/>
              <p:cNvSpPr>
                <a:spLocks/>
              </p:cNvSpPr>
              <p:nvPr/>
            </p:nvSpPr>
            <p:spPr bwMode="auto">
              <a:xfrm>
                <a:off x="6623" y="13797"/>
                <a:ext cx="1071" cy="731"/>
              </a:xfrm>
              <a:custGeom>
                <a:avLst/>
                <a:gdLst/>
                <a:ahLst/>
                <a:cxnLst>
                  <a:cxn ang="0">
                    <a:pos x="6" y="552"/>
                  </a:cxn>
                  <a:cxn ang="0">
                    <a:pos x="0" y="642"/>
                  </a:cxn>
                  <a:cxn ang="0">
                    <a:pos x="698" y="731"/>
                  </a:cxn>
                  <a:cxn ang="0">
                    <a:pos x="703" y="729"/>
                  </a:cxn>
                  <a:cxn ang="0">
                    <a:pos x="717" y="722"/>
                  </a:cxn>
                  <a:cxn ang="0">
                    <a:pos x="740" y="710"/>
                  </a:cxn>
                  <a:cxn ang="0">
                    <a:pos x="768" y="694"/>
                  </a:cxn>
                  <a:cxn ang="0">
                    <a:pos x="801" y="672"/>
                  </a:cxn>
                  <a:cxn ang="0">
                    <a:pos x="838" y="645"/>
                  </a:cxn>
                  <a:cxn ang="0">
                    <a:pos x="876" y="614"/>
                  </a:cxn>
                  <a:cxn ang="0">
                    <a:pos x="915" y="577"/>
                  </a:cxn>
                  <a:cxn ang="0">
                    <a:pos x="953" y="536"/>
                  </a:cxn>
                  <a:cxn ang="0">
                    <a:pos x="988" y="491"/>
                  </a:cxn>
                  <a:cxn ang="0">
                    <a:pos x="1018" y="439"/>
                  </a:cxn>
                  <a:cxn ang="0">
                    <a:pos x="1043" y="383"/>
                  </a:cxn>
                  <a:cxn ang="0">
                    <a:pos x="1061" y="322"/>
                  </a:cxn>
                  <a:cxn ang="0">
                    <a:pos x="1071" y="255"/>
                  </a:cxn>
                  <a:cxn ang="0">
                    <a:pos x="1070" y="185"/>
                  </a:cxn>
                  <a:cxn ang="0">
                    <a:pos x="1057" y="108"/>
                  </a:cxn>
                  <a:cxn ang="0">
                    <a:pos x="1055" y="104"/>
                  </a:cxn>
                  <a:cxn ang="0">
                    <a:pos x="1049" y="92"/>
                  </a:cxn>
                  <a:cxn ang="0">
                    <a:pos x="1037" y="76"/>
                  </a:cxn>
                  <a:cxn ang="0">
                    <a:pos x="1022" y="57"/>
                  </a:cxn>
                  <a:cxn ang="0">
                    <a:pos x="1002" y="37"/>
                  </a:cxn>
                  <a:cxn ang="0">
                    <a:pos x="979" y="20"/>
                  </a:cxn>
                  <a:cxn ang="0">
                    <a:pos x="951" y="7"/>
                  </a:cxn>
                  <a:cxn ang="0">
                    <a:pos x="919" y="0"/>
                  </a:cxn>
                  <a:cxn ang="0">
                    <a:pos x="924" y="12"/>
                  </a:cxn>
                  <a:cxn ang="0">
                    <a:pos x="934" y="44"/>
                  </a:cxn>
                  <a:cxn ang="0">
                    <a:pos x="947" y="94"/>
                  </a:cxn>
                  <a:cxn ang="0">
                    <a:pos x="958" y="159"/>
                  </a:cxn>
                  <a:cxn ang="0">
                    <a:pos x="961" y="238"/>
                  </a:cxn>
                  <a:cxn ang="0">
                    <a:pos x="953" y="324"/>
                  </a:cxn>
                  <a:cxn ang="0">
                    <a:pos x="928" y="418"/>
                  </a:cxn>
                  <a:cxn ang="0">
                    <a:pos x="884" y="516"/>
                  </a:cxn>
                  <a:cxn ang="0">
                    <a:pos x="883" y="518"/>
                  </a:cxn>
                  <a:cxn ang="0">
                    <a:pos x="879" y="521"/>
                  </a:cxn>
                  <a:cxn ang="0">
                    <a:pos x="872" y="526"/>
                  </a:cxn>
                  <a:cxn ang="0">
                    <a:pos x="862" y="534"/>
                  </a:cxn>
                  <a:cxn ang="0">
                    <a:pos x="851" y="541"/>
                  </a:cxn>
                  <a:cxn ang="0">
                    <a:pos x="837" y="550"/>
                  </a:cxn>
                  <a:cxn ang="0">
                    <a:pos x="819" y="559"/>
                  </a:cxn>
                  <a:cxn ang="0">
                    <a:pos x="800" y="567"/>
                  </a:cxn>
                  <a:cxn ang="0">
                    <a:pos x="778" y="575"/>
                  </a:cxn>
                  <a:cxn ang="0">
                    <a:pos x="754" y="582"/>
                  </a:cxn>
                  <a:cxn ang="0">
                    <a:pos x="727" y="588"/>
                  </a:cxn>
                  <a:cxn ang="0">
                    <a:pos x="697" y="592"/>
                  </a:cxn>
                  <a:cxn ang="0">
                    <a:pos x="666" y="593"/>
                  </a:cxn>
                  <a:cxn ang="0">
                    <a:pos x="631" y="592"/>
                  </a:cxn>
                  <a:cxn ang="0">
                    <a:pos x="593" y="589"/>
                  </a:cxn>
                  <a:cxn ang="0">
                    <a:pos x="555" y="581"/>
                  </a:cxn>
                  <a:cxn ang="0">
                    <a:pos x="555" y="677"/>
                  </a:cxn>
                  <a:cxn ang="0">
                    <a:pos x="24" y="623"/>
                  </a:cxn>
                  <a:cxn ang="0">
                    <a:pos x="6" y="552"/>
                  </a:cxn>
                </a:cxnLst>
                <a:rect l="0" t="0" r="r" b="b"/>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prstTxWarp prst="textNoShape">
                  <a:avLst/>
                </a:prstTxWarp>
              </a:bodyPr>
              <a:lstStyle/>
              <a:p>
                <a:endParaRPr lang="en-US"/>
              </a:p>
            </p:txBody>
          </p:sp>
          <p:sp>
            <p:nvSpPr>
              <p:cNvPr id="204873" name="Freeform 73"/>
              <p:cNvSpPr>
                <a:spLocks/>
              </p:cNvSpPr>
              <p:nvPr/>
            </p:nvSpPr>
            <p:spPr bwMode="auto">
              <a:xfrm>
                <a:off x="6486" y="14516"/>
                <a:ext cx="787" cy="253"/>
              </a:xfrm>
              <a:custGeom>
                <a:avLst/>
                <a:gdLst/>
                <a:ahLst/>
                <a:cxnLst>
                  <a:cxn ang="0">
                    <a:pos x="787" y="91"/>
                  </a:cxn>
                  <a:cxn ang="0">
                    <a:pos x="12" y="0"/>
                  </a:cxn>
                  <a:cxn ang="0">
                    <a:pos x="0" y="91"/>
                  </a:cxn>
                  <a:cxn ang="0">
                    <a:pos x="764" y="253"/>
                  </a:cxn>
                  <a:cxn ang="0">
                    <a:pos x="787" y="91"/>
                  </a:cxn>
                </a:cxnLst>
                <a:rect l="0" t="0" r="r" b="b"/>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prstTxWarp prst="textNoShape">
                  <a:avLst/>
                </a:prstTxWarp>
              </a:bodyPr>
              <a:lstStyle/>
              <a:p>
                <a:endParaRPr lang="en-US"/>
              </a:p>
            </p:txBody>
          </p:sp>
          <p:sp>
            <p:nvSpPr>
              <p:cNvPr id="204874" name="Freeform 74"/>
              <p:cNvSpPr>
                <a:spLocks/>
              </p:cNvSpPr>
              <p:nvPr/>
            </p:nvSpPr>
            <p:spPr bwMode="auto">
              <a:xfrm>
                <a:off x="6879" y="14597"/>
                <a:ext cx="336" cy="115"/>
              </a:xfrm>
              <a:custGeom>
                <a:avLst/>
                <a:gdLst/>
                <a:ahLst/>
                <a:cxnLst>
                  <a:cxn ang="0">
                    <a:pos x="336" y="50"/>
                  </a:cxn>
                  <a:cxn ang="0">
                    <a:pos x="4" y="0"/>
                  </a:cxn>
                  <a:cxn ang="0">
                    <a:pos x="0" y="48"/>
                  </a:cxn>
                  <a:cxn ang="0">
                    <a:pos x="327" y="115"/>
                  </a:cxn>
                  <a:cxn ang="0">
                    <a:pos x="336" y="50"/>
                  </a:cxn>
                </a:cxnLst>
                <a:rect l="0" t="0" r="r" b="b"/>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prstTxWarp prst="textNoShape">
                  <a:avLst/>
                </a:prstTxWarp>
              </a:bodyPr>
              <a:lstStyle/>
              <a:p>
                <a:endParaRPr lang="en-US"/>
              </a:p>
            </p:txBody>
          </p:sp>
          <p:sp>
            <p:nvSpPr>
              <p:cNvPr id="204875" name="Freeform 75"/>
              <p:cNvSpPr>
                <a:spLocks/>
              </p:cNvSpPr>
              <p:nvPr/>
            </p:nvSpPr>
            <p:spPr bwMode="auto">
              <a:xfrm>
                <a:off x="6536" y="14540"/>
                <a:ext cx="225" cy="85"/>
              </a:xfrm>
              <a:custGeom>
                <a:avLst/>
                <a:gdLst/>
                <a:ahLst/>
                <a:cxnLst>
                  <a:cxn ang="0">
                    <a:pos x="225" y="39"/>
                  </a:cxn>
                  <a:cxn ang="0">
                    <a:pos x="0" y="0"/>
                  </a:cxn>
                  <a:cxn ang="0">
                    <a:pos x="3" y="41"/>
                  </a:cxn>
                  <a:cxn ang="0">
                    <a:pos x="218" y="85"/>
                  </a:cxn>
                  <a:cxn ang="0">
                    <a:pos x="225" y="39"/>
                  </a:cxn>
                </a:cxnLst>
                <a:rect l="0" t="0" r="r" b="b"/>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prstTxWarp prst="textNoShape">
                  <a:avLst/>
                </a:prstTxWarp>
              </a:bodyPr>
              <a:lstStyle/>
              <a:p>
                <a:endParaRPr lang="en-US"/>
              </a:p>
            </p:txBody>
          </p:sp>
          <p:sp>
            <p:nvSpPr>
              <p:cNvPr id="204876" name="Freeform 76"/>
              <p:cNvSpPr>
                <a:spLocks/>
              </p:cNvSpPr>
              <p:nvPr/>
            </p:nvSpPr>
            <p:spPr bwMode="auto">
              <a:xfrm>
                <a:off x="5972" y="14624"/>
                <a:ext cx="1325" cy="439"/>
              </a:xfrm>
              <a:custGeom>
                <a:avLst/>
                <a:gdLst/>
                <a:ahLst/>
                <a:cxnLst>
                  <a:cxn ang="0">
                    <a:pos x="0" y="132"/>
                  </a:cxn>
                  <a:cxn ang="0">
                    <a:pos x="3" y="132"/>
                  </a:cxn>
                  <a:cxn ang="0">
                    <a:pos x="10" y="130"/>
                  </a:cxn>
                  <a:cxn ang="0">
                    <a:pos x="24" y="128"/>
                  </a:cxn>
                  <a:cxn ang="0">
                    <a:pos x="42" y="125"/>
                  </a:cxn>
                  <a:cxn ang="0">
                    <a:pos x="62" y="121"/>
                  </a:cxn>
                  <a:cxn ang="0">
                    <a:pos x="86" y="116"/>
                  </a:cxn>
                  <a:cxn ang="0">
                    <a:pos x="113" y="109"/>
                  </a:cxn>
                  <a:cxn ang="0">
                    <a:pos x="141" y="102"/>
                  </a:cxn>
                  <a:cxn ang="0">
                    <a:pos x="170" y="94"/>
                  </a:cxn>
                  <a:cxn ang="0">
                    <a:pos x="199" y="85"/>
                  </a:cxn>
                  <a:cxn ang="0">
                    <a:pos x="228" y="74"/>
                  </a:cxn>
                  <a:cxn ang="0">
                    <a:pos x="257" y="62"/>
                  </a:cxn>
                  <a:cxn ang="0">
                    <a:pos x="285" y="48"/>
                  </a:cxn>
                  <a:cxn ang="0">
                    <a:pos x="309" y="34"/>
                  </a:cxn>
                  <a:cxn ang="0">
                    <a:pos x="333" y="18"/>
                  </a:cxn>
                  <a:cxn ang="0">
                    <a:pos x="352" y="0"/>
                  </a:cxn>
                  <a:cxn ang="0">
                    <a:pos x="1325" y="223"/>
                  </a:cxn>
                  <a:cxn ang="0">
                    <a:pos x="1323" y="225"/>
                  </a:cxn>
                  <a:cxn ang="0">
                    <a:pos x="1318" y="230"/>
                  </a:cxn>
                  <a:cxn ang="0">
                    <a:pos x="1309" y="239"/>
                  </a:cxn>
                  <a:cxn ang="0">
                    <a:pos x="1297" y="250"/>
                  </a:cxn>
                  <a:cxn ang="0">
                    <a:pos x="1282" y="263"/>
                  </a:cxn>
                  <a:cxn ang="0">
                    <a:pos x="1265" y="278"/>
                  </a:cxn>
                  <a:cxn ang="0">
                    <a:pos x="1247" y="295"/>
                  </a:cxn>
                  <a:cxn ang="0">
                    <a:pos x="1225" y="312"/>
                  </a:cxn>
                  <a:cxn ang="0">
                    <a:pos x="1202" y="331"/>
                  </a:cxn>
                  <a:cxn ang="0">
                    <a:pos x="1179" y="349"/>
                  </a:cxn>
                  <a:cxn ang="0">
                    <a:pos x="1154" y="367"/>
                  </a:cxn>
                  <a:cxn ang="0">
                    <a:pos x="1128" y="385"/>
                  </a:cxn>
                  <a:cxn ang="0">
                    <a:pos x="1102" y="401"/>
                  </a:cxn>
                  <a:cxn ang="0">
                    <a:pos x="1077" y="415"/>
                  </a:cxn>
                  <a:cxn ang="0">
                    <a:pos x="1051" y="428"/>
                  </a:cxn>
                  <a:cxn ang="0">
                    <a:pos x="1026" y="439"/>
                  </a:cxn>
                  <a:cxn ang="0">
                    <a:pos x="0" y="132"/>
                  </a:cxn>
                </a:cxnLst>
                <a:rect l="0" t="0" r="r" b="b"/>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prstTxWarp prst="textNoShape">
                  <a:avLst/>
                </a:prstTxWarp>
              </a:bodyPr>
              <a:lstStyle/>
              <a:p>
                <a:endParaRPr lang="en-US"/>
              </a:p>
            </p:txBody>
          </p:sp>
          <p:sp>
            <p:nvSpPr>
              <p:cNvPr id="204877" name="Freeform 77"/>
              <p:cNvSpPr>
                <a:spLocks/>
              </p:cNvSpPr>
              <p:nvPr/>
            </p:nvSpPr>
            <p:spPr bwMode="auto">
              <a:xfrm>
                <a:off x="7292" y="14577"/>
                <a:ext cx="472" cy="209"/>
              </a:xfrm>
              <a:custGeom>
                <a:avLst/>
                <a:gdLst/>
                <a:ahLst/>
                <a:cxnLst>
                  <a:cxn ang="0">
                    <a:pos x="47" y="209"/>
                  </a:cxn>
                  <a:cxn ang="0">
                    <a:pos x="472" y="84"/>
                  </a:cxn>
                  <a:cxn ang="0">
                    <a:pos x="215" y="0"/>
                  </a:cxn>
                  <a:cxn ang="0">
                    <a:pos x="5" y="24"/>
                  </a:cxn>
                  <a:cxn ang="0">
                    <a:pos x="0" y="197"/>
                  </a:cxn>
                  <a:cxn ang="0">
                    <a:pos x="47" y="209"/>
                  </a:cxn>
                </a:cxnLst>
                <a:rect l="0" t="0" r="r" b="b"/>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prstTxWarp prst="textNoShape">
                  <a:avLst/>
                </a:prstTxWarp>
              </a:bodyPr>
              <a:lstStyle/>
              <a:p>
                <a:endParaRPr lang="en-US"/>
              </a:p>
            </p:txBody>
          </p:sp>
          <p:sp>
            <p:nvSpPr>
              <p:cNvPr id="204878" name="Freeform 78"/>
              <p:cNvSpPr>
                <a:spLocks/>
              </p:cNvSpPr>
              <p:nvPr/>
            </p:nvSpPr>
            <p:spPr bwMode="auto">
              <a:xfrm>
                <a:off x="6073" y="13679"/>
                <a:ext cx="251" cy="999"/>
              </a:xfrm>
              <a:custGeom>
                <a:avLst/>
                <a:gdLst/>
                <a:ahLst/>
                <a:cxnLst>
                  <a:cxn ang="0">
                    <a:pos x="251" y="23"/>
                  </a:cxn>
                  <a:cxn ang="0">
                    <a:pos x="250" y="22"/>
                  </a:cxn>
                  <a:cxn ang="0">
                    <a:pos x="246" y="20"/>
                  </a:cxn>
                  <a:cxn ang="0">
                    <a:pos x="239" y="18"/>
                  </a:cxn>
                  <a:cxn ang="0">
                    <a:pos x="230" y="15"/>
                  </a:cxn>
                  <a:cxn ang="0">
                    <a:pos x="218" y="11"/>
                  </a:cxn>
                  <a:cxn ang="0">
                    <a:pos x="205" y="7"/>
                  </a:cxn>
                  <a:cxn ang="0">
                    <a:pos x="190" y="4"/>
                  </a:cxn>
                  <a:cxn ang="0">
                    <a:pos x="173" y="1"/>
                  </a:cxn>
                  <a:cxn ang="0">
                    <a:pos x="155" y="0"/>
                  </a:cxn>
                  <a:cxn ang="0">
                    <a:pos x="134" y="0"/>
                  </a:cxn>
                  <a:cxn ang="0">
                    <a:pos x="114" y="2"/>
                  </a:cxn>
                  <a:cxn ang="0">
                    <a:pos x="92" y="5"/>
                  </a:cxn>
                  <a:cxn ang="0">
                    <a:pos x="70" y="12"/>
                  </a:cxn>
                  <a:cxn ang="0">
                    <a:pos x="47" y="20"/>
                  </a:cxn>
                  <a:cxn ang="0">
                    <a:pos x="23" y="32"/>
                  </a:cxn>
                  <a:cxn ang="0">
                    <a:pos x="0" y="47"/>
                  </a:cxn>
                  <a:cxn ang="0">
                    <a:pos x="0" y="999"/>
                  </a:cxn>
                  <a:cxn ang="0">
                    <a:pos x="1" y="999"/>
                  </a:cxn>
                  <a:cxn ang="0">
                    <a:pos x="6" y="999"/>
                  </a:cxn>
                  <a:cxn ang="0">
                    <a:pos x="14" y="998"/>
                  </a:cxn>
                  <a:cxn ang="0">
                    <a:pos x="23" y="997"/>
                  </a:cxn>
                  <a:cxn ang="0">
                    <a:pos x="35" y="995"/>
                  </a:cxn>
                  <a:cxn ang="0">
                    <a:pos x="49" y="993"/>
                  </a:cxn>
                  <a:cxn ang="0">
                    <a:pos x="65" y="990"/>
                  </a:cxn>
                  <a:cxn ang="0">
                    <a:pos x="83" y="985"/>
                  </a:cxn>
                  <a:cxn ang="0">
                    <a:pos x="102" y="980"/>
                  </a:cxn>
                  <a:cxn ang="0">
                    <a:pos x="121" y="973"/>
                  </a:cxn>
                  <a:cxn ang="0">
                    <a:pos x="143" y="966"/>
                  </a:cxn>
                  <a:cxn ang="0">
                    <a:pos x="164" y="956"/>
                  </a:cxn>
                  <a:cxn ang="0">
                    <a:pos x="186" y="945"/>
                  </a:cxn>
                  <a:cxn ang="0">
                    <a:pos x="208" y="934"/>
                  </a:cxn>
                  <a:cxn ang="0">
                    <a:pos x="230" y="919"/>
                  </a:cxn>
                  <a:cxn ang="0">
                    <a:pos x="251" y="903"/>
                  </a:cxn>
                  <a:cxn ang="0">
                    <a:pos x="251" y="23"/>
                  </a:cxn>
                </a:cxnLst>
                <a:rect l="0" t="0" r="r" b="b"/>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prstTxWarp prst="textNoShape">
                  <a:avLst/>
                </a:prstTxWarp>
              </a:bodyPr>
              <a:lstStyle/>
              <a:p>
                <a:endParaRPr lang="en-US"/>
              </a:p>
            </p:txBody>
          </p:sp>
          <p:sp>
            <p:nvSpPr>
              <p:cNvPr id="204879" name="Freeform 79"/>
              <p:cNvSpPr>
                <a:spLocks/>
              </p:cNvSpPr>
              <p:nvPr/>
            </p:nvSpPr>
            <p:spPr bwMode="auto">
              <a:xfrm>
                <a:off x="6080" y="13687"/>
                <a:ext cx="215" cy="843"/>
              </a:xfrm>
              <a:custGeom>
                <a:avLst/>
                <a:gdLst/>
                <a:ahLst/>
                <a:cxnLst>
                  <a:cxn ang="0">
                    <a:pos x="215" y="20"/>
                  </a:cxn>
                  <a:cxn ang="0">
                    <a:pos x="214" y="19"/>
                  </a:cxn>
                  <a:cxn ang="0">
                    <a:pos x="211" y="18"/>
                  </a:cxn>
                  <a:cxn ang="0">
                    <a:pos x="205" y="15"/>
                  </a:cxn>
                  <a:cxn ang="0">
                    <a:pos x="197" y="12"/>
                  </a:cxn>
                  <a:cxn ang="0">
                    <a:pos x="187" y="9"/>
                  </a:cxn>
                  <a:cxn ang="0">
                    <a:pos x="176" y="6"/>
                  </a:cxn>
                  <a:cxn ang="0">
                    <a:pos x="163" y="4"/>
                  </a:cxn>
                  <a:cxn ang="0">
                    <a:pos x="149" y="1"/>
                  </a:cxn>
                  <a:cxn ang="0">
                    <a:pos x="133" y="0"/>
                  </a:cxn>
                  <a:cxn ang="0">
                    <a:pos x="115" y="0"/>
                  </a:cxn>
                  <a:cxn ang="0">
                    <a:pos x="98" y="1"/>
                  </a:cxn>
                  <a:cxn ang="0">
                    <a:pos x="79" y="5"/>
                  </a:cxn>
                  <a:cxn ang="0">
                    <a:pos x="60" y="10"/>
                  </a:cxn>
                  <a:cxn ang="0">
                    <a:pos x="40" y="18"/>
                  </a:cxn>
                  <a:cxn ang="0">
                    <a:pos x="21" y="27"/>
                  </a:cxn>
                  <a:cxn ang="0">
                    <a:pos x="0" y="40"/>
                  </a:cxn>
                  <a:cxn ang="0">
                    <a:pos x="0" y="843"/>
                  </a:cxn>
                  <a:cxn ang="0">
                    <a:pos x="1" y="843"/>
                  </a:cxn>
                  <a:cxn ang="0">
                    <a:pos x="6" y="843"/>
                  </a:cxn>
                  <a:cxn ang="0">
                    <a:pos x="12" y="842"/>
                  </a:cxn>
                  <a:cxn ang="0">
                    <a:pos x="21" y="841"/>
                  </a:cxn>
                  <a:cxn ang="0">
                    <a:pos x="30" y="840"/>
                  </a:cxn>
                  <a:cxn ang="0">
                    <a:pos x="43" y="838"/>
                  </a:cxn>
                  <a:cxn ang="0">
                    <a:pos x="56" y="835"/>
                  </a:cxn>
                  <a:cxn ang="0">
                    <a:pos x="71" y="831"/>
                  </a:cxn>
                  <a:cxn ang="0">
                    <a:pos x="87" y="826"/>
                  </a:cxn>
                  <a:cxn ang="0">
                    <a:pos x="105" y="821"/>
                  </a:cxn>
                  <a:cxn ang="0">
                    <a:pos x="123" y="814"/>
                  </a:cxn>
                  <a:cxn ang="0">
                    <a:pos x="141" y="806"/>
                  </a:cxn>
                  <a:cxn ang="0">
                    <a:pos x="159" y="797"/>
                  </a:cxn>
                  <a:cxn ang="0">
                    <a:pos x="179" y="786"/>
                  </a:cxn>
                  <a:cxn ang="0">
                    <a:pos x="197" y="774"/>
                  </a:cxn>
                  <a:cxn ang="0">
                    <a:pos x="215" y="760"/>
                  </a:cxn>
                  <a:cxn ang="0">
                    <a:pos x="215" y="20"/>
                  </a:cxn>
                </a:cxnLst>
                <a:rect l="0" t="0" r="r" b="b"/>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prstTxWarp prst="textNoShape">
                  <a:avLst/>
                </a:prstTxWarp>
              </a:bodyPr>
              <a:lstStyle/>
              <a:p>
                <a:endParaRPr lang="en-US"/>
              </a:p>
            </p:txBody>
          </p:sp>
          <p:sp>
            <p:nvSpPr>
              <p:cNvPr id="204880" name="Freeform 80"/>
              <p:cNvSpPr>
                <a:spLocks/>
              </p:cNvSpPr>
              <p:nvPr/>
            </p:nvSpPr>
            <p:spPr bwMode="auto">
              <a:xfrm>
                <a:off x="6087" y="13696"/>
                <a:ext cx="180" cy="685"/>
              </a:xfrm>
              <a:custGeom>
                <a:avLst/>
                <a:gdLst/>
                <a:ahLst/>
                <a:cxnLst>
                  <a:cxn ang="0">
                    <a:pos x="180" y="16"/>
                  </a:cxn>
                  <a:cxn ang="0">
                    <a:pos x="179" y="16"/>
                  </a:cxn>
                  <a:cxn ang="0">
                    <a:pos x="176" y="14"/>
                  </a:cxn>
                  <a:cxn ang="0">
                    <a:pos x="172" y="12"/>
                  </a:cxn>
                  <a:cxn ang="0">
                    <a:pos x="165" y="10"/>
                  </a:cxn>
                  <a:cxn ang="0">
                    <a:pos x="157" y="8"/>
                  </a:cxn>
                  <a:cxn ang="0">
                    <a:pos x="147" y="4"/>
                  </a:cxn>
                  <a:cxn ang="0">
                    <a:pos x="136" y="2"/>
                  </a:cxn>
                  <a:cxn ang="0">
                    <a:pos x="125" y="0"/>
                  </a:cxn>
                  <a:cxn ang="0">
                    <a:pos x="111" y="0"/>
                  </a:cxn>
                  <a:cxn ang="0">
                    <a:pos x="97" y="0"/>
                  </a:cxn>
                  <a:cxn ang="0">
                    <a:pos x="81" y="1"/>
                  </a:cxn>
                  <a:cxn ang="0">
                    <a:pos x="66" y="3"/>
                  </a:cxn>
                  <a:cxn ang="0">
                    <a:pos x="50" y="8"/>
                  </a:cxn>
                  <a:cxn ang="0">
                    <a:pos x="33" y="14"/>
                  </a:cxn>
                  <a:cxn ang="0">
                    <a:pos x="17" y="23"/>
                  </a:cxn>
                  <a:cxn ang="0">
                    <a:pos x="0" y="33"/>
                  </a:cxn>
                  <a:cxn ang="0">
                    <a:pos x="0" y="685"/>
                  </a:cxn>
                  <a:cxn ang="0">
                    <a:pos x="1" y="685"/>
                  </a:cxn>
                  <a:cxn ang="0">
                    <a:pos x="4" y="685"/>
                  </a:cxn>
                  <a:cxn ang="0">
                    <a:pos x="9" y="684"/>
                  </a:cxn>
                  <a:cxn ang="0">
                    <a:pos x="17" y="683"/>
                  </a:cxn>
                  <a:cxn ang="0">
                    <a:pos x="26" y="682"/>
                  </a:cxn>
                  <a:cxn ang="0">
                    <a:pos x="35" y="681"/>
                  </a:cxn>
                  <a:cxn ang="0">
                    <a:pos x="47" y="678"/>
                  </a:cxn>
                  <a:cxn ang="0">
                    <a:pos x="60" y="676"/>
                  </a:cxn>
                  <a:cxn ang="0">
                    <a:pos x="73" y="671"/>
                  </a:cxn>
                  <a:cxn ang="0">
                    <a:pos x="87" y="667"/>
                  </a:cxn>
                  <a:cxn ang="0">
                    <a:pos x="102" y="662"/>
                  </a:cxn>
                  <a:cxn ang="0">
                    <a:pos x="118" y="655"/>
                  </a:cxn>
                  <a:cxn ang="0">
                    <a:pos x="133" y="648"/>
                  </a:cxn>
                  <a:cxn ang="0">
                    <a:pos x="149" y="639"/>
                  </a:cxn>
                  <a:cxn ang="0">
                    <a:pos x="165" y="628"/>
                  </a:cxn>
                  <a:cxn ang="0">
                    <a:pos x="180" y="617"/>
                  </a:cxn>
                  <a:cxn ang="0">
                    <a:pos x="180" y="16"/>
                  </a:cxn>
                </a:cxnLst>
                <a:rect l="0" t="0" r="r" b="b"/>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prstTxWarp prst="textNoShape">
                  <a:avLst/>
                </a:prstTxWarp>
              </a:bodyPr>
              <a:lstStyle/>
              <a:p>
                <a:endParaRPr lang="en-US"/>
              </a:p>
            </p:txBody>
          </p:sp>
          <p:sp>
            <p:nvSpPr>
              <p:cNvPr id="204881" name="Freeform 81"/>
              <p:cNvSpPr>
                <a:spLocks/>
              </p:cNvSpPr>
              <p:nvPr/>
            </p:nvSpPr>
            <p:spPr bwMode="auto">
              <a:xfrm>
                <a:off x="6093" y="13704"/>
                <a:ext cx="146" cy="530"/>
              </a:xfrm>
              <a:custGeom>
                <a:avLst/>
                <a:gdLst/>
                <a:ahLst/>
                <a:cxnLst>
                  <a:cxn ang="0">
                    <a:pos x="146" y="14"/>
                  </a:cxn>
                  <a:cxn ang="0">
                    <a:pos x="143" y="12"/>
                  </a:cxn>
                  <a:cxn ang="0">
                    <a:pos x="134" y="8"/>
                  </a:cxn>
                  <a:cxn ang="0">
                    <a:pos x="120" y="4"/>
                  </a:cxn>
                  <a:cxn ang="0">
                    <a:pos x="101" y="1"/>
                  </a:cxn>
                  <a:cxn ang="0">
                    <a:pos x="79" y="0"/>
                  </a:cxn>
                  <a:cxn ang="0">
                    <a:pos x="54" y="3"/>
                  </a:cxn>
                  <a:cxn ang="0">
                    <a:pos x="27" y="11"/>
                  </a:cxn>
                  <a:cxn ang="0">
                    <a:pos x="0" y="27"/>
                  </a:cxn>
                  <a:cxn ang="0">
                    <a:pos x="0" y="530"/>
                  </a:cxn>
                  <a:cxn ang="0">
                    <a:pos x="3" y="530"/>
                  </a:cxn>
                  <a:cxn ang="0">
                    <a:pos x="14" y="529"/>
                  </a:cxn>
                  <a:cxn ang="0">
                    <a:pos x="29" y="526"/>
                  </a:cxn>
                  <a:cxn ang="0">
                    <a:pos x="49" y="521"/>
                  </a:cxn>
                  <a:cxn ang="0">
                    <a:pos x="71" y="514"/>
                  </a:cxn>
                  <a:cxn ang="0">
                    <a:pos x="96" y="505"/>
                  </a:cxn>
                  <a:cxn ang="0">
                    <a:pos x="121" y="492"/>
                  </a:cxn>
                  <a:cxn ang="0">
                    <a:pos x="146" y="475"/>
                  </a:cxn>
                  <a:cxn ang="0">
                    <a:pos x="146" y="14"/>
                  </a:cxn>
                </a:cxnLst>
                <a:rect l="0" t="0" r="r" b="b"/>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prstTxWarp prst="textNoShape">
                  <a:avLst/>
                </a:prstTxWarp>
              </a:bodyPr>
              <a:lstStyle/>
              <a:p>
                <a:endParaRPr lang="en-US"/>
              </a:p>
            </p:txBody>
          </p:sp>
          <p:sp>
            <p:nvSpPr>
              <p:cNvPr id="204882" name="Freeform 82"/>
              <p:cNvSpPr>
                <a:spLocks/>
              </p:cNvSpPr>
              <p:nvPr/>
            </p:nvSpPr>
            <p:spPr bwMode="auto">
              <a:xfrm>
                <a:off x="6101" y="13712"/>
                <a:ext cx="109" cy="373"/>
              </a:xfrm>
              <a:custGeom>
                <a:avLst/>
                <a:gdLst/>
                <a:ahLst/>
                <a:cxnLst>
                  <a:cxn ang="0">
                    <a:pos x="109" y="10"/>
                  </a:cxn>
                  <a:cxn ang="0">
                    <a:pos x="107" y="9"/>
                  </a:cxn>
                  <a:cxn ang="0">
                    <a:pos x="100" y="6"/>
                  </a:cxn>
                  <a:cxn ang="0">
                    <a:pos x="89" y="2"/>
                  </a:cxn>
                  <a:cxn ang="0">
                    <a:pos x="75" y="0"/>
                  </a:cxn>
                  <a:cxn ang="0">
                    <a:pos x="59" y="0"/>
                  </a:cxn>
                  <a:cxn ang="0">
                    <a:pos x="39" y="2"/>
                  </a:cxn>
                  <a:cxn ang="0">
                    <a:pos x="20" y="9"/>
                  </a:cxn>
                  <a:cxn ang="0">
                    <a:pos x="0" y="21"/>
                  </a:cxn>
                  <a:cxn ang="0">
                    <a:pos x="0" y="373"/>
                  </a:cxn>
                  <a:cxn ang="0">
                    <a:pos x="2" y="373"/>
                  </a:cxn>
                  <a:cxn ang="0">
                    <a:pos x="9" y="372"/>
                  </a:cxn>
                  <a:cxn ang="0">
                    <a:pos x="21" y="369"/>
                  </a:cxn>
                  <a:cxn ang="0">
                    <a:pos x="36" y="366"/>
                  </a:cxn>
                  <a:cxn ang="0">
                    <a:pos x="53" y="362"/>
                  </a:cxn>
                  <a:cxn ang="0">
                    <a:pos x="72" y="354"/>
                  </a:cxn>
                  <a:cxn ang="0">
                    <a:pos x="90" y="343"/>
                  </a:cxn>
                  <a:cxn ang="0">
                    <a:pos x="109" y="331"/>
                  </a:cxn>
                  <a:cxn ang="0">
                    <a:pos x="109" y="10"/>
                  </a:cxn>
                </a:cxnLst>
                <a:rect l="0" t="0" r="r" b="b"/>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prstTxWarp prst="textNoShape">
                  <a:avLst/>
                </a:prstTxWarp>
              </a:bodyPr>
              <a:lstStyle/>
              <a:p>
                <a:endParaRPr lang="en-US"/>
              </a:p>
            </p:txBody>
          </p:sp>
          <p:sp>
            <p:nvSpPr>
              <p:cNvPr id="204883" name="Freeform 83"/>
              <p:cNvSpPr>
                <a:spLocks/>
              </p:cNvSpPr>
              <p:nvPr/>
            </p:nvSpPr>
            <p:spPr bwMode="auto">
              <a:xfrm>
                <a:off x="6107" y="13721"/>
                <a:ext cx="75" cy="216"/>
              </a:xfrm>
              <a:custGeom>
                <a:avLst/>
                <a:gdLst/>
                <a:ahLst/>
                <a:cxnLst>
                  <a:cxn ang="0">
                    <a:pos x="75" y="6"/>
                  </a:cxn>
                  <a:cxn ang="0">
                    <a:pos x="73" y="5"/>
                  </a:cxn>
                  <a:cxn ang="0">
                    <a:pos x="69" y="4"/>
                  </a:cxn>
                  <a:cxn ang="0">
                    <a:pos x="61" y="2"/>
                  </a:cxn>
                  <a:cxn ang="0">
                    <a:pos x="52" y="0"/>
                  </a:cxn>
                  <a:cxn ang="0">
                    <a:pos x="41" y="0"/>
                  </a:cxn>
                  <a:cxn ang="0">
                    <a:pos x="28" y="1"/>
                  </a:cxn>
                  <a:cxn ang="0">
                    <a:pos x="14" y="6"/>
                  </a:cxn>
                  <a:cxn ang="0">
                    <a:pos x="0" y="14"/>
                  </a:cxn>
                  <a:cxn ang="0">
                    <a:pos x="0" y="216"/>
                  </a:cxn>
                  <a:cxn ang="0">
                    <a:pos x="2" y="216"/>
                  </a:cxn>
                  <a:cxn ang="0">
                    <a:pos x="7" y="215"/>
                  </a:cxn>
                  <a:cxn ang="0">
                    <a:pos x="15" y="214"/>
                  </a:cxn>
                  <a:cxn ang="0">
                    <a:pos x="25" y="211"/>
                  </a:cxn>
                  <a:cxn ang="0">
                    <a:pos x="37" y="208"/>
                  </a:cxn>
                  <a:cxn ang="0">
                    <a:pos x="50" y="203"/>
                  </a:cxn>
                  <a:cxn ang="0">
                    <a:pos x="63" y="195"/>
                  </a:cxn>
                  <a:cxn ang="0">
                    <a:pos x="75" y="187"/>
                  </a:cxn>
                  <a:cxn ang="0">
                    <a:pos x="75" y="6"/>
                  </a:cxn>
                </a:cxnLst>
                <a:rect l="0" t="0" r="r" b="b"/>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prstTxWarp prst="textNoShape">
                  <a:avLst/>
                </a:prstTxWarp>
              </a:bodyPr>
              <a:lstStyle/>
              <a:p>
                <a:endParaRPr lang="en-US"/>
              </a:p>
            </p:txBody>
          </p:sp>
          <p:sp>
            <p:nvSpPr>
              <p:cNvPr id="204884" name="Freeform 84"/>
              <p:cNvSpPr>
                <a:spLocks/>
              </p:cNvSpPr>
              <p:nvPr/>
            </p:nvSpPr>
            <p:spPr bwMode="auto">
              <a:xfrm>
                <a:off x="7013" y="14340"/>
                <a:ext cx="110" cy="111"/>
              </a:xfrm>
              <a:custGeom>
                <a:avLst/>
                <a:gdLst/>
                <a:ahLst/>
                <a:cxnLst>
                  <a:cxn ang="0">
                    <a:pos x="55" y="111"/>
                  </a:cxn>
                  <a:cxn ang="0">
                    <a:pos x="66" y="110"/>
                  </a:cxn>
                  <a:cxn ang="0">
                    <a:pos x="76" y="106"/>
                  </a:cxn>
                  <a:cxn ang="0">
                    <a:pos x="85" y="101"/>
                  </a:cxn>
                  <a:cxn ang="0">
                    <a:pos x="94" y="94"/>
                  </a:cxn>
                  <a:cxn ang="0">
                    <a:pos x="100" y="86"/>
                  </a:cxn>
                  <a:cxn ang="0">
                    <a:pos x="106" y="77"/>
                  </a:cxn>
                  <a:cxn ang="0">
                    <a:pos x="109" y="66"/>
                  </a:cxn>
                  <a:cxn ang="0">
                    <a:pos x="110" y="56"/>
                  </a:cxn>
                  <a:cxn ang="0">
                    <a:pos x="109" y="44"/>
                  </a:cxn>
                  <a:cxn ang="0">
                    <a:pos x="106" y="34"/>
                  </a:cxn>
                  <a:cxn ang="0">
                    <a:pos x="100" y="24"/>
                  </a:cxn>
                  <a:cxn ang="0">
                    <a:pos x="94" y="17"/>
                  </a:cxn>
                  <a:cxn ang="0">
                    <a:pos x="85" y="9"/>
                  </a:cxn>
                  <a:cxn ang="0">
                    <a:pos x="76" y="5"/>
                  </a:cxn>
                  <a:cxn ang="0">
                    <a:pos x="66" y="2"/>
                  </a:cxn>
                  <a:cxn ang="0">
                    <a:pos x="55" y="0"/>
                  </a:cxn>
                  <a:cxn ang="0">
                    <a:pos x="44" y="2"/>
                  </a:cxn>
                  <a:cxn ang="0">
                    <a:pos x="33" y="5"/>
                  </a:cxn>
                  <a:cxn ang="0">
                    <a:pos x="25" y="9"/>
                  </a:cxn>
                  <a:cxn ang="0">
                    <a:pos x="16" y="17"/>
                  </a:cxn>
                  <a:cxn ang="0">
                    <a:pos x="10" y="24"/>
                  </a:cxn>
                  <a:cxn ang="0">
                    <a:pos x="4" y="34"/>
                  </a:cxn>
                  <a:cxn ang="0">
                    <a:pos x="1" y="44"/>
                  </a:cxn>
                  <a:cxn ang="0">
                    <a:pos x="0" y="56"/>
                  </a:cxn>
                  <a:cxn ang="0">
                    <a:pos x="1" y="66"/>
                  </a:cxn>
                  <a:cxn ang="0">
                    <a:pos x="4" y="77"/>
                  </a:cxn>
                  <a:cxn ang="0">
                    <a:pos x="10" y="86"/>
                  </a:cxn>
                  <a:cxn ang="0">
                    <a:pos x="16" y="94"/>
                  </a:cxn>
                  <a:cxn ang="0">
                    <a:pos x="25" y="101"/>
                  </a:cxn>
                  <a:cxn ang="0">
                    <a:pos x="33" y="106"/>
                  </a:cxn>
                  <a:cxn ang="0">
                    <a:pos x="44" y="110"/>
                  </a:cxn>
                  <a:cxn ang="0">
                    <a:pos x="55" y="111"/>
                  </a:cxn>
                </a:cxnLst>
                <a:rect l="0" t="0" r="r" b="b"/>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prstTxWarp prst="textNoShape">
                  <a:avLst/>
                </a:prstTxWarp>
              </a:bodyPr>
              <a:lstStyle/>
              <a:p>
                <a:endParaRPr lang="en-US"/>
              </a:p>
            </p:txBody>
          </p:sp>
          <p:sp>
            <p:nvSpPr>
              <p:cNvPr id="204885" name="Freeform 85"/>
              <p:cNvSpPr>
                <a:spLocks/>
              </p:cNvSpPr>
              <p:nvPr/>
            </p:nvSpPr>
            <p:spPr bwMode="auto">
              <a:xfrm>
                <a:off x="6676" y="14343"/>
                <a:ext cx="55" cy="55"/>
              </a:xfrm>
              <a:custGeom>
                <a:avLst/>
                <a:gdLst/>
                <a:ahLst/>
                <a:cxnLst>
                  <a:cxn ang="0">
                    <a:pos x="27" y="55"/>
                  </a:cxn>
                  <a:cxn ang="0">
                    <a:pos x="38" y="53"/>
                  </a:cxn>
                  <a:cxn ang="0">
                    <a:pos x="48" y="46"/>
                  </a:cxn>
                  <a:cxn ang="0">
                    <a:pos x="53" y="37"/>
                  </a:cxn>
                  <a:cxn ang="0">
                    <a:pos x="55" y="27"/>
                  </a:cxn>
                  <a:cxn ang="0">
                    <a:pos x="53" y="16"/>
                  </a:cxn>
                  <a:cxn ang="0">
                    <a:pos x="48" y="7"/>
                  </a:cxn>
                  <a:cxn ang="0">
                    <a:pos x="38" y="2"/>
                  </a:cxn>
                  <a:cxn ang="0">
                    <a:pos x="27" y="0"/>
                  </a:cxn>
                  <a:cxn ang="0">
                    <a:pos x="16" y="2"/>
                  </a:cxn>
                  <a:cxn ang="0">
                    <a:pos x="8" y="7"/>
                  </a:cxn>
                  <a:cxn ang="0">
                    <a:pos x="2" y="16"/>
                  </a:cxn>
                  <a:cxn ang="0">
                    <a:pos x="0" y="27"/>
                  </a:cxn>
                  <a:cxn ang="0">
                    <a:pos x="2" y="37"/>
                  </a:cxn>
                  <a:cxn ang="0">
                    <a:pos x="8" y="46"/>
                  </a:cxn>
                  <a:cxn ang="0">
                    <a:pos x="16" y="53"/>
                  </a:cxn>
                  <a:cxn ang="0">
                    <a:pos x="27" y="55"/>
                  </a:cxn>
                </a:cxnLst>
                <a:rect l="0" t="0" r="r" b="b"/>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prstTxWarp prst="textNoShape">
                  <a:avLst/>
                </a:prstTxWarp>
              </a:bodyPr>
              <a:lstStyle/>
              <a:p>
                <a:endParaRPr lang="en-US"/>
              </a:p>
            </p:txBody>
          </p:sp>
          <p:sp>
            <p:nvSpPr>
              <p:cNvPr id="204886" name="Freeform 86"/>
              <p:cNvSpPr>
                <a:spLocks/>
              </p:cNvSpPr>
              <p:nvPr/>
            </p:nvSpPr>
            <p:spPr bwMode="auto">
              <a:xfrm>
                <a:off x="6770" y="14345"/>
                <a:ext cx="55" cy="55"/>
              </a:xfrm>
              <a:custGeom>
                <a:avLst/>
                <a:gdLst/>
                <a:ahLst/>
                <a:cxnLst>
                  <a:cxn ang="0">
                    <a:pos x="28" y="55"/>
                  </a:cxn>
                  <a:cxn ang="0">
                    <a:pos x="39" y="53"/>
                  </a:cxn>
                  <a:cxn ang="0">
                    <a:pos x="47" y="47"/>
                  </a:cxn>
                  <a:cxn ang="0">
                    <a:pos x="53" y="39"/>
                  </a:cxn>
                  <a:cxn ang="0">
                    <a:pos x="55" y="28"/>
                  </a:cxn>
                  <a:cxn ang="0">
                    <a:pos x="53" y="17"/>
                  </a:cxn>
                  <a:cxn ang="0">
                    <a:pos x="47" y="8"/>
                  </a:cxn>
                  <a:cxn ang="0">
                    <a:pos x="39" y="2"/>
                  </a:cxn>
                  <a:cxn ang="0">
                    <a:pos x="28" y="0"/>
                  </a:cxn>
                  <a:cxn ang="0">
                    <a:pos x="17" y="2"/>
                  </a:cxn>
                  <a:cxn ang="0">
                    <a:pos x="9" y="8"/>
                  </a:cxn>
                  <a:cxn ang="0">
                    <a:pos x="2" y="17"/>
                  </a:cxn>
                  <a:cxn ang="0">
                    <a:pos x="0" y="28"/>
                  </a:cxn>
                  <a:cxn ang="0">
                    <a:pos x="2" y="39"/>
                  </a:cxn>
                  <a:cxn ang="0">
                    <a:pos x="9" y="47"/>
                  </a:cxn>
                  <a:cxn ang="0">
                    <a:pos x="17" y="53"/>
                  </a:cxn>
                  <a:cxn ang="0">
                    <a:pos x="28" y="55"/>
                  </a:cxn>
                </a:cxnLst>
                <a:rect l="0" t="0" r="r" b="b"/>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prstTxWarp prst="textNoShape">
                  <a:avLst/>
                </a:prstTxWarp>
              </a:bodyPr>
              <a:lstStyle/>
              <a:p>
                <a:endParaRPr lang="en-US"/>
              </a:p>
            </p:txBody>
          </p:sp>
          <p:sp>
            <p:nvSpPr>
              <p:cNvPr id="204887" name="Freeform 87"/>
              <p:cNvSpPr>
                <a:spLocks/>
              </p:cNvSpPr>
              <p:nvPr/>
            </p:nvSpPr>
            <p:spPr bwMode="auto">
              <a:xfrm>
                <a:off x="6401" y="13591"/>
                <a:ext cx="156" cy="752"/>
              </a:xfrm>
              <a:custGeom>
                <a:avLst/>
                <a:gdLst/>
                <a:ahLst/>
                <a:cxnLst>
                  <a:cxn ang="0">
                    <a:pos x="48" y="15"/>
                  </a:cxn>
                  <a:cxn ang="0">
                    <a:pos x="44" y="30"/>
                  </a:cxn>
                  <a:cxn ang="0">
                    <a:pos x="33" y="73"/>
                  </a:cxn>
                  <a:cxn ang="0">
                    <a:pos x="19" y="140"/>
                  </a:cxn>
                  <a:cxn ang="0">
                    <a:pos x="7" y="229"/>
                  </a:cxn>
                  <a:cxn ang="0">
                    <a:pos x="0" y="337"/>
                  </a:cxn>
                  <a:cxn ang="0">
                    <a:pos x="1" y="462"/>
                  </a:cxn>
                  <a:cxn ang="0">
                    <a:pos x="14" y="602"/>
                  </a:cxn>
                  <a:cxn ang="0">
                    <a:pos x="43" y="752"/>
                  </a:cxn>
                  <a:cxn ang="0">
                    <a:pos x="150" y="746"/>
                  </a:cxn>
                  <a:cxn ang="0">
                    <a:pos x="146" y="724"/>
                  </a:cxn>
                  <a:cxn ang="0">
                    <a:pos x="135" y="663"/>
                  </a:cxn>
                  <a:cxn ang="0">
                    <a:pos x="123" y="574"/>
                  </a:cxn>
                  <a:cxn ang="0">
                    <a:pos x="111" y="463"/>
                  </a:cxn>
                  <a:cxn ang="0">
                    <a:pos x="104" y="342"/>
                  </a:cxn>
                  <a:cxn ang="0">
                    <a:pos x="107" y="220"/>
                  </a:cxn>
                  <a:cxn ang="0">
                    <a:pos x="124" y="106"/>
                  </a:cxn>
                  <a:cxn ang="0">
                    <a:pos x="156" y="9"/>
                  </a:cxn>
                  <a:cxn ang="0">
                    <a:pos x="156" y="8"/>
                  </a:cxn>
                  <a:cxn ang="0">
                    <a:pos x="156" y="6"/>
                  </a:cxn>
                  <a:cxn ang="0">
                    <a:pos x="154" y="4"/>
                  </a:cxn>
                  <a:cxn ang="0">
                    <a:pos x="147" y="0"/>
                  </a:cxn>
                  <a:cxn ang="0">
                    <a:pos x="134" y="0"/>
                  </a:cxn>
                  <a:cxn ang="0">
                    <a:pos x="115" y="1"/>
                  </a:cxn>
                  <a:cxn ang="0">
                    <a:pos x="87" y="7"/>
                  </a:cxn>
                  <a:cxn ang="0">
                    <a:pos x="48" y="15"/>
                  </a:cxn>
                </a:cxnLst>
                <a:rect l="0" t="0" r="r" b="b"/>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prstTxWarp prst="textNoShape">
                  <a:avLst/>
                </a:prstTxWarp>
              </a:bodyPr>
              <a:lstStyle/>
              <a:p>
                <a:endParaRPr lang="en-US"/>
              </a:p>
            </p:txBody>
          </p:sp>
          <p:sp>
            <p:nvSpPr>
              <p:cNvPr id="204888" name="Freeform 88"/>
              <p:cNvSpPr>
                <a:spLocks/>
              </p:cNvSpPr>
              <p:nvPr/>
            </p:nvSpPr>
            <p:spPr bwMode="auto">
              <a:xfrm>
                <a:off x="7205" y="13498"/>
                <a:ext cx="212" cy="839"/>
              </a:xfrm>
              <a:custGeom>
                <a:avLst/>
                <a:gdLst/>
                <a:ahLst/>
                <a:cxnLst>
                  <a:cxn ang="0">
                    <a:pos x="212" y="6"/>
                  </a:cxn>
                  <a:cxn ang="0">
                    <a:pos x="206" y="11"/>
                  </a:cxn>
                  <a:cxn ang="0">
                    <a:pos x="192" y="33"/>
                  </a:cxn>
                  <a:cxn ang="0">
                    <a:pos x="174" y="77"/>
                  </a:cxn>
                  <a:cxn ang="0">
                    <a:pos x="156" y="148"/>
                  </a:cxn>
                  <a:cxn ang="0">
                    <a:pos x="141" y="254"/>
                  </a:cxn>
                  <a:cxn ang="0">
                    <a:pos x="133" y="401"/>
                  </a:cxn>
                  <a:cxn ang="0">
                    <a:pos x="137" y="593"/>
                  </a:cxn>
                  <a:cxn ang="0">
                    <a:pos x="158" y="839"/>
                  </a:cxn>
                  <a:cxn ang="0">
                    <a:pos x="38" y="839"/>
                  </a:cxn>
                  <a:cxn ang="0">
                    <a:pos x="34" y="814"/>
                  </a:cxn>
                  <a:cxn ang="0">
                    <a:pos x="24" y="746"/>
                  </a:cxn>
                  <a:cxn ang="0">
                    <a:pos x="12" y="645"/>
                  </a:cxn>
                  <a:cxn ang="0">
                    <a:pos x="3" y="521"/>
                  </a:cxn>
                  <a:cxn ang="0">
                    <a:pos x="0" y="384"/>
                  </a:cxn>
                  <a:cxn ang="0">
                    <a:pos x="6" y="244"/>
                  </a:cxn>
                  <a:cxn ang="0">
                    <a:pos x="29" y="114"/>
                  </a:cxn>
                  <a:cxn ang="0">
                    <a:pos x="68" y="0"/>
                  </a:cxn>
                  <a:cxn ang="0">
                    <a:pos x="212" y="6"/>
                  </a:cxn>
                </a:cxnLst>
                <a:rect l="0" t="0" r="r" b="b"/>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prstTxWarp prst="textNoShape">
                  <a:avLst/>
                </a:prstTxWarp>
              </a:bodyPr>
              <a:lstStyle/>
              <a:p>
                <a:endParaRPr lang="en-US"/>
              </a:p>
            </p:txBody>
          </p:sp>
          <p:sp>
            <p:nvSpPr>
              <p:cNvPr id="204889" name="Freeform 89"/>
              <p:cNvSpPr>
                <a:spLocks/>
              </p:cNvSpPr>
              <p:nvPr/>
            </p:nvSpPr>
            <p:spPr bwMode="auto">
              <a:xfrm>
                <a:off x="6406" y="13636"/>
                <a:ext cx="137" cy="656"/>
              </a:xfrm>
              <a:custGeom>
                <a:avLst/>
                <a:gdLst/>
                <a:ahLst/>
                <a:cxnLst>
                  <a:cxn ang="0">
                    <a:pos x="43" y="12"/>
                  </a:cxn>
                  <a:cxn ang="0">
                    <a:pos x="39" y="25"/>
                  </a:cxn>
                  <a:cxn ang="0">
                    <a:pos x="30" y="62"/>
                  </a:cxn>
                  <a:cxn ang="0">
                    <a:pos x="19" y="122"/>
                  </a:cxn>
                  <a:cxn ang="0">
                    <a:pos x="7" y="199"/>
                  </a:cxn>
                  <a:cxn ang="0">
                    <a:pos x="0" y="294"/>
                  </a:cxn>
                  <a:cxn ang="0">
                    <a:pos x="1" y="403"/>
                  </a:cxn>
                  <a:cxn ang="0">
                    <a:pos x="12" y="524"/>
                  </a:cxn>
                  <a:cxn ang="0">
                    <a:pos x="38" y="656"/>
                  </a:cxn>
                  <a:cxn ang="0">
                    <a:pos x="132" y="650"/>
                  </a:cxn>
                  <a:cxn ang="0">
                    <a:pos x="127" y="631"/>
                  </a:cxn>
                  <a:cxn ang="0">
                    <a:pos x="119" y="578"/>
                  </a:cxn>
                  <a:cxn ang="0">
                    <a:pos x="107" y="499"/>
                  </a:cxn>
                  <a:cxn ang="0">
                    <a:pos x="97" y="403"/>
                  </a:cxn>
                  <a:cxn ang="0">
                    <a:pos x="92" y="297"/>
                  </a:cxn>
                  <a:cxn ang="0">
                    <a:pos x="94" y="192"/>
                  </a:cxn>
                  <a:cxn ang="0">
                    <a:pos x="108" y="91"/>
                  </a:cxn>
                  <a:cxn ang="0">
                    <a:pos x="137" y="7"/>
                  </a:cxn>
                  <a:cxn ang="0">
                    <a:pos x="137" y="6"/>
                  </a:cxn>
                  <a:cxn ang="0">
                    <a:pos x="137" y="4"/>
                  </a:cxn>
                  <a:cxn ang="0">
                    <a:pos x="135" y="2"/>
                  </a:cxn>
                  <a:cxn ang="0">
                    <a:pos x="129" y="0"/>
                  </a:cxn>
                  <a:cxn ang="0">
                    <a:pos x="119" y="0"/>
                  </a:cxn>
                  <a:cxn ang="0">
                    <a:pos x="101" y="1"/>
                  </a:cxn>
                  <a:cxn ang="0">
                    <a:pos x="77" y="5"/>
                  </a:cxn>
                  <a:cxn ang="0">
                    <a:pos x="43" y="12"/>
                  </a:cxn>
                </a:cxnLst>
                <a:rect l="0" t="0" r="r" b="b"/>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prstTxWarp prst="textNoShape">
                  <a:avLst/>
                </a:prstTxWarp>
              </a:bodyPr>
              <a:lstStyle/>
              <a:p>
                <a:endParaRPr lang="en-US"/>
              </a:p>
            </p:txBody>
          </p:sp>
          <p:sp>
            <p:nvSpPr>
              <p:cNvPr id="204890" name="Freeform 90"/>
              <p:cNvSpPr>
                <a:spLocks/>
              </p:cNvSpPr>
              <p:nvPr/>
            </p:nvSpPr>
            <p:spPr bwMode="auto">
              <a:xfrm>
                <a:off x="6412" y="13680"/>
                <a:ext cx="116" cy="560"/>
              </a:xfrm>
              <a:custGeom>
                <a:avLst/>
                <a:gdLst/>
                <a:ahLst/>
                <a:cxnLst>
                  <a:cxn ang="0">
                    <a:pos x="36" y="11"/>
                  </a:cxn>
                  <a:cxn ang="0">
                    <a:pos x="33" y="21"/>
                  </a:cxn>
                  <a:cxn ang="0">
                    <a:pos x="24" y="53"/>
                  </a:cxn>
                  <a:cxn ang="0">
                    <a:pos x="15" y="103"/>
                  </a:cxn>
                  <a:cxn ang="0">
                    <a:pos x="5" y="169"/>
                  </a:cxn>
                  <a:cxn ang="0">
                    <a:pos x="0" y="250"/>
                  </a:cxn>
                  <a:cxn ang="0">
                    <a:pos x="1" y="344"/>
                  </a:cxn>
                  <a:cxn ang="0">
                    <a:pos x="10" y="448"/>
                  </a:cxn>
                  <a:cxn ang="0">
                    <a:pos x="32" y="560"/>
                  </a:cxn>
                  <a:cxn ang="0">
                    <a:pos x="112" y="555"/>
                  </a:cxn>
                  <a:cxn ang="0">
                    <a:pos x="108" y="538"/>
                  </a:cxn>
                  <a:cxn ang="0">
                    <a:pos x="101" y="493"/>
                  </a:cxn>
                  <a:cxn ang="0">
                    <a:pos x="91" y="426"/>
                  </a:cxn>
                  <a:cxn ang="0">
                    <a:pos x="82" y="344"/>
                  </a:cxn>
                  <a:cxn ang="0">
                    <a:pos x="77" y="255"/>
                  </a:cxn>
                  <a:cxn ang="0">
                    <a:pos x="79" y="164"/>
                  </a:cxn>
                  <a:cxn ang="0">
                    <a:pos x="91" y="79"/>
                  </a:cxn>
                  <a:cxn ang="0">
                    <a:pos x="116" y="6"/>
                  </a:cxn>
                  <a:cxn ang="0">
                    <a:pos x="116" y="5"/>
                  </a:cxn>
                  <a:cxn ang="0">
                    <a:pos x="116" y="4"/>
                  </a:cxn>
                  <a:cxn ang="0">
                    <a:pos x="114" y="2"/>
                  </a:cxn>
                  <a:cxn ang="0">
                    <a:pos x="109" y="0"/>
                  </a:cxn>
                  <a:cxn ang="0">
                    <a:pos x="100" y="0"/>
                  </a:cxn>
                  <a:cxn ang="0">
                    <a:pos x="86" y="1"/>
                  </a:cxn>
                  <a:cxn ang="0">
                    <a:pos x="65" y="4"/>
                  </a:cxn>
                  <a:cxn ang="0">
                    <a:pos x="36" y="11"/>
                  </a:cxn>
                </a:cxnLst>
                <a:rect l="0" t="0" r="r" b="b"/>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prstTxWarp prst="textNoShape">
                  <a:avLst/>
                </a:prstTxWarp>
              </a:bodyPr>
              <a:lstStyle/>
              <a:p>
                <a:endParaRPr lang="en-US"/>
              </a:p>
            </p:txBody>
          </p:sp>
          <p:sp>
            <p:nvSpPr>
              <p:cNvPr id="204891" name="Freeform 91"/>
              <p:cNvSpPr>
                <a:spLocks/>
              </p:cNvSpPr>
              <p:nvPr/>
            </p:nvSpPr>
            <p:spPr bwMode="auto">
              <a:xfrm>
                <a:off x="6417" y="13724"/>
                <a:ext cx="97" cy="463"/>
              </a:xfrm>
              <a:custGeom>
                <a:avLst/>
                <a:gdLst/>
                <a:ahLst/>
                <a:cxnLst>
                  <a:cxn ang="0">
                    <a:pos x="30" y="9"/>
                  </a:cxn>
                  <a:cxn ang="0">
                    <a:pos x="27" y="17"/>
                  </a:cxn>
                  <a:cxn ang="0">
                    <a:pos x="20" y="44"/>
                  </a:cxn>
                  <a:cxn ang="0">
                    <a:pos x="12" y="85"/>
                  </a:cxn>
                  <a:cxn ang="0">
                    <a:pos x="4" y="140"/>
                  </a:cxn>
                  <a:cxn ang="0">
                    <a:pos x="0" y="207"/>
                  </a:cxn>
                  <a:cxn ang="0">
                    <a:pos x="0" y="285"/>
                  </a:cxn>
                  <a:cxn ang="0">
                    <a:pos x="9" y="370"/>
                  </a:cxn>
                  <a:cxn ang="0">
                    <a:pos x="26" y="463"/>
                  </a:cxn>
                  <a:cxn ang="0">
                    <a:pos x="93" y="460"/>
                  </a:cxn>
                  <a:cxn ang="0">
                    <a:pos x="89" y="446"/>
                  </a:cxn>
                  <a:cxn ang="0">
                    <a:pos x="83" y="408"/>
                  </a:cxn>
                  <a:cxn ang="0">
                    <a:pos x="75" y="353"/>
                  </a:cxn>
                  <a:cxn ang="0">
                    <a:pos x="68" y="285"/>
                  </a:cxn>
                  <a:cxn ang="0">
                    <a:pos x="65" y="211"/>
                  </a:cxn>
                  <a:cxn ang="0">
                    <a:pos x="67" y="136"/>
                  </a:cxn>
                  <a:cxn ang="0">
                    <a:pos x="76" y="65"/>
                  </a:cxn>
                  <a:cxn ang="0">
                    <a:pos x="97" y="5"/>
                  </a:cxn>
                  <a:cxn ang="0">
                    <a:pos x="97" y="4"/>
                  </a:cxn>
                  <a:cxn ang="0">
                    <a:pos x="97" y="3"/>
                  </a:cxn>
                  <a:cxn ang="0">
                    <a:pos x="95" y="1"/>
                  </a:cxn>
                  <a:cxn ang="0">
                    <a:pos x="91" y="0"/>
                  </a:cxn>
                  <a:cxn ang="0">
                    <a:pos x="84" y="0"/>
                  </a:cxn>
                  <a:cxn ang="0">
                    <a:pos x="71" y="0"/>
                  </a:cxn>
                  <a:cxn ang="0">
                    <a:pos x="54" y="3"/>
                  </a:cxn>
                  <a:cxn ang="0">
                    <a:pos x="30" y="9"/>
                  </a:cxn>
                </a:cxnLst>
                <a:rect l="0" t="0" r="r" b="b"/>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prstTxWarp prst="textNoShape">
                  <a:avLst/>
                </a:prstTxWarp>
              </a:bodyPr>
              <a:lstStyle/>
              <a:p>
                <a:endParaRPr lang="en-US"/>
              </a:p>
            </p:txBody>
          </p:sp>
          <p:sp>
            <p:nvSpPr>
              <p:cNvPr id="204892" name="Freeform 92"/>
              <p:cNvSpPr>
                <a:spLocks/>
              </p:cNvSpPr>
              <p:nvPr/>
            </p:nvSpPr>
            <p:spPr bwMode="auto">
              <a:xfrm>
                <a:off x="6422" y="13768"/>
                <a:ext cx="77" cy="367"/>
              </a:xfrm>
              <a:custGeom>
                <a:avLst/>
                <a:gdLst/>
                <a:ahLst/>
                <a:cxnLst>
                  <a:cxn ang="0">
                    <a:pos x="24" y="8"/>
                  </a:cxn>
                  <a:cxn ang="0">
                    <a:pos x="22" y="15"/>
                  </a:cxn>
                  <a:cxn ang="0">
                    <a:pos x="17" y="36"/>
                  </a:cxn>
                  <a:cxn ang="0">
                    <a:pos x="10" y="68"/>
                  </a:cxn>
                  <a:cxn ang="0">
                    <a:pos x="4" y="112"/>
                  </a:cxn>
                  <a:cxn ang="0">
                    <a:pos x="0" y="164"/>
                  </a:cxn>
                  <a:cxn ang="0">
                    <a:pos x="0" y="226"/>
                  </a:cxn>
                  <a:cxn ang="0">
                    <a:pos x="7" y="294"/>
                  </a:cxn>
                  <a:cxn ang="0">
                    <a:pos x="21" y="367"/>
                  </a:cxn>
                  <a:cxn ang="0">
                    <a:pos x="74" y="364"/>
                  </a:cxn>
                  <a:cxn ang="0">
                    <a:pos x="71" y="353"/>
                  </a:cxn>
                  <a:cxn ang="0">
                    <a:pos x="66" y="323"/>
                  </a:cxn>
                  <a:cxn ang="0">
                    <a:pos x="60" y="280"/>
                  </a:cxn>
                  <a:cxn ang="0">
                    <a:pos x="54" y="226"/>
                  </a:cxn>
                  <a:cxn ang="0">
                    <a:pos x="51" y="168"/>
                  </a:cxn>
                  <a:cxn ang="0">
                    <a:pos x="53" y="107"/>
                  </a:cxn>
                  <a:cxn ang="0">
                    <a:pos x="61" y="52"/>
                  </a:cxn>
                  <a:cxn ang="0">
                    <a:pos x="77" y="5"/>
                  </a:cxn>
                  <a:cxn ang="0">
                    <a:pos x="77" y="5"/>
                  </a:cxn>
                  <a:cxn ang="0">
                    <a:pos x="77" y="2"/>
                  </a:cxn>
                  <a:cxn ang="0">
                    <a:pos x="76" y="1"/>
                  </a:cxn>
                  <a:cxn ang="0">
                    <a:pos x="72" y="0"/>
                  </a:cxn>
                  <a:cxn ang="0">
                    <a:pos x="66" y="0"/>
                  </a:cxn>
                  <a:cxn ang="0">
                    <a:pos x="56" y="1"/>
                  </a:cxn>
                  <a:cxn ang="0">
                    <a:pos x="43" y="4"/>
                  </a:cxn>
                  <a:cxn ang="0">
                    <a:pos x="24" y="8"/>
                  </a:cxn>
                </a:cxnLst>
                <a:rect l="0" t="0" r="r" b="b"/>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prstTxWarp prst="textNoShape">
                  <a:avLst/>
                </a:prstTxWarp>
              </a:bodyPr>
              <a:lstStyle/>
              <a:p>
                <a:endParaRPr lang="en-US"/>
              </a:p>
            </p:txBody>
          </p:sp>
          <p:sp>
            <p:nvSpPr>
              <p:cNvPr id="204893" name="Freeform 93"/>
              <p:cNvSpPr>
                <a:spLocks/>
              </p:cNvSpPr>
              <p:nvPr/>
            </p:nvSpPr>
            <p:spPr bwMode="auto">
              <a:xfrm>
                <a:off x="6428" y="13813"/>
                <a:ext cx="56" cy="271"/>
              </a:xfrm>
              <a:custGeom>
                <a:avLst/>
                <a:gdLst/>
                <a:ahLst/>
                <a:cxnLst>
                  <a:cxn ang="0">
                    <a:pos x="17" y="5"/>
                  </a:cxn>
                  <a:cxn ang="0">
                    <a:pos x="16" y="10"/>
                  </a:cxn>
                  <a:cxn ang="0">
                    <a:pos x="12" y="25"/>
                  </a:cxn>
                  <a:cxn ang="0">
                    <a:pos x="6" y="49"/>
                  </a:cxn>
                  <a:cxn ang="0">
                    <a:pos x="2" y="82"/>
                  </a:cxn>
                  <a:cxn ang="0">
                    <a:pos x="0" y="122"/>
                  </a:cxn>
                  <a:cxn ang="0">
                    <a:pos x="0" y="166"/>
                  </a:cxn>
                  <a:cxn ang="0">
                    <a:pos x="4" y="217"/>
                  </a:cxn>
                  <a:cxn ang="0">
                    <a:pos x="15" y="271"/>
                  </a:cxn>
                  <a:cxn ang="0">
                    <a:pos x="54" y="268"/>
                  </a:cxn>
                  <a:cxn ang="0">
                    <a:pos x="52" y="261"/>
                  </a:cxn>
                  <a:cxn ang="0">
                    <a:pos x="48" y="238"/>
                  </a:cxn>
                  <a:cxn ang="0">
                    <a:pos x="44" y="206"/>
                  </a:cxn>
                  <a:cxn ang="0">
                    <a:pos x="40" y="166"/>
                  </a:cxn>
                  <a:cxn ang="0">
                    <a:pos x="37" y="123"/>
                  </a:cxn>
                  <a:cxn ang="0">
                    <a:pos x="39" y="78"/>
                  </a:cxn>
                  <a:cxn ang="0">
                    <a:pos x="44" y="37"/>
                  </a:cxn>
                  <a:cxn ang="0">
                    <a:pos x="56" y="3"/>
                  </a:cxn>
                  <a:cxn ang="0">
                    <a:pos x="56" y="3"/>
                  </a:cxn>
                  <a:cxn ang="0">
                    <a:pos x="56" y="2"/>
                  </a:cxn>
                  <a:cxn ang="0">
                    <a:pos x="55" y="1"/>
                  </a:cxn>
                  <a:cxn ang="0">
                    <a:pos x="52" y="0"/>
                  </a:cxn>
                  <a:cxn ang="0">
                    <a:pos x="48" y="0"/>
                  </a:cxn>
                  <a:cxn ang="0">
                    <a:pos x="42" y="0"/>
                  </a:cxn>
                  <a:cxn ang="0">
                    <a:pos x="31" y="2"/>
                  </a:cxn>
                  <a:cxn ang="0">
                    <a:pos x="17" y="5"/>
                  </a:cxn>
                </a:cxnLst>
                <a:rect l="0" t="0" r="r" b="b"/>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prstTxWarp prst="textNoShape">
                  <a:avLst/>
                </a:prstTxWarp>
              </a:bodyPr>
              <a:lstStyle/>
              <a:p>
                <a:endParaRPr lang="en-US"/>
              </a:p>
            </p:txBody>
          </p:sp>
          <p:sp>
            <p:nvSpPr>
              <p:cNvPr id="204894" name="Freeform 94"/>
              <p:cNvSpPr>
                <a:spLocks/>
              </p:cNvSpPr>
              <p:nvPr/>
            </p:nvSpPr>
            <p:spPr bwMode="auto">
              <a:xfrm>
                <a:off x="7211" y="13549"/>
                <a:ext cx="186" cy="732"/>
              </a:xfrm>
              <a:custGeom>
                <a:avLst/>
                <a:gdLst/>
                <a:ahLst/>
                <a:cxnLst>
                  <a:cxn ang="0">
                    <a:pos x="186" y="6"/>
                  </a:cxn>
                  <a:cxn ang="0">
                    <a:pos x="182" y="11"/>
                  </a:cxn>
                  <a:cxn ang="0">
                    <a:pos x="169" y="29"/>
                  </a:cxn>
                  <a:cxn ang="0">
                    <a:pos x="153" y="67"/>
                  </a:cxn>
                  <a:cxn ang="0">
                    <a:pos x="137" y="130"/>
                  </a:cxn>
                  <a:cxn ang="0">
                    <a:pos x="124" y="221"/>
                  </a:cxn>
                  <a:cxn ang="0">
                    <a:pos x="117" y="350"/>
                  </a:cxn>
                  <a:cxn ang="0">
                    <a:pos x="122" y="517"/>
                  </a:cxn>
                  <a:cxn ang="0">
                    <a:pos x="139" y="732"/>
                  </a:cxn>
                  <a:cxn ang="0">
                    <a:pos x="34" y="732"/>
                  </a:cxn>
                  <a:cxn ang="0">
                    <a:pos x="31" y="711"/>
                  </a:cxn>
                  <a:cxn ang="0">
                    <a:pos x="22" y="651"/>
                  </a:cxn>
                  <a:cxn ang="0">
                    <a:pos x="12" y="563"/>
                  </a:cxn>
                  <a:cxn ang="0">
                    <a:pos x="3" y="454"/>
                  </a:cxn>
                  <a:cxn ang="0">
                    <a:pos x="0" y="335"/>
                  </a:cxn>
                  <a:cxn ang="0">
                    <a:pos x="6" y="213"/>
                  </a:cxn>
                  <a:cxn ang="0">
                    <a:pos x="25" y="98"/>
                  </a:cxn>
                  <a:cxn ang="0">
                    <a:pos x="60" y="0"/>
                  </a:cxn>
                  <a:cxn ang="0">
                    <a:pos x="186" y="6"/>
                  </a:cxn>
                </a:cxnLst>
                <a:rect l="0" t="0" r="r" b="b"/>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prstTxWarp prst="textNoShape">
                  <a:avLst/>
                </a:prstTxWarp>
              </a:bodyPr>
              <a:lstStyle/>
              <a:p>
                <a:endParaRPr lang="en-US"/>
              </a:p>
            </p:txBody>
          </p:sp>
          <p:sp>
            <p:nvSpPr>
              <p:cNvPr id="204895" name="Freeform 95"/>
              <p:cNvSpPr>
                <a:spLocks/>
              </p:cNvSpPr>
              <p:nvPr/>
            </p:nvSpPr>
            <p:spPr bwMode="auto">
              <a:xfrm>
                <a:off x="7219" y="13600"/>
                <a:ext cx="158" cy="625"/>
              </a:xfrm>
              <a:custGeom>
                <a:avLst/>
                <a:gdLst/>
                <a:ahLst/>
                <a:cxnLst>
                  <a:cxn ang="0">
                    <a:pos x="158" y="4"/>
                  </a:cxn>
                  <a:cxn ang="0">
                    <a:pos x="153" y="9"/>
                  </a:cxn>
                  <a:cxn ang="0">
                    <a:pos x="144" y="25"/>
                  </a:cxn>
                  <a:cxn ang="0">
                    <a:pos x="130" y="57"/>
                  </a:cxn>
                  <a:cxn ang="0">
                    <a:pos x="116" y="110"/>
                  </a:cxn>
                  <a:cxn ang="0">
                    <a:pos x="105" y="189"/>
                  </a:cxn>
                  <a:cxn ang="0">
                    <a:pos x="100" y="298"/>
                  </a:cxn>
                  <a:cxn ang="0">
                    <a:pos x="103" y="441"/>
                  </a:cxn>
                  <a:cxn ang="0">
                    <a:pos x="118" y="625"/>
                  </a:cxn>
                  <a:cxn ang="0">
                    <a:pos x="29" y="625"/>
                  </a:cxn>
                  <a:cxn ang="0">
                    <a:pos x="25" y="607"/>
                  </a:cxn>
                  <a:cxn ang="0">
                    <a:pos x="18" y="556"/>
                  </a:cxn>
                  <a:cxn ang="0">
                    <a:pos x="9" y="480"/>
                  </a:cxn>
                  <a:cxn ang="0">
                    <a:pos x="2" y="387"/>
                  </a:cxn>
                  <a:cxn ang="0">
                    <a:pos x="0" y="286"/>
                  </a:cxn>
                  <a:cxn ang="0">
                    <a:pos x="5" y="182"/>
                  </a:cxn>
                  <a:cxn ang="0">
                    <a:pos x="21" y="84"/>
                  </a:cxn>
                  <a:cxn ang="0">
                    <a:pos x="51" y="0"/>
                  </a:cxn>
                  <a:cxn ang="0">
                    <a:pos x="158" y="4"/>
                  </a:cxn>
                </a:cxnLst>
                <a:rect l="0" t="0" r="r" b="b"/>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prstTxWarp prst="textNoShape">
                  <a:avLst/>
                </a:prstTxWarp>
              </a:bodyPr>
              <a:lstStyle/>
              <a:p>
                <a:endParaRPr lang="en-US"/>
              </a:p>
            </p:txBody>
          </p:sp>
          <p:sp>
            <p:nvSpPr>
              <p:cNvPr id="204896" name="Freeform 96"/>
              <p:cNvSpPr>
                <a:spLocks/>
              </p:cNvSpPr>
              <p:nvPr/>
            </p:nvSpPr>
            <p:spPr bwMode="auto">
              <a:xfrm>
                <a:off x="7225" y="13651"/>
                <a:ext cx="131" cy="517"/>
              </a:xfrm>
              <a:custGeom>
                <a:avLst/>
                <a:gdLst/>
                <a:ahLst/>
                <a:cxnLst>
                  <a:cxn ang="0">
                    <a:pos x="131" y="4"/>
                  </a:cxn>
                  <a:cxn ang="0">
                    <a:pos x="128" y="7"/>
                  </a:cxn>
                  <a:cxn ang="0">
                    <a:pos x="119" y="21"/>
                  </a:cxn>
                  <a:cxn ang="0">
                    <a:pos x="109" y="47"/>
                  </a:cxn>
                  <a:cxn ang="0">
                    <a:pos x="97" y="91"/>
                  </a:cxn>
                  <a:cxn ang="0">
                    <a:pos x="88" y="156"/>
                  </a:cxn>
                  <a:cxn ang="0">
                    <a:pos x="84" y="247"/>
                  </a:cxn>
                  <a:cxn ang="0">
                    <a:pos x="86" y="366"/>
                  </a:cxn>
                  <a:cxn ang="0">
                    <a:pos x="99" y="517"/>
                  </a:cxn>
                  <a:cxn ang="0">
                    <a:pos x="25" y="517"/>
                  </a:cxn>
                  <a:cxn ang="0">
                    <a:pos x="23" y="502"/>
                  </a:cxn>
                  <a:cxn ang="0">
                    <a:pos x="16" y="460"/>
                  </a:cxn>
                  <a:cxn ang="0">
                    <a:pos x="9" y="397"/>
                  </a:cxn>
                  <a:cxn ang="0">
                    <a:pos x="2" y="320"/>
                  </a:cxn>
                  <a:cxn ang="0">
                    <a:pos x="0" y="236"/>
                  </a:cxn>
                  <a:cxn ang="0">
                    <a:pos x="4" y="151"/>
                  </a:cxn>
                  <a:cxn ang="0">
                    <a:pos x="18" y="70"/>
                  </a:cxn>
                  <a:cxn ang="0">
                    <a:pos x="43" y="0"/>
                  </a:cxn>
                  <a:cxn ang="0">
                    <a:pos x="131" y="4"/>
                  </a:cxn>
                </a:cxnLst>
                <a:rect l="0" t="0" r="r" b="b"/>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prstTxWarp prst="textNoShape">
                  <a:avLst/>
                </a:prstTxWarp>
              </a:bodyPr>
              <a:lstStyle/>
              <a:p>
                <a:endParaRPr lang="en-US"/>
              </a:p>
            </p:txBody>
          </p:sp>
          <p:sp>
            <p:nvSpPr>
              <p:cNvPr id="204897" name="Freeform 97"/>
              <p:cNvSpPr>
                <a:spLocks/>
              </p:cNvSpPr>
              <p:nvPr/>
            </p:nvSpPr>
            <p:spPr bwMode="auto">
              <a:xfrm>
                <a:off x="7233" y="13701"/>
                <a:ext cx="104" cy="411"/>
              </a:xfrm>
              <a:custGeom>
                <a:avLst/>
                <a:gdLst/>
                <a:ahLst/>
                <a:cxnLst>
                  <a:cxn ang="0">
                    <a:pos x="104" y="4"/>
                  </a:cxn>
                  <a:cxn ang="0">
                    <a:pos x="101" y="7"/>
                  </a:cxn>
                  <a:cxn ang="0">
                    <a:pos x="94" y="17"/>
                  </a:cxn>
                  <a:cxn ang="0">
                    <a:pos x="86" y="38"/>
                  </a:cxn>
                  <a:cxn ang="0">
                    <a:pos x="76" y="73"/>
                  </a:cxn>
                  <a:cxn ang="0">
                    <a:pos x="69" y="125"/>
                  </a:cxn>
                  <a:cxn ang="0">
                    <a:pos x="65" y="196"/>
                  </a:cxn>
                  <a:cxn ang="0">
                    <a:pos x="67" y="291"/>
                  </a:cxn>
                  <a:cxn ang="0">
                    <a:pos x="77" y="411"/>
                  </a:cxn>
                  <a:cxn ang="0">
                    <a:pos x="19" y="411"/>
                  </a:cxn>
                  <a:cxn ang="0">
                    <a:pos x="17" y="399"/>
                  </a:cxn>
                  <a:cxn ang="0">
                    <a:pos x="11" y="365"/>
                  </a:cxn>
                  <a:cxn ang="0">
                    <a:pos x="6" y="316"/>
                  </a:cxn>
                  <a:cxn ang="0">
                    <a:pos x="2" y="255"/>
                  </a:cxn>
                  <a:cxn ang="0">
                    <a:pos x="0" y="188"/>
                  </a:cxn>
                  <a:cxn ang="0">
                    <a:pos x="4" y="120"/>
                  </a:cxn>
                  <a:cxn ang="0">
                    <a:pos x="15" y="55"/>
                  </a:cxn>
                  <a:cxn ang="0">
                    <a:pos x="34" y="0"/>
                  </a:cxn>
                  <a:cxn ang="0">
                    <a:pos x="104" y="4"/>
                  </a:cxn>
                </a:cxnLst>
                <a:rect l="0" t="0" r="r" b="b"/>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prstTxWarp prst="textNoShape">
                  <a:avLst/>
                </a:prstTxWarp>
              </a:bodyPr>
              <a:lstStyle/>
              <a:p>
                <a:endParaRPr lang="en-US"/>
              </a:p>
            </p:txBody>
          </p:sp>
          <p:sp>
            <p:nvSpPr>
              <p:cNvPr id="204898" name="Freeform 98"/>
              <p:cNvSpPr>
                <a:spLocks/>
              </p:cNvSpPr>
              <p:nvPr/>
            </p:nvSpPr>
            <p:spPr bwMode="auto">
              <a:xfrm>
                <a:off x="7240" y="13752"/>
                <a:ext cx="76" cy="302"/>
              </a:xfrm>
              <a:custGeom>
                <a:avLst/>
                <a:gdLst/>
                <a:ahLst/>
                <a:cxnLst>
                  <a:cxn ang="0">
                    <a:pos x="76" y="2"/>
                  </a:cxn>
                  <a:cxn ang="0">
                    <a:pos x="74" y="4"/>
                  </a:cxn>
                  <a:cxn ang="0">
                    <a:pos x="70" y="12"/>
                  </a:cxn>
                  <a:cxn ang="0">
                    <a:pos x="62" y="28"/>
                  </a:cxn>
                  <a:cxn ang="0">
                    <a:pos x="56" y="53"/>
                  </a:cxn>
                  <a:cxn ang="0">
                    <a:pos x="51" y="92"/>
                  </a:cxn>
                  <a:cxn ang="0">
                    <a:pos x="49" y="145"/>
                  </a:cxn>
                  <a:cxn ang="0">
                    <a:pos x="50" y="214"/>
                  </a:cxn>
                  <a:cxn ang="0">
                    <a:pos x="57" y="302"/>
                  </a:cxn>
                  <a:cxn ang="0">
                    <a:pos x="14" y="302"/>
                  </a:cxn>
                  <a:cxn ang="0">
                    <a:pos x="13" y="294"/>
                  </a:cxn>
                  <a:cxn ang="0">
                    <a:pos x="9" y="269"/>
                  </a:cxn>
                  <a:cxn ang="0">
                    <a:pos x="4" y="232"/>
                  </a:cxn>
                  <a:cxn ang="0">
                    <a:pos x="1" y="188"/>
                  </a:cxn>
                  <a:cxn ang="0">
                    <a:pos x="0" y="138"/>
                  </a:cxn>
                  <a:cxn ang="0">
                    <a:pos x="2" y="89"/>
                  </a:cxn>
                  <a:cxn ang="0">
                    <a:pos x="10" y="41"/>
                  </a:cxn>
                  <a:cxn ang="0">
                    <a:pos x="25" y="0"/>
                  </a:cxn>
                  <a:cxn ang="0">
                    <a:pos x="76" y="2"/>
                  </a:cxn>
                </a:cxnLst>
                <a:rect l="0" t="0" r="r" b="b"/>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prstTxWarp prst="textNoShape">
                  <a:avLst/>
                </a:prstTxWarp>
              </a:bodyPr>
              <a:lstStyle/>
              <a:p>
                <a:endParaRPr lang="en-US"/>
              </a:p>
            </p:txBody>
          </p:sp>
          <p:sp>
            <p:nvSpPr>
              <p:cNvPr id="204899" name="Rectangle 99"/>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prstTxWarp prst="textNoShape">
                  <a:avLst/>
                </a:prstTxWarp>
              </a:bodyPr>
              <a:lstStyle/>
              <a:p>
                <a:endParaRPr lang="en-US"/>
              </a:p>
            </p:txBody>
          </p:sp>
          <p:sp>
            <p:nvSpPr>
              <p:cNvPr id="204900" name="Freeform 100"/>
              <p:cNvSpPr>
                <a:spLocks/>
              </p:cNvSpPr>
              <p:nvPr/>
            </p:nvSpPr>
            <p:spPr bwMode="auto">
              <a:xfrm>
                <a:off x="6579" y="13664"/>
                <a:ext cx="375" cy="440"/>
              </a:xfrm>
              <a:custGeom>
                <a:avLst/>
                <a:gdLst/>
                <a:ahLst/>
                <a:cxnLst>
                  <a:cxn ang="0">
                    <a:pos x="35" y="41"/>
                  </a:cxn>
                  <a:cxn ang="0">
                    <a:pos x="32" y="49"/>
                  </a:cxn>
                  <a:cxn ang="0">
                    <a:pos x="25" y="74"/>
                  </a:cxn>
                  <a:cxn ang="0">
                    <a:pos x="17" y="112"/>
                  </a:cxn>
                  <a:cxn ang="0">
                    <a:pos x="8" y="163"/>
                  </a:cxn>
                  <a:cxn ang="0">
                    <a:pos x="2" y="223"/>
                  </a:cxn>
                  <a:cxn ang="0">
                    <a:pos x="0" y="290"/>
                  </a:cxn>
                  <a:cxn ang="0">
                    <a:pos x="7" y="363"/>
                  </a:cxn>
                  <a:cxn ang="0">
                    <a:pos x="23" y="440"/>
                  </a:cxn>
                  <a:cxn ang="0">
                    <a:pos x="23" y="437"/>
                  </a:cxn>
                  <a:cxn ang="0">
                    <a:pos x="23" y="427"/>
                  </a:cxn>
                  <a:cxn ang="0">
                    <a:pos x="23" y="411"/>
                  </a:cxn>
                  <a:cxn ang="0">
                    <a:pos x="23" y="391"/>
                  </a:cxn>
                  <a:cxn ang="0">
                    <a:pos x="25" y="367"/>
                  </a:cxn>
                  <a:cxn ang="0">
                    <a:pos x="28" y="341"/>
                  </a:cxn>
                  <a:cxn ang="0">
                    <a:pos x="33" y="312"/>
                  </a:cxn>
                  <a:cxn ang="0">
                    <a:pos x="39" y="281"/>
                  </a:cxn>
                  <a:cxn ang="0">
                    <a:pos x="49" y="251"/>
                  </a:cxn>
                  <a:cxn ang="0">
                    <a:pos x="61" y="222"/>
                  </a:cxn>
                  <a:cxn ang="0">
                    <a:pos x="75" y="194"/>
                  </a:cxn>
                  <a:cxn ang="0">
                    <a:pos x="93" y="168"/>
                  </a:cxn>
                  <a:cxn ang="0">
                    <a:pos x="116" y="145"/>
                  </a:cxn>
                  <a:cxn ang="0">
                    <a:pos x="141" y="127"/>
                  </a:cxn>
                  <a:cxn ang="0">
                    <a:pos x="173" y="114"/>
                  </a:cxn>
                  <a:cxn ang="0">
                    <a:pos x="208" y="106"/>
                  </a:cxn>
                  <a:cxn ang="0">
                    <a:pos x="210" y="104"/>
                  </a:cxn>
                  <a:cxn ang="0">
                    <a:pos x="217" y="100"/>
                  </a:cxn>
                  <a:cxn ang="0">
                    <a:pos x="227" y="92"/>
                  </a:cxn>
                  <a:cxn ang="0">
                    <a:pos x="245" y="82"/>
                  </a:cxn>
                  <a:cxn ang="0">
                    <a:pos x="267" y="69"/>
                  </a:cxn>
                  <a:cxn ang="0">
                    <a:pos x="296" y="54"/>
                  </a:cxn>
                  <a:cxn ang="0">
                    <a:pos x="332" y="36"/>
                  </a:cxn>
                  <a:cxn ang="0">
                    <a:pos x="375" y="17"/>
                  </a:cxn>
                  <a:cxn ang="0">
                    <a:pos x="373" y="16"/>
                  </a:cxn>
                  <a:cxn ang="0">
                    <a:pos x="366" y="15"/>
                  </a:cxn>
                  <a:cxn ang="0">
                    <a:pos x="357" y="13"/>
                  </a:cxn>
                  <a:cxn ang="0">
                    <a:pos x="343" y="10"/>
                  </a:cxn>
                  <a:cxn ang="0">
                    <a:pos x="326" y="7"/>
                  </a:cxn>
                  <a:cxn ang="0">
                    <a:pos x="307" y="5"/>
                  </a:cxn>
                  <a:cxn ang="0">
                    <a:pos x="285" y="3"/>
                  </a:cxn>
                  <a:cxn ang="0">
                    <a:pos x="261" y="1"/>
                  </a:cxn>
                  <a:cxn ang="0">
                    <a:pos x="235" y="0"/>
                  </a:cxn>
                  <a:cxn ang="0">
                    <a:pos x="208" y="1"/>
                  </a:cxn>
                  <a:cxn ang="0">
                    <a:pos x="180" y="2"/>
                  </a:cxn>
                  <a:cxn ang="0">
                    <a:pos x="151" y="5"/>
                  </a:cxn>
                  <a:cxn ang="0">
                    <a:pos x="122" y="10"/>
                  </a:cxn>
                  <a:cxn ang="0">
                    <a:pos x="92" y="18"/>
                  </a:cxn>
                  <a:cxn ang="0">
                    <a:pos x="63" y="28"/>
                  </a:cxn>
                  <a:cxn ang="0">
                    <a:pos x="35" y="41"/>
                  </a:cxn>
                </a:cxnLst>
                <a:rect l="0" t="0" r="r" b="b"/>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prstTxWarp prst="textNoShape">
                  <a:avLst/>
                </a:prstTxWarp>
              </a:bodyPr>
              <a:lstStyle/>
              <a:p>
                <a:endParaRPr lang="en-US"/>
              </a:p>
            </p:txBody>
          </p:sp>
          <p:sp>
            <p:nvSpPr>
              <p:cNvPr id="204901" name="Freeform 101"/>
              <p:cNvSpPr>
                <a:spLocks/>
              </p:cNvSpPr>
              <p:nvPr/>
            </p:nvSpPr>
            <p:spPr bwMode="auto">
              <a:xfrm>
                <a:off x="6061" y="13991"/>
                <a:ext cx="305" cy="83"/>
              </a:xfrm>
              <a:custGeom>
                <a:avLst/>
                <a:gdLst/>
                <a:ahLst/>
                <a:cxnLst>
                  <a:cxn ang="0">
                    <a:pos x="0" y="53"/>
                  </a:cxn>
                  <a:cxn ang="0">
                    <a:pos x="0" y="52"/>
                  </a:cxn>
                  <a:cxn ang="0">
                    <a:pos x="2" y="48"/>
                  </a:cxn>
                  <a:cxn ang="0">
                    <a:pos x="5" y="44"/>
                  </a:cxn>
                  <a:cxn ang="0">
                    <a:pos x="11" y="37"/>
                  </a:cxn>
                  <a:cxn ang="0">
                    <a:pos x="18" y="31"/>
                  </a:cxn>
                  <a:cxn ang="0">
                    <a:pos x="27" y="25"/>
                  </a:cxn>
                  <a:cxn ang="0">
                    <a:pos x="39" y="18"/>
                  </a:cxn>
                  <a:cxn ang="0">
                    <a:pos x="54" y="12"/>
                  </a:cxn>
                  <a:cxn ang="0">
                    <a:pos x="72" y="6"/>
                  </a:cxn>
                  <a:cxn ang="0">
                    <a:pos x="92" y="2"/>
                  </a:cxn>
                  <a:cxn ang="0">
                    <a:pos x="118" y="0"/>
                  </a:cxn>
                  <a:cxn ang="0">
                    <a:pos x="146" y="0"/>
                  </a:cxn>
                  <a:cxn ang="0">
                    <a:pos x="180" y="2"/>
                  </a:cxn>
                  <a:cxn ang="0">
                    <a:pos x="216" y="7"/>
                  </a:cxn>
                  <a:cxn ang="0">
                    <a:pos x="258" y="16"/>
                  </a:cxn>
                  <a:cxn ang="0">
                    <a:pos x="305" y="29"/>
                  </a:cxn>
                  <a:cxn ang="0">
                    <a:pos x="299" y="47"/>
                  </a:cxn>
                  <a:cxn ang="0">
                    <a:pos x="297" y="46"/>
                  </a:cxn>
                  <a:cxn ang="0">
                    <a:pos x="289" y="44"/>
                  </a:cxn>
                  <a:cxn ang="0">
                    <a:pos x="277" y="41"/>
                  </a:cxn>
                  <a:cxn ang="0">
                    <a:pos x="262" y="36"/>
                  </a:cxn>
                  <a:cxn ang="0">
                    <a:pos x="244" y="32"/>
                  </a:cxn>
                  <a:cxn ang="0">
                    <a:pos x="224" y="28"/>
                  </a:cxn>
                  <a:cxn ang="0">
                    <a:pos x="201" y="25"/>
                  </a:cxn>
                  <a:cxn ang="0">
                    <a:pos x="176" y="22"/>
                  </a:cxn>
                  <a:cxn ang="0">
                    <a:pos x="152" y="21"/>
                  </a:cxn>
                  <a:cxn ang="0">
                    <a:pos x="126" y="21"/>
                  </a:cxn>
                  <a:cxn ang="0">
                    <a:pos x="101" y="23"/>
                  </a:cxn>
                  <a:cxn ang="0">
                    <a:pos x="77" y="29"/>
                  </a:cxn>
                  <a:cxn ang="0">
                    <a:pos x="55" y="37"/>
                  </a:cxn>
                  <a:cxn ang="0">
                    <a:pos x="33" y="48"/>
                  </a:cxn>
                  <a:cxn ang="0">
                    <a:pos x="15" y="63"/>
                  </a:cxn>
                  <a:cxn ang="0">
                    <a:pos x="0" y="83"/>
                  </a:cxn>
                  <a:cxn ang="0">
                    <a:pos x="0" y="53"/>
                  </a:cxn>
                </a:cxnLst>
                <a:rect l="0" t="0" r="r" b="b"/>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204902" name="Freeform 102"/>
              <p:cNvSpPr>
                <a:spLocks/>
              </p:cNvSpPr>
              <p:nvPr/>
            </p:nvSpPr>
            <p:spPr bwMode="auto">
              <a:xfrm>
                <a:off x="6061" y="13793"/>
                <a:ext cx="305" cy="83"/>
              </a:xfrm>
              <a:custGeom>
                <a:avLst/>
                <a:gdLst/>
                <a:ahLst/>
                <a:cxnLst>
                  <a:cxn ang="0">
                    <a:pos x="0" y="53"/>
                  </a:cxn>
                  <a:cxn ang="0">
                    <a:pos x="0" y="52"/>
                  </a:cxn>
                  <a:cxn ang="0">
                    <a:pos x="2" y="49"/>
                  </a:cxn>
                  <a:cxn ang="0">
                    <a:pos x="5" y="44"/>
                  </a:cxn>
                  <a:cxn ang="0">
                    <a:pos x="11" y="38"/>
                  </a:cxn>
                  <a:cxn ang="0">
                    <a:pos x="18" y="31"/>
                  </a:cxn>
                  <a:cxn ang="0">
                    <a:pos x="27" y="25"/>
                  </a:cxn>
                  <a:cxn ang="0">
                    <a:pos x="39" y="17"/>
                  </a:cxn>
                  <a:cxn ang="0">
                    <a:pos x="54" y="12"/>
                  </a:cxn>
                  <a:cxn ang="0">
                    <a:pos x="72" y="7"/>
                  </a:cxn>
                  <a:cxn ang="0">
                    <a:pos x="92" y="2"/>
                  </a:cxn>
                  <a:cxn ang="0">
                    <a:pos x="118" y="0"/>
                  </a:cxn>
                  <a:cxn ang="0">
                    <a:pos x="146" y="0"/>
                  </a:cxn>
                  <a:cxn ang="0">
                    <a:pos x="180" y="2"/>
                  </a:cxn>
                  <a:cxn ang="0">
                    <a:pos x="216" y="8"/>
                  </a:cxn>
                  <a:cxn ang="0">
                    <a:pos x="258" y="16"/>
                  </a:cxn>
                  <a:cxn ang="0">
                    <a:pos x="305" y="29"/>
                  </a:cxn>
                  <a:cxn ang="0">
                    <a:pos x="299" y="47"/>
                  </a:cxn>
                  <a:cxn ang="0">
                    <a:pos x="297" y="45"/>
                  </a:cxn>
                  <a:cxn ang="0">
                    <a:pos x="289" y="43"/>
                  </a:cxn>
                  <a:cxn ang="0">
                    <a:pos x="277" y="40"/>
                  </a:cxn>
                  <a:cxn ang="0">
                    <a:pos x="262" y="36"/>
                  </a:cxn>
                  <a:cxn ang="0">
                    <a:pos x="244" y="33"/>
                  </a:cxn>
                  <a:cxn ang="0">
                    <a:pos x="224" y="28"/>
                  </a:cxn>
                  <a:cxn ang="0">
                    <a:pos x="201" y="25"/>
                  </a:cxn>
                  <a:cxn ang="0">
                    <a:pos x="176" y="22"/>
                  </a:cxn>
                  <a:cxn ang="0">
                    <a:pos x="152" y="21"/>
                  </a:cxn>
                  <a:cxn ang="0">
                    <a:pos x="126" y="22"/>
                  </a:cxn>
                  <a:cxn ang="0">
                    <a:pos x="101" y="24"/>
                  </a:cxn>
                  <a:cxn ang="0">
                    <a:pos x="77" y="29"/>
                  </a:cxn>
                  <a:cxn ang="0">
                    <a:pos x="55" y="38"/>
                  </a:cxn>
                  <a:cxn ang="0">
                    <a:pos x="33" y="49"/>
                  </a:cxn>
                  <a:cxn ang="0">
                    <a:pos x="15" y="64"/>
                  </a:cxn>
                  <a:cxn ang="0">
                    <a:pos x="0" y="83"/>
                  </a:cxn>
                  <a:cxn ang="0">
                    <a:pos x="0" y="53"/>
                  </a:cxn>
                </a:cxnLst>
                <a:rect l="0" t="0" r="r" b="b"/>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204903" name="Freeform 103"/>
              <p:cNvSpPr>
                <a:spLocks/>
              </p:cNvSpPr>
              <p:nvPr/>
            </p:nvSpPr>
            <p:spPr bwMode="auto">
              <a:xfrm>
                <a:off x="6348" y="13696"/>
                <a:ext cx="496" cy="917"/>
              </a:xfrm>
              <a:custGeom>
                <a:avLst/>
                <a:gdLst/>
                <a:ahLst/>
                <a:cxnLst>
                  <a:cxn ang="0">
                    <a:pos x="0" y="0"/>
                  </a:cxn>
                  <a:cxn ang="0">
                    <a:pos x="0" y="886"/>
                  </a:cxn>
                  <a:cxn ang="0">
                    <a:pos x="150" y="917"/>
                  </a:cxn>
                  <a:cxn ang="0">
                    <a:pos x="143" y="797"/>
                  </a:cxn>
                  <a:cxn ang="0">
                    <a:pos x="496" y="851"/>
                  </a:cxn>
                  <a:cxn ang="0">
                    <a:pos x="490" y="803"/>
                  </a:cxn>
                  <a:cxn ang="0">
                    <a:pos x="245" y="773"/>
                  </a:cxn>
                  <a:cxn ang="0">
                    <a:pos x="239" y="670"/>
                  </a:cxn>
                  <a:cxn ang="0">
                    <a:pos x="72" y="670"/>
                  </a:cxn>
                  <a:cxn ang="0">
                    <a:pos x="68" y="657"/>
                  </a:cxn>
                  <a:cxn ang="0">
                    <a:pos x="56" y="620"/>
                  </a:cxn>
                  <a:cxn ang="0">
                    <a:pos x="41" y="559"/>
                  </a:cxn>
                  <a:cxn ang="0">
                    <a:pos x="26" y="480"/>
                  </a:cxn>
                  <a:cxn ang="0">
                    <a:pos x="15" y="385"/>
                  </a:cxn>
                  <a:cxn ang="0">
                    <a:pos x="11" y="276"/>
                  </a:cxn>
                  <a:cxn ang="0">
                    <a:pos x="20" y="158"/>
                  </a:cxn>
                  <a:cxn ang="0">
                    <a:pos x="42" y="30"/>
                  </a:cxn>
                  <a:cxn ang="0">
                    <a:pos x="0" y="0"/>
                  </a:cxn>
                </a:cxnLst>
                <a:rect l="0" t="0" r="r" b="b"/>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prstTxWarp prst="textNoShape">
                  <a:avLst/>
                </a:prstTxWarp>
              </a:bodyPr>
              <a:lstStyle/>
              <a:p>
                <a:endParaRPr lang="en-US"/>
              </a:p>
            </p:txBody>
          </p:sp>
          <p:sp>
            <p:nvSpPr>
              <p:cNvPr id="204904" name="Freeform 104"/>
              <p:cNvSpPr>
                <a:spLocks/>
              </p:cNvSpPr>
              <p:nvPr/>
            </p:nvSpPr>
            <p:spPr bwMode="auto">
              <a:xfrm>
                <a:off x="6593" y="13487"/>
                <a:ext cx="638" cy="125"/>
              </a:xfrm>
              <a:custGeom>
                <a:avLst/>
                <a:gdLst/>
                <a:ahLst/>
                <a:cxnLst>
                  <a:cxn ang="0">
                    <a:pos x="0" y="125"/>
                  </a:cxn>
                  <a:cxn ang="0">
                    <a:pos x="4" y="124"/>
                  </a:cxn>
                  <a:cxn ang="0">
                    <a:pos x="14" y="119"/>
                  </a:cxn>
                  <a:cxn ang="0">
                    <a:pos x="31" y="114"/>
                  </a:cxn>
                  <a:cxn ang="0">
                    <a:pos x="53" y="106"/>
                  </a:cxn>
                  <a:cxn ang="0">
                    <a:pos x="81" y="98"/>
                  </a:cxn>
                  <a:cxn ang="0">
                    <a:pos x="113" y="89"/>
                  </a:cxn>
                  <a:cxn ang="0">
                    <a:pos x="151" y="81"/>
                  </a:cxn>
                  <a:cxn ang="0">
                    <a:pos x="192" y="73"/>
                  </a:cxn>
                  <a:cxn ang="0">
                    <a:pos x="237" y="65"/>
                  </a:cxn>
                  <a:cxn ang="0">
                    <a:pos x="286" y="60"/>
                  </a:cxn>
                  <a:cxn ang="0">
                    <a:pos x="337" y="56"/>
                  </a:cxn>
                  <a:cxn ang="0">
                    <a:pos x="390" y="55"/>
                  </a:cxn>
                  <a:cxn ang="0">
                    <a:pos x="446" y="56"/>
                  </a:cxn>
                  <a:cxn ang="0">
                    <a:pos x="503" y="61"/>
                  </a:cxn>
                  <a:cxn ang="0">
                    <a:pos x="561" y="70"/>
                  </a:cxn>
                  <a:cxn ang="0">
                    <a:pos x="620" y="83"/>
                  </a:cxn>
                  <a:cxn ang="0">
                    <a:pos x="638" y="0"/>
                  </a:cxn>
                  <a:cxn ang="0">
                    <a:pos x="634" y="0"/>
                  </a:cxn>
                  <a:cxn ang="0">
                    <a:pos x="620" y="0"/>
                  </a:cxn>
                  <a:cxn ang="0">
                    <a:pos x="599" y="0"/>
                  </a:cxn>
                  <a:cxn ang="0">
                    <a:pos x="571" y="1"/>
                  </a:cxn>
                  <a:cxn ang="0">
                    <a:pos x="536" y="2"/>
                  </a:cxn>
                  <a:cxn ang="0">
                    <a:pos x="496" y="3"/>
                  </a:cxn>
                  <a:cxn ang="0">
                    <a:pos x="452" y="6"/>
                  </a:cxn>
                  <a:cxn ang="0">
                    <a:pos x="405" y="8"/>
                  </a:cxn>
                  <a:cxn ang="0">
                    <a:pos x="354" y="13"/>
                  </a:cxn>
                  <a:cxn ang="0">
                    <a:pos x="302" y="17"/>
                  </a:cxn>
                  <a:cxn ang="0">
                    <a:pos x="249" y="22"/>
                  </a:cxn>
                  <a:cxn ang="0">
                    <a:pos x="196" y="30"/>
                  </a:cxn>
                  <a:cxn ang="0">
                    <a:pos x="144" y="37"/>
                  </a:cxn>
                  <a:cxn ang="0">
                    <a:pos x="93" y="47"/>
                  </a:cxn>
                  <a:cxn ang="0">
                    <a:pos x="45" y="58"/>
                  </a:cxn>
                  <a:cxn ang="0">
                    <a:pos x="0" y="71"/>
                  </a:cxn>
                  <a:cxn ang="0">
                    <a:pos x="0" y="125"/>
                  </a:cxn>
                </a:cxnLst>
                <a:rect l="0" t="0" r="r" b="b"/>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prstTxWarp prst="textNoShape">
                  <a:avLst/>
                </a:prstTxWarp>
              </a:bodyPr>
              <a:lstStyle/>
              <a:p>
                <a:endParaRPr lang="en-US"/>
              </a:p>
            </p:txBody>
          </p:sp>
          <p:sp>
            <p:nvSpPr>
              <p:cNvPr id="204905" name="Freeform 105"/>
              <p:cNvSpPr>
                <a:spLocks/>
              </p:cNvSpPr>
              <p:nvPr/>
            </p:nvSpPr>
            <p:spPr bwMode="auto">
              <a:xfrm>
                <a:off x="6217" y="14634"/>
                <a:ext cx="1075" cy="356"/>
              </a:xfrm>
              <a:custGeom>
                <a:avLst/>
                <a:gdLst/>
                <a:ahLst/>
                <a:cxnLst>
                  <a:cxn ang="0">
                    <a:pos x="454" y="344"/>
                  </a:cxn>
                  <a:cxn ang="0">
                    <a:pos x="456" y="343"/>
                  </a:cxn>
                  <a:cxn ang="0">
                    <a:pos x="463" y="341"/>
                  </a:cxn>
                  <a:cxn ang="0">
                    <a:pos x="472" y="337"/>
                  </a:cxn>
                  <a:cxn ang="0">
                    <a:pos x="485" y="332"/>
                  </a:cxn>
                  <a:cxn ang="0">
                    <a:pos x="501" y="325"/>
                  </a:cxn>
                  <a:cxn ang="0">
                    <a:pos x="518" y="317"/>
                  </a:cxn>
                  <a:cxn ang="0">
                    <a:pos x="538" y="308"/>
                  </a:cxn>
                  <a:cxn ang="0">
                    <a:pos x="558" y="298"/>
                  </a:cxn>
                  <a:cxn ang="0">
                    <a:pos x="580" y="287"/>
                  </a:cxn>
                  <a:cxn ang="0">
                    <a:pos x="600" y="274"/>
                  </a:cxn>
                  <a:cxn ang="0">
                    <a:pos x="621" y="262"/>
                  </a:cxn>
                  <a:cxn ang="0">
                    <a:pos x="640" y="248"/>
                  </a:cxn>
                  <a:cxn ang="0">
                    <a:pos x="658" y="234"/>
                  </a:cxn>
                  <a:cxn ang="0">
                    <a:pos x="674" y="219"/>
                  </a:cxn>
                  <a:cxn ang="0">
                    <a:pos x="688" y="204"/>
                  </a:cxn>
                  <a:cxn ang="0">
                    <a:pos x="699" y="189"/>
                  </a:cxn>
                  <a:cxn ang="0">
                    <a:pos x="0" y="18"/>
                  </a:cxn>
                  <a:cxn ang="0">
                    <a:pos x="54" y="0"/>
                  </a:cxn>
                  <a:cxn ang="0">
                    <a:pos x="1075" y="251"/>
                  </a:cxn>
                  <a:cxn ang="0">
                    <a:pos x="1033" y="274"/>
                  </a:cxn>
                  <a:cxn ang="0">
                    <a:pos x="738" y="199"/>
                  </a:cxn>
                  <a:cxn ang="0">
                    <a:pos x="737" y="200"/>
                  </a:cxn>
                  <a:cxn ang="0">
                    <a:pos x="735" y="203"/>
                  </a:cxn>
                  <a:cxn ang="0">
                    <a:pos x="730" y="207"/>
                  </a:cxn>
                  <a:cxn ang="0">
                    <a:pos x="724" y="214"/>
                  </a:cxn>
                  <a:cxn ang="0">
                    <a:pos x="716" y="222"/>
                  </a:cxn>
                  <a:cxn ang="0">
                    <a:pos x="706" y="231"/>
                  </a:cxn>
                  <a:cxn ang="0">
                    <a:pos x="694" y="242"/>
                  </a:cxn>
                  <a:cxn ang="0">
                    <a:pos x="679" y="253"/>
                  </a:cxn>
                  <a:cxn ang="0">
                    <a:pos x="662" y="265"/>
                  </a:cxn>
                  <a:cxn ang="0">
                    <a:pos x="643" y="278"/>
                  </a:cxn>
                  <a:cxn ang="0">
                    <a:pos x="621" y="291"/>
                  </a:cxn>
                  <a:cxn ang="0">
                    <a:pos x="597" y="303"/>
                  </a:cxn>
                  <a:cxn ang="0">
                    <a:pos x="570" y="317"/>
                  </a:cxn>
                  <a:cxn ang="0">
                    <a:pos x="540" y="330"/>
                  </a:cxn>
                  <a:cxn ang="0">
                    <a:pos x="508" y="343"/>
                  </a:cxn>
                  <a:cxn ang="0">
                    <a:pos x="472" y="356"/>
                  </a:cxn>
                  <a:cxn ang="0">
                    <a:pos x="454" y="344"/>
                  </a:cxn>
                </a:cxnLst>
                <a:rect l="0" t="0" r="r" b="b"/>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prstTxWarp prst="textNoShape">
                  <a:avLst/>
                </a:prstTxWarp>
              </a:bodyPr>
              <a:lstStyle/>
              <a:p>
                <a:endParaRPr lang="en-US"/>
              </a:p>
            </p:txBody>
          </p:sp>
          <p:sp>
            <p:nvSpPr>
              <p:cNvPr id="204906" name="Freeform 106"/>
              <p:cNvSpPr>
                <a:spLocks/>
              </p:cNvSpPr>
              <p:nvPr/>
            </p:nvSpPr>
            <p:spPr bwMode="auto">
              <a:xfrm>
                <a:off x="5997" y="14727"/>
                <a:ext cx="1095" cy="319"/>
              </a:xfrm>
              <a:custGeom>
                <a:avLst/>
                <a:gdLst/>
                <a:ahLst/>
                <a:cxnLst>
                  <a:cxn ang="0">
                    <a:pos x="0" y="0"/>
                  </a:cxn>
                  <a:cxn ang="0">
                    <a:pos x="1071" y="319"/>
                  </a:cxn>
                  <a:cxn ang="0">
                    <a:pos x="1095" y="319"/>
                  </a:cxn>
                  <a:cxn ang="0">
                    <a:pos x="33" y="0"/>
                  </a:cxn>
                  <a:cxn ang="0">
                    <a:pos x="0" y="0"/>
                  </a:cxn>
                </a:cxnLst>
                <a:rect l="0" t="0" r="r" b="b"/>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prstTxWarp prst="textNoShape">
                  <a:avLst/>
                </a:prstTxWarp>
              </a:bodyPr>
              <a:lstStyle/>
              <a:p>
                <a:endParaRPr lang="en-US"/>
              </a:p>
            </p:txBody>
          </p:sp>
          <p:sp>
            <p:nvSpPr>
              <p:cNvPr id="204907" name="Freeform 107"/>
              <p:cNvSpPr>
                <a:spLocks/>
              </p:cNvSpPr>
              <p:nvPr/>
            </p:nvSpPr>
            <p:spPr bwMode="auto">
              <a:xfrm>
                <a:off x="6181" y="14684"/>
                <a:ext cx="1082" cy="285"/>
              </a:xfrm>
              <a:custGeom>
                <a:avLst/>
                <a:gdLst/>
                <a:ahLst/>
                <a:cxnLst>
                  <a:cxn ang="0">
                    <a:pos x="0" y="1"/>
                  </a:cxn>
                  <a:cxn ang="0">
                    <a:pos x="1058" y="285"/>
                  </a:cxn>
                  <a:cxn ang="0">
                    <a:pos x="1082" y="284"/>
                  </a:cxn>
                  <a:cxn ang="0">
                    <a:pos x="33" y="0"/>
                  </a:cxn>
                  <a:cxn ang="0">
                    <a:pos x="0" y="1"/>
                  </a:cxn>
                </a:cxnLst>
                <a:rect l="0" t="0" r="r" b="b"/>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prstTxWarp prst="textNoShape">
                  <a:avLst/>
                </a:prstTxWarp>
              </a:bodyPr>
              <a:lstStyle/>
              <a:p>
                <a:endParaRPr lang="en-US"/>
              </a:p>
            </p:txBody>
          </p:sp>
          <p:sp>
            <p:nvSpPr>
              <p:cNvPr id="204908" name="Freeform 108"/>
              <p:cNvSpPr>
                <a:spLocks/>
              </p:cNvSpPr>
              <p:nvPr/>
            </p:nvSpPr>
            <p:spPr bwMode="auto">
              <a:xfrm>
                <a:off x="6093" y="14699"/>
                <a:ext cx="1087" cy="315"/>
              </a:xfrm>
              <a:custGeom>
                <a:avLst/>
                <a:gdLst/>
                <a:ahLst/>
                <a:cxnLst>
                  <a:cxn ang="0">
                    <a:pos x="0" y="0"/>
                  </a:cxn>
                  <a:cxn ang="0">
                    <a:pos x="1066" y="315"/>
                  </a:cxn>
                  <a:cxn ang="0">
                    <a:pos x="1087" y="308"/>
                  </a:cxn>
                  <a:cxn ang="0">
                    <a:pos x="31" y="0"/>
                  </a:cxn>
                  <a:cxn ang="0">
                    <a:pos x="0" y="0"/>
                  </a:cxn>
                </a:cxnLst>
                <a:rect l="0" t="0" r="r" b="b"/>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7" name="Group 1"/>
            <p:cNvGrpSpPr/>
            <p:nvPr/>
          </p:nvGrpSpPr>
          <p:grpSpPr>
            <a:xfrm>
              <a:off x="1089060" y="3938392"/>
              <a:ext cx="715139" cy="1382097"/>
              <a:chOff x="1089060" y="3938392"/>
              <a:chExt cx="715139" cy="1382097"/>
            </a:xfrm>
          </p:grpSpPr>
          <p:grpSp>
            <p:nvGrpSpPr>
              <p:cNvPr id="8" name="Group 109"/>
              <p:cNvGrpSpPr>
                <a:grpSpLocks/>
              </p:cNvGrpSpPr>
              <p:nvPr/>
            </p:nvGrpSpPr>
            <p:grpSpPr bwMode="auto">
              <a:xfrm>
                <a:off x="1089060" y="4293853"/>
                <a:ext cx="715139" cy="1026636"/>
                <a:chOff x="12762" y="10336"/>
                <a:chExt cx="1027" cy="1700"/>
              </a:xfrm>
            </p:grpSpPr>
            <p:sp>
              <p:nvSpPr>
                <p:cNvPr id="204910" name="Rectangle 110"/>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prstTxWarp prst="textNoShape">
                    <a:avLst/>
                  </a:prstTxWarp>
                </a:bodyPr>
                <a:lstStyle/>
                <a:p>
                  <a:endParaRPr lang="en-US"/>
                </a:p>
              </p:txBody>
            </p:sp>
            <p:sp>
              <p:nvSpPr>
                <p:cNvPr id="204911" name="Rectangle 111"/>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204912" name="Line 112"/>
                <p:cNvSpPr>
                  <a:spLocks noChangeShapeType="1"/>
                </p:cNvSpPr>
                <p:nvPr/>
              </p:nvSpPr>
              <p:spPr bwMode="auto">
                <a:xfrm>
                  <a:off x="12766" y="10682"/>
                  <a:ext cx="965" cy="2"/>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4913" name="Line 113"/>
                <p:cNvSpPr>
                  <a:spLocks noChangeShapeType="1"/>
                </p:cNvSpPr>
                <p:nvPr/>
              </p:nvSpPr>
              <p:spPr bwMode="auto">
                <a:xfrm>
                  <a:off x="12780" y="11042"/>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4914" name="Line 114"/>
                <p:cNvSpPr>
                  <a:spLocks noChangeShapeType="1"/>
                </p:cNvSpPr>
                <p:nvPr/>
              </p:nvSpPr>
              <p:spPr bwMode="auto">
                <a:xfrm>
                  <a:off x="12764" y="11374"/>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4915" name="Line 115"/>
                <p:cNvSpPr>
                  <a:spLocks noChangeShapeType="1"/>
                </p:cNvSpPr>
                <p:nvPr/>
              </p:nvSpPr>
              <p:spPr bwMode="auto">
                <a:xfrm>
                  <a:off x="12762" y="11675"/>
                  <a:ext cx="967" cy="2"/>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204916" name="Text Box 116"/>
              <p:cNvSpPr txBox="1">
                <a:spLocks noChangeArrowheads="1"/>
              </p:cNvSpPr>
              <p:nvPr/>
            </p:nvSpPr>
            <p:spPr bwMode="auto">
              <a:xfrm>
                <a:off x="1091243" y="3938392"/>
                <a:ext cx="696951" cy="274470"/>
              </a:xfrm>
              <a:prstGeom prst="rect">
                <a:avLst/>
              </a:prstGeom>
              <a:noFill/>
              <a:ln w="9525">
                <a:noFill/>
                <a:miter lim="800000"/>
                <a:headEnd/>
                <a:tailEnd/>
              </a:ln>
            </p:spPr>
            <p:txBody>
              <a:bodyPr>
                <a:prstTxWarp prst="textNoShape">
                  <a:avLst/>
                </a:prstTxWarp>
              </a:bodyPr>
              <a:lstStyle/>
              <a:p>
                <a:pPr algn="l" eaLnBrk="1" hangingPunct="1"/>
                <a:r>
                  <a:rPr lang="en-US" sz="1100" dirty="0">
                    <a:latin typeface="Arial" charset="0"/>
                  </a:rPr>
                  <a:t>Host </a:t>
                </a:r>
                <a:r>
                  <a:rPr lang="en-US" sz="1100" dirty="0" smtClean="0">
                    <a:latin typeface="Arial" charset="0"/>
                  </a:rPr>
                  <a:t>D</a:t>
                </a:r>
                <a:endParaRPr lang="en-US" sz="2200" dirty="0"/>
              </a:p>
            </p:txBody>
          </p:sp>
        </p:grpSp>
        <p:sp>
          <p:nvSpPr>
            <p:cNvPr id="204917" name="Line 117"/>
            <p:cNvSpPr>
              <a:spLocks noChangeShapeType="1"/>
            </p:cNvSpPr>
            <p:nvPr/>
          </p:nvSpPr>
          <p:spPr bwMode="auto">
            <a:xfrm flipH="1">
              <a:off x="3899684" y="3700902"/>
              <a:ext cx="796290" cy="1800"/>
            </a:xfrm>
            <a:prstGeom prst="line">
              <a:avLst/>
            </a:prstGeom>
            <a:noFill/>
            <a:ln w="19050">
              <a:solidFill>
                <a:srgbClr val="000000"/>
              </a:solidFill>
              <a:round/>
              <a:headEnd/>
              <a:tailEnd/>
            </a:ln>
          </p:spPr>
          <p:txBody>
            <a:bodyPr lIns="101882" tIns="50941" rIns="101882" bIns="50941">
              <a:prstTxWarp prst="textNoShape">
                <a:avLst/>
              </a:prstTxWarp>
            </a:bodyPr>
            <a:lstStyle/>
            <a:p>
              <a:endParaRPr lang="en-US"/>
            </a:p>
          </p:txBody>
        </p:sp>
        <p:sp>
          <p:nvSpPr>
            <p:cNvPr id="204918" name="Line 118"/>
            <p:cNvSpPr>
              <a:spLocks noChangeShapeType="1"/>
            </p:cNvSpPr>
            <p:nvPr/>
          </p:nvSpPr>
          <p:spPr bwMode="auto">
            <a:xfrm flipH="1" flipV="1">
              <a:off x="5858977" y="3722492"/>
              <a:ext cx="857409" cy="10795"/>
            </a:xfrm>
            <a:prstGeom prst="line">
              <a:avLst/>
            </a:prstGeom>
            <a:noFill/>
            <a:ln w="19050">
              <a:solidFill>
                <a:srgbClr val="000000"/>
              </a:solidFill>
              <a:round/>
              <a:headEnd/>
              <a:tailEnd/>
            </a:ln>
          </p:spPr>
          <p:txBody>
            <a:bodyPr lIns="101882" tIns="50941" rIns="101882" bIns="50941">
              <a:prstTxWarp prst="textNoShape">
                <a:avLst/>
              </a:prstTxWarp>
            </a:bodyPr>
            <a:lstStyle/>
            <a:p>
              <a:endParaRPr lang="en-US"/>
            </a:p>
          </p:txBody>
        </p:sp>
        <p:sp>
          <p:nvSpPr>
            <p:cNvPr id="204919" name="Line 119"/>
            <p:cNvSpPr>
              <a:spLocks noChangeShapeType="1"/>
            </p:cNvSpPr>
            <p:nvPr/>
          </p:nvSpPr>
          <p:spPr bwMode="auto">
            <a:xfrm flipH="1">
              <a:off x="5796111" y="3236717"/>
              <a:ext cx="1426687" cy="1468120"/>
            </a:xfrm>
            <a:prstGeom prst="line">
              <a:avLst/>
            </a:prstGeom>
            <a:noFill/>
            <a:ln w="19050">
              <a:solidFill>
                <a:srgbClr val="000000"/>
              </a:solidFill>
              <a:round/>
              <a:headEnd/>
              <a:tailEnd/>
            </a:ln>
          </p:spPr>
          <p:txBody>
            <a:bodyPr lIns="101882" tIns="50941" rIns="101882" bIns="50941">
              <a:prstTxWarp prst="textNoShape">
                <a:avLst/>
              </a:prstTxWarp>
            </a:bodyPr>
            <a:lstStyle/>
            <a:p>
              <a:endParaRPr lang="en-US"/>
            </a:p>
          </p:txBody>
        </p:sp>
        <p:sp>
          <p:nvSpPr>
            <p:cNvPr id="204920" name="Line 120"/>
            <p:cNvSpPr>
              <a:spLocks noChangeShapeType="1"/>
            </p:cNvSpPr>
            <p:nvPr/>
          </p:nvSpPr>
          <p:spPr bwMode="auto">
            <a:xfrm flipH="1">
              <a:off x="7177396" y="3258307"/>
              <a:ext cx="483711" cy="0"/>
            </a:xfrm>
            <a:prstGeom prst="line">
              <a:avLst/>
            </a:prstGeom>
            <a:noFill/>
            <a:ln w="19050">
              <a:solidFill>
                <a:srgbClr val="000000"/>
              </a:solidFill>
              <a:round/>
              <a:headEnd/>
              <a:tailEnd/>
            </a:ln>
          </p:spPr>
          <p:txBody>
            <a:bodyPr lIns="101882" tIns="50941" rIns="101882" bIns="50941">
              <a:prstTxWarp prst="textNoShape">
                <a:avLst/>
              </a:prstTxWarp>
            </a:bodyPr>
            <a:lstStyle/>
            <a:p>
              <a:endParaRPr lang="en-US"/>
            </a:p>
          </p:txBody>
        </p:sp>
        <p:grpSp>
          <p:nvGrpSpPr>
            <p:cNvPr id="9" name="Group 121"/>
            <p:cNvGrpSpPr>
              <a:grpSpLocks/>
            </p:cNvGrpSpPr>
            <p:nvPr/>
          </p:nvGrpSpPr>
          <p:grpSpPr bwMode="auto">
            <a:xfrm>
              <a:off x="7271693" y="2536841"/>
              <a:ext cx="1079183" cy="1021927"/>
              <a:chOff x="5850" y="13487"/>
              <a:chExt cx="2023" cy="1840"/>
            </a:xfrm>
          </p:grpSpPr>
          <p:sp>
            <p:nvSpPr>
              <p:cNvPr id="204922" name="Freeform 122"/>
              <p:cNvSpPr>
                <a:spLocks/>
              </p:cNvSpPr>
              <p:nvPr/>
            </p:nvSpPr>
            <p:spPr bwMode="auto">
              <a:xfrm>
                <a:off x="5850" y="13632"/>
                <a:ext cx="2023" cy="1695"/>
              </a:xfrm>
              <a:custGeom>
                <a:avLst/>
                <a:gdLst/>
                <a:ahLst/>
                <a:cxnLst>
                  <a:cxn ang="0">
                    <a:pos x="570" y="121"/>
                  </a:cxn>
                  <a:cxn ang="0">
                    <a:pos x="575" y="120"/>
                  </a:cxn>
                  <a:cxn ang="0">
                    <a:pos x="586" y="116"/>
                  </a:cxn>
                  <a:cxn ang="0">
                    <a:pos x="607" y="108"/>
                  </a:cxn>
                  <a:cxn ang="0">
                    <a:pos x="636" y="101"/>
                  </a:cxn>
                  <a:cxn ang="0">
                    <a:pos x="672" y="90"/>
                  </a:cxn>
                  <a:cxn ang="0">
                    <a:pos x="718" y="79"/>
                  </a:cxn>
                  <a:cxn ang="0">
                    <a:pos x="771" y="67"/>
                  </a:cxn>
                  <a:cxn ang="0">
                    <a:pos x="834" y="55"/>
                  </a:cxn>
                  <a:cxn ang="0">
                    <a:pos x="904" y="43"/>
                  </a:cxn>
                  <a:cxn ang="0">
                    <a:pos x="982" y="33"/>
                  </a:cxn>
                  <a:cxn ang="0">
                    <a:pos x="1071" y="22"/>
                  </a:cxn>
                  <a:cxn ang="0">
                    <a:pos x="1166" y="13"/>
                  </a:cxn>
                  <a:cxn ang="0">
                    <a:pos x="1271" y="7"/>
                  </a:cxn>
                  <a:cxn ang="0">
                    <a:pos x="1384" y="1"/>
                  </a:cxn>
                  <a:cxn ang="0">
                    <a:pos x="1506" y="0"/>
                  </a:cxn>
                  <a:cxn ang="0">
                    <a:pos x="1636" y="1"/>
                  </a:cxn>
                  <a:cxn ang="0">
                    <a:pos x="1692" y="233"/>
                  </a:cxn>
                  <a:cxn ang="0">
                    <a:pos x="1713" y="243"/>
                  </a:cxn>
                  <a:cxn ang="0">
                    <a:pos x="1758" y="274"/>
                  </a:cxn>
                  <a:cxn ang="0">
                    <a:pos x="1806" y="329"/>
                  </a:cxn>
                  <a:cxn ang="0">
                    <a:pos x="1836" y="409"/>
                  </a:cxn>
                  <a:cxn ang="0">
                    <a:pos x="1955" y="948"/>
                  </a:cxn>
                  <a:cxn ang="0">
                    <a:pos x="2003" y="1171"/>
                  </a:cxn>
                  <a:cxn ang="0">
                    <a:pos x="2011" y="1188"/>
                  </a:cxn>
                  <a:cxn ang="0">
                    <a:pos x="2022" y="1231"/>
                  </a:cxn>
                  <a:cxn ang="0">
                    <a:pos x="2021" y="1297"/>
                  </a:cxn>
                  <a:cxn ang="0">
                    <a:pos x="1992" y="1380"/>
                  </a:cxn>
                  <a:cxn ang="0">
                    <a:pos x="0" y="1328"/>
                  </a:cxn>
                  <a:cxn ang="0">
                    <a:pos x="199" y="1223"/>
                  </a:cxn>
                  <a:cxn ang="0">
                    <a:pos x="200" y="232"/>
                  </a:cxn>
                  <a:cxn ang="0">
                    <a:pos x="210" y="226"/>
                  </a:cxn>
                  <a:cxn ang="0">
                    <a:pos x="230" y="214"/>
                  </a:cxn>
                  <a:cxn ang="0">
                    <a:pos x="259" y="201"/>
                  </a:cxn>
                  <a:cxn ang="0">
                    <a:pos x="297" y="189"/>
                  </a:cxn>
                  <a:cxn ang="0">
                    <a:pos x="344" y="183"/>
                  </a:cxn>
                  <a:cxn ang="0">
                    <a:pos x="399" y="181"/>
                  </a:cxn>
                  <a:cxn ang="0">
                    <a:pos x="464" y="191"/>
                  </a:cxn>
                  <a:cxn ang="0">
                    <a:pos x="548" y="225"/>
                  </a:cxn>
                </a:cxnLst>
                <a:rect l="0" t="0" r="r" b="b"/>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prstTxWarp prst="textNoShape">
                  <a:avLst/>
                </a:prstTxWarp>
              </a:bodyPr>
              <a:lstStyle/>
              <a:p>
                <a:endParaRPr lang="en-US"/>
              </a:p>
            </p:txBody>
          </p:sp>
          <p:sp>
            <p:nvSpPr>
              <p:cNvPr id="204923" name="Freeform 123"/>
              <p:cNvSpPr>
                <a:spLocks/>
              </p:cNvSpPr>
              <p:nvPr/>
            </p:nvSpPr>
            <p:spPr bwMode="auto">
              <a:xfrm>
                <a:off x="6551" y="13597"/>
                <a:ext cx="650" cy="735"/>
              </a:xfrm>
              <a:custGeom>
                <a:avLst/>
                <a:gdLst/>
                <a:ahLst/>
                <a:cxnLst>
                  <a:cxn ang="0">
                    <a:pos x="645" y="27"/>
                  </a:cxn>
                  <a:cxn ang="0">
                    <a:pos x="642" y="26"/>
                  </a:cxn>
                  <a:cxn ang="0">
                    <a:pos x="631" y="23"/>
                  </a:cxn>
                  <a:cxn ang="0">
                    <a:pos x="615" y="19"/>
                  </a:cxn>
                  <a:cxn ang="0">
                    <a:pos x="592" y="15"/>
                  </a:cxn>
                  <a:cxn ang="0">
                    <a:pos x="565" y="10"/>
                  </a:cxn>
                  <a:cxn ang="0">
                    <a:pos x="533" y="6"/>
                  </a:cxn>
                  <a:cxn ang="0">
                    <a:pos x="496" y="3"/>
                  </a:cxn>
                  <a:cxn ang="0">
                    <a:pos x="456" y="1"/>
                  </a:cxn>
                  <a:cxn ang="0">
                    <a:pos x="411" y="0"/>
                  </a:cxn>
                  <a:cxn ang="0">
                    <a:pos x="364" y="2"/>
                  </a:cxn>
                  <a:cxn ang="0">
                    <a:pos x="315" y="6"/>
                  </a:cxn>
                  <a:cxn ang="0">
                    <a:pos x="262" y="15"/>
                  </a:cxn>
                  <a:cxn ang="0">
                    <a:pos x="209" y="26"/>
                  </a:cxn>
                  <a:cxn ang="0">
                    <a:pos x="154" y="42"/>
                  </a:cxn>
                  <a:cxn ang="0">
                    <a:pos x="98" y="61"/>
                  </a:cxn>
                  <a:cxn ang="0">
                    <a:pos x="42" y="87"/>
                  </a:cxn>
                  <a:cxn ang="0">
                    <a:pos x="38" y="101"/>
                  </a:cxn>
                  <a:cxn ang="0">
                    <a:pos x="28" y="141"/>
                  </a:cxn>
                  <a:cxn ang="0">
                    <a:pos x="17" y="203"/>
                  </a:cxn>
                  <a:cxn ang="0">
                    <a:pos x="6" y="283"/>
                  </a:cxn>
                  <a:cxn ang="0">
                    <a:pos x="0" y="378"/>
                  </a:cxn>
                  <a:cxn ang="0">
                    <a:pos x="5" y="484"/>
                  </a:cxn>
                  <a:cxn ang="0">
                    <a:pos x="21" y="599"/>
                  </a:cxn>
                  <a:cxn ang="0">
                    <a:pos x="54" y="716"/>
                  </a:cxn>
                  <a:cxn ang="0">
                    <a:pos x="58" y="716"/>
                  </a:cxn>
                  <a:cxn ang="0">
                    <a:pos x="66" y="715"/>
                  </a:cxn>
                  <a:cxn ang="0">
                    <a:pos x="80" y="713"/>
                  </a:cxn>
                  <a:cxn ang="0">
                    <a:pos x="99" y="712"/>
                  </a:cxn>
                  <a:cxn ang="0">
                    <a:pos x="124" y="710"/>
                  </a:cxn>
                  <a:cxn ang="0">
                    <a:pos x="153" y="708"/>
                  </a:cxn>
                  <a:cxn ang="0">
                    <a:pos x="188" y="707"/>
                  </a:cxn>
                  <a:cxn ang="0">
                    <a:pos x="225" y="706"/>
                  </a:cxn>
                  <a:cxn ang="0">
                    <a:pos x="267" y="705"/>
                  </a:cxn>
                  <a:cxn ang="0">
                    <a:pos x="313" y="706"/>
                  </a:cxn>
                  <a:cxn ang="0">
                    <a:pos x="362" y="707"/>
                  </a:cxn>
                  <a:cxn ang="0">
                    <a:pos x="415" y="709"/>
                  </a:cxn>
                  <a:cxn ang="0">
                    <a:pos x="470" y="713"/>
                  </a:cxn>
                  <a:cxn ang="0">
                    <a:pos x="528" y="719"/>
                  </a:cxn>
                  <a:cxn ang="0">
                    <a:pos x="588" y="726"/>
                  </a:cxn>
                  <a:cxn ang="0">
                    <a:pos x="650" y="735"/>
                  </a:cxn>
                  <a:cxn ang="0">
                    <a:pos x="647" y="713"/>
                  </a:cxn>
                  <a:cxn ang="0">
                    <a:pos x="641" y="655"/>
                  </a:cxn>
                  <a:cxn ang="0">
                    <a:pos x="631" y="568"/>
                  </a:cxn>
                  <a:cxn ang="0">
                    <a:pos x="623" y="462"/>
                  </a:cxn>
                  <a:cxn ang="0">
                    <a:pos x="618" y="345"/>
                  </a:cxn>
                  <a:cxn ang="0">
                    <a:pos x="618" y="229"/>
                  </a:cxn>
                  <a:cxn ang="0">
                    <a:pos x="627" y="119"/>
                  </a:cxn>
                  <a:cxn ang="0">
                    <a:pos x="645" y="27"/>
                  </a:cxn>
                </a:cxnLst>
                <a:rect l="0" t="0" r="r" b="b"/>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prstTxWarp prst="textNoShape">
                  <a:avLst/>
                </a:prstTxWarp>
              </a:bodyPr>
              <a:lstStyle/>
              <a:p>
                <a:endParaRPr lang="en-US"/>
              </a:p>
            </p:txBody>
          </p:sp>
          <p:sp>
            <p:nvSpPr>
              <p:cNvPr id="204924" name="Freeform 124"/>
              <p:cNvSpPr>
                <a:spLocks/>
              </p:cNvSpPr>
              <p:nvPr/>
            </p:nvSpPr>
            <p:spPr bwMode="auto">
              <a:xfrm>
                <a:off x="6623" y="13797"/>
                <a:ext cx="1071" cy="731"/>
              </a:xfrm>
              <a:custGeom>
                <a:avLst/>
                <a:gdLst/>
                <a:ahLst/>
                <a:cxnLst>
                  <a:cxn ang="0">
                    <a:pos x="6" y="552"/>
                  </a:cxn>
                  <a:cxn ang="0">
                    <a:pos x="0" y="642"/>
                  </a:cxn>
                  <a:cxn ang="0">
                    <a:pos x="698" y="731"/>
                  </a:cxn>
                  <a:cxn ang="0">
                    <a:pos x="703" y="729"/>
                  </a:cxn>
                  <a:cxn ang="0">
                    <a:pos x="717" y="722"/>
                  </a:cxn>
                  <a:cxn ang="0">
                    <a:pos x="740" y="710"/>
                  </a:cxn>
                  <a:cxn ang="0">
                    <a:pos x="768" y="694"/>
                  </a:cxn>
                  <a:cxn ang="0">
                    <a:pos x="801" y="672"/>
                  </a:cxn>
                  <a:cxn ang="0">
                    <a:pos x="838" y="645"/>
                  </a:cxn>
                  <a:cxn ang="0">
                    <a:pos x="876" y="614"/>
                  </a:cxn>
                  <a:cxn ang="0">
                    <a:pos x="915" y="577"/>
                  </a:cxn>
                  <a:cxn ang="0">
                    <a:pos x="953" y="536"/>
                  </a:cxn>
                  <a:cxn ang="0">
                    <a:pos x="988" y="491"/>
                  </a:cxn>
                  <a:cxn ang="0">
                    <a:pos x="1018" y="439"/>
                  </a:cxn>
                  <a:cxn ang="0">
                    <a:pos x="1043" y="383"/>
                  </a:cxn>
                  <a:cxn ang="0">
                    <a:pos x="1061" y="322"/>
                  </a:cxn>
                  <a:cxn ang="0">
                    <a:pos x="1071" y="255"/>
                  </a:cxn>
                  <a:cxn ang="0">
                    <a:pos x="1070" y="185"/>
                  </a:cxn>
                  <a:cxn ang="0">
                    <a:pos x="1057" y="108"/>
                  </a:cxn>
                  <a:cxn ang="0">
                    <a:pos x="1055" y="104"/>
                  </a:cxn>
                  <a:cxn ang="0">
                    <a:pos x="1049" y="92"/>
                  </a:cxn>
                  <a:cxn ang="0">
                    <a:pos x="1037" y="76"/>
                  </a:cxn>
                  <a:cxn ang="0">
                    <a:pos x="1022" y="57"/>
                  </a:cxn>
                  <a:cxn ang="0">
                    <a:pos x="1002" y="37"/>
                  </a:cxn>
                  <a:cxn ang="0">
                    <a:pos x="979" y="20"/>
                  </a:cxn>
                  <a:cxn ang="0">
                    <a:pos x="951" y="7"/>
                  </a:cxn>
                  <a:cxn ang="0">
                    <a:pos x="919" y="0"/>
                  </a:cxn>
                  <a:cxn ang="0">
                    <a:pos x="924" y="12"/>
                  </a:cxn>
                  <a:cxn ang="0">
                    <a:pos x="934" y="44"/>
                  </a:cxn>
                  <a:cxn ang="0">
                    <a:pos x="947" y="94"/>
                  </a:cxn>
                  <a:cxn ang="0">
                    <a:pos x="958" y="159"/>
                  </a:cxn>
                  <a:cxn ang="0">
                    <a:pos x="961" y="238"/>
                  </a:cxn>
                  <a:cxn ang="0">
                    <a:pos x="953" y="324"/>
                  </a:cxn>
                  <a:cxn ang="0">
                    <a:pos x="928" y="418"/>
                  </a:cxn>
                  <a:cxn ang="0">
                    <a:pos x="884" y="516"/>
                  </a:cxn>
                  <a:cxn ang="0">
                    <a:pos x="883" y="518"/>
                  </a:cxn>
                  <a:cxn ang="0">
                    <a:pos x="879" y="521"/>
                  </a:cxn>
                  <a:cxn ang="0">
                    <a:pos x="872" y="526"/>
                  </a:cxn>
                  <a:cxn ang="0">
                    <a:pos x="862" y="534"/>
                  </a:cxn>
                  <a:cxn ang="0">
                    <a:pos x="851" y="541"/>
                  </a:cxn>
                  <a:cxn ang="0">
                    <a:pos x="837" y="550"/>
                  </a:cxn>
                  <a:cxn ang="0">
                    <a:pos x="819" y="559"/>
                  </a:cxn>
                  <a:cxn ang="0">
                    <a:pos x="800" y="567"/>
                  </a:cxn>
                  <a:cxn ang="0">
                    <a:pos x="778" y="575"/>
                  </a:cxn>
                  <a:cxn ang="0">
                    <a:pos x="754" y="582"/>
                  </a:cxn>
                  <a:cxn ang="0">
                    <a:pos x="727" y="588"/>
                  </a:cxn>
                  <a:cxn ang="0">
                    <a:pos x="697" y="592"/>
                  </a:cxn>
                  <a:cxn ang="0">
                    <a:pos x="666" y="593"/>
                  </a:cxn>
                  <a:cxn ang="0">
                    <a:pos x="631" y="592"/>
                  </a:cxn>
                  <a:cxn ang="0">
                    <a:pos x="593" y="589"/>
                  </a:cxn>
                  <a:cxn ang="0">
                    <a:pos x="555" y="581"/>
                  </a:cxn>
                  <a:cxn ang="0">
                    <a:pos x="555" y="677"/>
                  </a:cxn>
                  <a:cxn ang="0">
                    <a:pos x="24" y="623"/>
                  </a:cxn>
                  <a:cxn ang="0">
                    <a:pos x="6" y="552"/>
                  </a:cxn>
                </a:cxnLst>
                <a:rect l="0" t="0" r="r" b="b"/>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prstTxWarp prst="textNoShape">
                  <a:avLst/>
                </a:prstTxWarp>
              </a:bodyPr>
              <a:lstStyle/>
              <a:p>
                <a:endParaRPr lang="en-US"/>
              </a:p>
            </p:txBody>
          </p:sp>
          <p:sp>
            <p:nvSpPr>
              <p:cNvPr id="204925" name="Freeform 125"/>
              <p:cNvSpPr>
                <a:spLocks/>
              </p:cNvSpPr>
              <p:nvPr/>
            </p:nvSpPr>
            <p:spPr bwMode="auto">
              <a:xfrm>
                <a:off x="6486" y="14516"/>
                <a:ext cx="787" cy="253"/>
              </a:xfrm>
              <a:custGeom>
                <a:avLst/>
                <a:gdLst/>
                <a:ahLst/>
                <a:cxnLst>
                  <a:cxn ang="0">
                    <a:pos x="787" y="91"/>
                  </a:cxn>
                  <a:cxn ang="0">
                    <a:pos x="12" y="0"/>
                  </a:cxn>
                  <a:cxn ang="0">
                    <a:pos x="0" y="91"/>
                  </a:cxn>
                  <a:cxn ang="0">
                    <a:pos x="764" y="253"/>
                  </a:cxn>
                  <a:cxn ang="0">
                    <a:pos x="787" y="91"/>
                  </a:cxn>
                </a:cxnLst>
                <a:rect l="0" t="0" r="r" b="b"/>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prstTxWarp prst="textNoShape">
                  <a:avLst/>
                </a:prstTxWarp>
              </a:bodyPr>
              <a:lstStyle/>
              <a:p>
                <a:endParaRPr lang="en-US"/>
              </a:p>
            </p:txBody>
          </p:sp>
          <p:sp>
            <p:nvSpPr>
              <p:cNvPr id="204926" name="Freeform 126"/>
              <p:cNvSpPr>
                <a:spLocks/>
              </p:cNvSpPr>
              <p:nvPr/>
            </p:nvSpPr>
            <p:spPr bwMode="auto">
              <a:xfrm>
                <a:off x="6879" y="14597"/>
                <a:ext cx="336" cy="115"/>
              </a:xfrm>
              <a:custGeom>
                <a:avLst/>
                <a:gdLst/>
                <a:ahLst/>
                <a:cxnLst>
                  <a:cxn ang="0">
                    <a:pos x="336" y="50"/>
                  </a:cxn>
                  <a:cxn ang="0">
                    <a:pos x="4" y="0"/>
                  </a:cxn>
                  <a:cxn ang="0">
                    <a:pos x="0" y="48"/>
                  </a:cxn>
                  <a:cxn ang="0">
                    <a:pos x="327" y="115"/>
                  </a:cxn>
                  <a:cxn ang="0">
                    <a:pos x="336" y="50"/>
                  </a:cxn>
                </a:cxnLst>
                <a:rect l="0" t="0" r="r" b="b"/>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prstTxWarp prst="textNoShape">
                  <a:avLst/>
                </a:prstTxWarp>
              </a:bodyPr>
              <a:lstStyle/>
              <a:p>
                <a:endParaRPr lang="en-US"/>
              </a:p>
            </p:txBody>
          </p:sp>
          <p:sp>
            <p:nvSpPr>
              <p:cNvPr id="204927" name="Freeform 127"/>
              <p:cNvSpPr>
                <a:spLocks/>
              </p:cNvSpPr>
              <p:nvPr/>
            </p:nvSpPr>
            <p:spPr bwMode="auto">
              <a:xfrm>
                <a:off x="6536" y="14540"/>
                <a:ext cx="225" cy="85"/>
              </a:xfrm>
              <a:custGeom>
                <a:avLst/>
                <a:gdLst/>
                <a:ahLst/>
                <a:cxnLst>
                  <a:cxn ang="0">
                    <a:pos x="225" y="39"/>
                  </a:cxn>
                  <a:cxn ang="0">
                    <a:pos x="0" y="0"/>
                  </a:cxn>
                  <a:cxn ang="0">
                    <a:pos x="3" y="41"/>
                  </a:cxn>
                  <a:cxn ang="0">
                    <a:pos x="218" y="85"/>
                  </a:cxn>
                  <a:cxn ang="0">
                    <a:pos x="225" y="39"/>
                  </a:cxn>
                </a:cxnLst>
                <a:rect l="0" t="0" r="r" b="b"/>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prstTxWarp prst="textNoShape">
                  <a:avLst/>
                </a:prstTxWarp>
              </a:bodyPr>
              <a:lstStyle/>
              <a:p>
                <a:endParaRPr lang="en-US"/>
              </a:p>
            </p:txBody>
          </p:sp>
          <p:sp>
            <p:nvSpPr>
              <p:cNvPr id="204928" name="Freeform 128"/>
              <p:cNvSpPr>
                <a:spLocks/>
              </p:cNvSpPr>
              <p:nvPr/>
            </p:nvSpPr>
            <p:spPr bwMode="auto">
              <a:xfrm>
                <a:off x="5972" y="14624"/>
                <a:ext cx="1325" cy="439"/>
              </a:xfrm>
              <a:custGeom>
                <a:avLst/>
                <a:gdLst/>
                <a:ahLst/>
                <a:cxnLst>
                  <a:cxn ang="0">
                    <a:pos x="0" y="132"/>
                  </a:cxn>
                  <a:cxn ang="0">
                    <a:pos x="3" y="132"/>
                  </a:cxn>
                  <a:cxn ang="0">
                    <a:pos x="10" y="130"/>
                  </a:cxn>
                  <a:cxn ang="0">
                    <a:pos x="24" y="128"/>
                  </a:cxn>
                  <a:cxn ang="0">
                    <a:pos x="42" y="125"/>
                  </a:cxn>
                  <a:cxn ang="0">
                    <a:pos x="62" y="121"/>
                  </a:cxn>
                  <a:cxn ang="0">
                    <a:pos x="86" y="116"/>
                  </a:cxn>
                  <a:cxn ang="0">
                    <a:pos x="113" y="109"/>
                  </a:cxn>
                  <a:cxn ang="0">
                    <a:pos x="141" y="102"/>
                  </a:cxn>
                  <a:cxn ang="0">
                    <a:pos x="170" y="94"/>
                  </a:cxn>
                  <a:cxn ang="0">
                    <a:pos x="199" y="85"/>
                  </a:cxn>
                  <a:cxn ang="0">
                    <a:pos x="228" y="74"/>
                  </a:cxn>
                  <a:cxn ang="0">
                    <a:pos x="257" y="62"/>
                  </a:cxn>
                  <a:cxn ang="0">
                    <a:pos x="285" y="48"/>
                  </a:cxn>
                  <a:cxn ang="0">
                    <a:pos x="309" y="34"/>
                  </a:cxn>
                  <a:cxn ang="0">
                    <a:pos x="333" y="18"/>
                  </a:cxn>
                  <a:cxn ang="0">
                    <a:pos x="352" y="0"/>
                  </a:cxn>
                  <a:cxn ang="0">
                    <a:pos x="1325" y="223"/>
                  </a:cxn>
                  <a:cxn ang="0">
                    <a:pos x="1323" y="225"/>
                  </a:cxn>
                  <a:cxn ang="0">
                    <a:pos x="1318" y="230"/>
                  </a:cxn>
                  <a:cxn ang="0">
                    <a:pos x="1309" y="239"/>
                  </a:cxn>
                  <a:cxn ang="0">
                    <a:pos x="1297" y="250"/>
                  </a:cxn>
                  <a:cxn ang="0">
                    <a:pos x="1282" y="263"/>
                  </a:cxn>
                  <a:cxn ang="0">
                    <a:pos x="1265" y="278"/>
                  </a:cxn>
                  <a:cxn ang="0">
                    <a:pos x="1247" y="295"/>
                  </a:cxn>
                  <a:cxn ang="0">
                    <a:pos x="1225" y="312"/>
                  </a:cxn>
                  <a:cxn ang="0">
                    <a:pos x="1202" y="331"/>
                  </a:cxn>
                  <a:cxn ang="0">
                    <a:pos x="1179" y="349"/>
                  </a:cxn>
                  <a:cxn ang="0">
                    <a:pos x="1154" y="367"/>
                  </a:cxn>
                  <a:cxn ang="0">
                    <a:pos x="1128" y="385"/>
                  </a:cxn>
                  <a:cxn ang="0">
                    <a:pos x="1102" y="401"/>
                  </a:cxn>
                  <a:cxn ang="0">
                    <a:pos x="1077" y="415"/>
                  </a:cxn>
                  <a:cxn ang="0">
                    <a:pos x="1051" y="428"/>
                  </a:cxn>
                  <a:cxn ang="0">
                    <a:pos x="1026" y="439"/>
                  </a:cxn>
                  <a:cxn ang="0">
                    <a:pos x="0" y="132"/>
                  </a:cxn>
                </a:cxnLst>
                <a:rect l="0" t="0" r="r" b="b"/>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prstTxWarp prst="textNoShape">
                  <a:avLst/>
                </a:prstTxWarp>
              </a:bodyPr>
              <a:lstStyle/>
              <a:p>
                <a:endParaRPr lang="en-US"/>
              </a:p>
            </p:txBody>
          </p:sp>
          <p:sp>
            <p:nvSpPr>
              <p:cNvPr id="204929" name="Freeform 129"/>
              <p:cNvSpPr>
                <a:spLocks/>
              </p:cNvSpPr>
              <p:nvPr/>
            </p:nvSpPr>
            <p:spPr bwMode="auto">
              <a:xfrm>
                <a:off x="7292" y="14577"/>
                <a:ext cx="472" cy="209"/>
              </a:xfrm>
              <a:custGeom>
                <a:avLst/>
                <a:gdLst/>
                <a:ahLst/>
                <a:cxnLst>
                  <a:cxn ang="0">
                    <a:pos x="47" y="209"/>
                  </a:cxn>
                  <a:cxn ang="0">
                    <a:pos x="472" y="84"/>
                  </a:cxn>
                  <a:cxn ang="0">
                    <a:pos x="215" y="0"/>
                  </a:cxn>
                  <a:cxn ang="0">
                    <a:pos x="5" y="24"/>
                  </a:cxn>
                  <a:cxn ang="0">
                    <a:pos x="0" y="197"/>
                  </a:cxn>
                  <a:cxn ang="0">
                    <a:pos x="47" y="209"/>
                  </a:cxn>
                </a:cxnLst>
                <a:rect l="0" t="0" r="r" b="b"/>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prstTxWarp prst="textNoShape">
                  <a:avLst/>
                </a:prstTxWarp>
              </a:bodyPr>
              <a:lstStyle/>
              <a:p>
                <a:endParaRPr lang="en-US"/>
              </a:p>
            </p:txBody>
          </p:sp>
          <p:sp>
            <p:nvSpPr>
              <p:cNvPr id="204930" name="Freeform 130"/>
              <p:cNvSpPr>
                <a:spLocks/>
              </p:cNvSpPr>
              <p:nvPr/>
            </p:nvSpPr>
            <p:spPr bwMode="auto">
              <a:xfrm>
                <a:off x="6073" y="13679"/>
                <a:ext cx="251" cy="999"/>
              </a:xfrm>
              <a:custGeom>
                <a:avLst/>
                <a:gdLst/>
                <a:ahLst/>
                <a:cxnLst>
                  <a:cxn ang="0">
                    <a:pos x="251" y="23"/>
                  </a:cxn>
                  <a:cxn ang="0">
                    <a:pos x="250" y="22"/>
                  </a:cxn>
                  <a:cxn ang="0">
                    <a:pos x="246" y="20"/>
                  </a:cxn>
                  <a:cxn ang="0">
                    <a:pos x="239" y="18"/>
                  </a:cxn>
                  <a:cxn ang="0">
                    <a:pos x="230" y="15"/>
                  </a:cxn>
                  <a:cxn ang="0">
                    <a:pos x="218" y="11"/>
                  </a:cxn>
                  <a:cxn ang="0">
                    <a:pos x="205" y="7"/>
                  </a:cxn>
                  <a:cxn ang="0">
                    <a:pos x="190" y="4"/>
                  </a:cxn>
                  <a:cxn ang="0">
                    <a:pos x="173" y="1"/>
                  </a:cxn>
                  <a:cxn ang="0">
                    <a:pos x="155" y="0"/>
                  </a:cxn>
                  <a:cxn ang="0">
                    <a:pos x="134" y="0"/>
                  </a:cxn>
                  <a:cxn ang="0">
                    <a:pos x="114" y="2"/>
                  </a:cxn>
                  <a:cxn ang="0">
                    <a:pos x="92" y="5"/>
                  </a:cxn>
                  <a:cxn ang="0">
                    <a:pos x="70" y="12"/>
                  </a:cxn>
                  <a:cxn ang="0">
                    <a:pos x="47" y="20"/>
                  </a:cxn>
                  <a:cxn ang="0">
                    <a:pos x="23" y="32"/>
                  </a:cxn>
                  <a:cxn ang="0">
                    <a:pos x="0" y="47"/>
                  </a:cxn>
                  <a:cxn ang="0">
                    <a:pos x="0" y="999"/>
                  </a:cxn>
                  <a:cxn ang="0">
                    <a:pos x="1" y="999"/>
                  </a:cxn>
                  <a:cxn ang="0">
                    <a:pos x="6" y="999"/>
                  </a:cxn>
                  <a:cxn ang="0">
                    <a:pos x="14" y="998"/>
                  </a:cxn>
                  <a:cxn ang="0">
                    <a:pos x="23" y="997"/>
                  </a:cxn>
                  <a:cxn ang="0">
                    <a:pos x="35" y="995"/>
                  </a:cxn>
                  <a:cxn ang="0">
                    <a:pos x="49" y="993"/>
                  </a:cxn>
                  <a:cxn ang="0">
                    <a:pos x="65" y="990"/>
                  </a:cxn>
                  <a:cxn ang="0">
                    <a:pos x="83" y="985"/>
                  </a:cxn>
                  <a:cxn ang="0">
                    <a:pos x="102" y="980"/>
                  </a:cxn>
                  <a:cxn ang="0">
                    <a:pos x="121" y="973"/>
                  </a:cxn>
                  <a:cxn ang="0">
                    <a:pos x="143" y="966"/>
                  </a:cxn>
                  <a:cxn ang="0">
                    <a:pos x="164" y="956"/>
                  </a:cxn>
                  <a:cxn ang="0">
                    <a:pos x="186" y="945"/>
                  </a:cxn>
                  <a:cxn ang="0">
                    <a:pos x="208" y="934"/>
                  </a:cxn>
                  <a:cxn ang="0">
                    <a:pos x="230" y="919"/>
                  </a:cxn>
                  <a:cxn ang="0">
                    <a:pos x="251" y="903"/>
                  </a:cxn>
                  <a:cxn ang="0">
                    <a:pos x="251" y="23"/>
                  </a:cxn>
                </a:cxnLst>
                <a:rect l="0" t="0" r="r" b="b"/>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prstTxWarp prst="textNoShape">
                  <a:avLst/>
                </a:prstTxWarp>
              </a:bodyPr>
              <a:lstStyle/>
              <a:p>
                <a:endParaRPr lang="en-US"/>
              </a:p>
            </p:txBody>
          </p:sp>
          <p:sp>
            <p:nvSpPr>
              <p:cNvPr id="204931" name="Freeform 131"/>
              <p:cNvSpPr>
                <a:spLocks/>
              </p:cNvSpPr>
              <p:nvPr/>
            </p:nvSpPr>
            <p:spPr bwMode="auto">
              <a:xfrm>
                <a:off x="6080" y="13687"/>
                <a:ext cx="215" cy="843"/>
              </a:xfrm>
              <a:custGeom>
                <a:avLst/>
                <a:gdLst/>
                <a:ahLst/>
                <a:cxnLst>
                  <a:cxn ang="0">
                    <a:pos x="215" y="20"/>
                  </a:cxn>
                  <a:cxn ang="0">
                    <a:pos x="214" y="19"/>
                  </a:cxn>
                  <a:cxn ang="0">
                    <a:pos x="211" y="18"/>
                  </a:cxn>
                  <a:cxn ang="0">
                    <a:pos x="205" y="15"/>
                  </a:cxn>
                  <a:cxn ang="0">
                    <a:pos x="197" y="12"/>
                  </a:cxn>
                  <a:cxn ang="0">
                    <a:pos x="187" y="9"/>
                  </a:cxn>
                  <a:cxn ang="0">
                    <a:pos x="176" y="6"/>
                  </a:cxn>
                  <a:cxn ang="0">
                    <a:pos x="163" y="4"/>
                  </a:cxn>
                  <a:cxn ang="0">
                    <a:pos x="149" y="1"/>
                  </a:cxn>
                  <a:cxn ang="0">
                    <a:pos x="133" y="0"/>
                  </a:cxn>
                  <a:cxn ang="0">
                    <a:pos x="115" y="0"/>
                  </a:cxn>
                  <a:cxn ang="0">
                    <a:pos x="98" y="1"/>
                  </a:cxn>
                  <a:cxn ang="0">
                    <a:pos x="79" y="5"/>
                  </a:cxn>
                  <a:cxn ang="0">
                    <a:pos x="60" y="10"/>
                  </a:cxn>
                  <a:cxn ang="0">
                    <a:pos x="40" y="18"/>
                  </a:cxn>
                  <a:cxn ang="0">
                    <a:pos x="21" y="27"/>
                  </a:cxn>
                  <a:cxn ang="0">
                    <a:pos x="0" y="40"/>
                  </a:cxn>
                  <a:cxn ang="0">
                    <a:pos x="0" y="843"/>
                  </a:cxn>
                  <a:cxn ang="0">
                    <a:pos x="1" y="843"/>
                  </a:cxn>
                  <a:cxn ang="0">
                    <a:pos x="6" y="843"/>
                  </a:cxn>
                  <a:cxn ang="0">
                    <a:pos x="12" y="842"/>
                  </a:cxn>
                  <a:cxn ang="0">
                    <a:pos x="21" y="841"/>
                  </a:cxn>
                  <a:cxn ang="0">
                    <a:pos x="30" y="840"/>
                  </a:cxn>
                  <a:cxn ang="0">
                    <a:pos x="43" y="838"/>
                  </a:cxn>
                  <a:cxn ang="0">
                    <a:pos x="56" y="835"/>
                  </a:cxn>
                  <a:cxn ang="0">
                    <a:pos x="71" y="831"/>
                  </a:cxn>
                  <a:cxn ang="0">
                    <a:pos x="87" y="826"/>
                  </a:cxn>
                  <a:cxn ang="0">
                    <a:pos x="105" y="821"/>
                  </a:cxn>
                  <a:cxn ang="0">
                    <a:pos x="123" y="814"/>
                  </a:cxn>
                  <a:cxn ang="0">
                    <a:pos x="141" y="806"/>
                  </a:cxn>
                  <a:cxn ang="0">
                    <a:pos x="159" y="797"/>
                  </a:cxn>
                  <a:cxn ang="0">
                    <a:pos x="179" y="786"/>
                  </a:cxn>
                  <a:cxn ang="0">
                    <a:pos x="197" y="774"/>
                  </a:cxn>
                  <a:cxn ang="0">
                    <a:pos x="215" y="760"/>
                  </a:cxn>
                  <a:cxn ang="0">
                    <a:pos x="215" y="20"/>
                  </a:cxn>
                </a:cxnLst>
                <a:rect l="0" t="0" r="r" b="b"/>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prstTxWarp prst="textNoShape">
                  <a:avLst/>
                </a:prstTxWarp>
              </a:bodyPr>
              <a:lstStyle/>
              <a:p>
                <a:endParaRPr lang="en-US"/>
              </a:p>
            </p:txBody>
          </p:sp>
          <p:sp>
            <p:nvSpPr>
              <p:cNvPr id="204932" name="Freeform 132"/>
              <p:cNvSpPr>
                <a:spLocks/>
              </p:cNvSpPr>
              <p:nvPr/>
            </p:nvSpPr>
            <p:spPr bwMode="auto">
              <a:xfrm>
                <a:off x="6087" y="13696"/>
                <a:ext cx="180" cy="685"/>
              </a:xfrm>
              <a:custGeom>
                <a:avLst/>
                <a:gdLst/>
                <a:ahLst/>
                <a:cxnLst>
                  <a:cxn ang="0">
                    <a:pos x="180" y="16"/>
                  </a:cxn>
                  <a:cxn ang="0">
                    <a:pos x="179" y="16"/>
                  </a:cxn>
                  <a:cxn ang="0">
                    <a:pos x="176" y="14"/>
                  </a:cxn>
                  <a:cxn ang="0">
                    <a:pos x="172" y="12"/>
                  </a:cxn>
                  <a:cxn ang="0">
                    <a:pos x="165" y="10"/>
                  </a:cxn>
                  <a:cxn ang="0">
                    <a:pos x="157" y="8"/>
                  </a:cxn>
                  <a:cxn ang="0">
                    <a:pos x="147" y="4"/>
                  </a:cxn>
                  <a:cxn ang="0">
                    <a:pos x="136" y="2"/>
                  </a:cxn>
                  <a:cxn ang="0">
                    <a:pos x="125" y="0"/>
                  </a:cxn>
                  <a:cxn ang="0">
                    <a:pos x="111" y="0"/>
                  </a:cxn>
                  <a:cxn ang="0">
                    <a:pos x="97" y="0"/>
                  </a:cxn>
                  <a:cxn ang="0">
                    <a:pos x="81" y="1"/>
                  </a:cxn>
                  <a:cxn ang="0">
                    <a:pos x="66" y="3"/>
                  </a:cxn>
                  <a:cxn ang="0">
                    <a:pos x="50" y="8"/>
                  </a:cxn>
                  <a:cxn ang="0">
                    <a:pos x="33" y="14"/>
                  </a:cxn>
                  <a:cxn ang="0">
                    <a:pos x="17" y="23"/>
                  </a:cxn>
                  <a:cxn ang="0">
                    <a:pos x="0" y="33"/>
                  </a:cxn>
                  <a:cxn ang="0">
                    <a:pos x="0" y="685"/>
                  </a:cxn>
                  <a:cxn ang="0">
                    <a:pos x="1" y="685"/>
                  </a:cxn>
                  <a:cxn ang="0">
                    <a:pos x="4" y="685"/>
                  </a:cxn>
                  <a:cxn ang="0">
                    <a:pos x="9" y="684"/>
                  </a:cxn>
                  <a:cxn ang="0">
                    <a:pos x="17" y="683"/>
                  </a:cxn>
                  <a:cxn ang="0">
                    <a:pos x="26" y="682"/>
                  </a:cxn>
                  <a:cxn ang="0">
                    <a:pos x="35" y="681"/>
                  </a:cxn>
                  <a:cxn ang="0">
                    <a:pos x="47" y="678"/>
                  </a:cxn>
                  <a:cxn ang="0">
                    <a:pos x="60" y="676"/>
                  </a:cxn>
                  <a:cxn ang="0">
                    <a:pos x="73" y="671"/>
                  </a:cxn>
                  <a:cxn ang="0">
                    <a:pos x="87" y="667"/>
                  </a:cxn>
                  <a:cxn ang="0">
                    <a:pos x="102" y="662"/>
                  </a:cxn>
                  <a:cxn ang="0">
                    <a:pos x="118" y="655"/>
                  </a:cxn>
                  <a:cxn ang="0">
                    <a:pos x="133" y="648"/>
                  </a:cxn>
                  <a:cxn ang="0">
                    <a:pos x="149" y="639"/>
                  </a:cxn>
                  <a:cxn ang="0">
                    <a:pos x="165" y="628"/>
                  </a:cxn>
                  <a:cxn ang="0">
                    <a:pos x="180" y="617"/>
                  </a:cxn>
                  <a:cxn ang="0">
                    <a:pos x="180" y="16"/>
                  </a:cxn>
                </a:cxnLst>
                <a:rect l="0" t="0" r="r" b="b"/>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prstTxWarp prst="textNoShape">
                  <a:avLst/>
                </a:prstTxWarp>
              </a:bodyPr>
              <a:lstStyle/>
              <a:p>
                <a:endParaRPr lang="en-US"/>
              </a:p>
            </p:txBody>
          </p:sp>
          <p:sp>
            <p:nvSpPr>
              <p:cNvPr id="204933" name="Freeform 133"/>
              <p:cNvSpPr>
                <a:spLocks/>
              </p:cNvSpPr>
              <p:nvPr/>
            </p:nvSpPr>
            <p:spPr bwMode="auto">
              <a:xfrm>
                <a:off x="6093" y="13704"/>
                <a:ext cx="146" cy="530"/>
              </a:xfrm>
              <a:custGeom>
                <a:avLst/>
                <a:gdLst/>
                <a:ahLst/>
                <a:cxnLst>
                  <a:cxn ang="0">
                    <a:pos x="146" y="14"/>
                  </a:cxn>
                  <a:cxn ang="0">
                    <a:pos x="143" y="12"/>
                  </a:cxn>
                  <a:cxn ang="0">
                    <a:pos x="134" y="8"/>
                  </a:cxn>
                  <a:cxn ang="0">
                    <a:pos x="120" y="4"/>
                  </a:cxn>
                  <a:cxn ang="0">
                    <a:pos x="101" y="1"/>
                  </a:cxn>
                  <a:cxn ang="0">
                    <a:pos x="79" y="0"/>
                  </a:cxn>
                  <a:cxn ang="0">
                    <a:pos x="54" y="3"/>
                  </a:cxn>
                  <a:cxn ang="0">
                    <a:pos x="27" y="11"/>
                  </a:cxn>
                  <a:cxn ang="0">
                    <a:pos x="0" y="27"/>
                  </a:cxn>
                  <a:cxn ang="0">
                    <a:pos x="0" y="530"/>
                  </a:cxn>
                  <a:cxn ang="0">
                    <a:pos x="3" y="530"/>
                  </a:cxn>
                  <a:cxn ang="0">
                    <a:pos x="14" y="529"/>
                  </a:cxn>
                  <a:cxn ang="0">
                    <a:pos x="29" y="526"/>
                  </a:cxn>
                  <a:cxn ang="0">
                    <a:pos x="49" y="521"/>
                  </a:cxn>
                  <a:cxn ang="0">
                    <a:pos x="71" y="514"/>
                  </a:cxn>
                  <a:cxn ang="0">
                    <a:pos x="96" y="505"/>
                  </a:cxn>
                  <a:cxn ang="0">
                    <a:pos x="121" y="492"/>
                  </a:cxn>
                  <a:cxn ang="0">
                    <a:pos x="146" y="475"/>
                  </a:cxn>
                  <a:cxn ang="0">
                    <a:pos x="146" y="14"/>
                  </a:cxn>
                </a:cxnLst>
                <a:rect l="0" t="0" r="r" b="b"/>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prstTxWarp prst="textNoShape">
                  <a:avLst/>
                </a:prstTxWarp>
              </a:bodyPr>
              <a:lstStyle/>
              <a:p>
                <a:endParaRPr lang="en-US"/>
              </a:p>
            </p:txBody>
          </p:sp>
          <p:sp>
            <p:nvSpPr>
              <p:cNvPr id="204934" name="Freeform 134"/>
              <p:cNvSpPr>
                <a:spLocks/>
              </p:cNvSpPr>
              <p:nvPr/>
            </p:nvSpPr>
            <p:spPr bwMode="auto">
              <a:xfrm>
                <a:off x="6101" y="13712"/>
                <a:ext cx="109" cy="373"/>
              </a:xfrm>
              <a:custGeom>
                <a:avLst/>
                <a:gdLst/>
                <a:ahLst/>
                <a:cxnLst>
                  <a:cxn ang="0">
                    <a:pos x="109" y="10"/>
                  </a:cxn>
                  <a:cxn ang="0">
                    <a:pos x="107" y="9"/>
                  </a:cxn>
                  <a:cxn ang="0">
                    <a:pos x="100" y="6"/>
                  </a:cxn>
                  <a:cxn ang="0">
                    <a:pos x="89" y="2"/>
                  </a:cxn>
                  <a:cxn ang="0">
                    <a:pos x="75" y="0"/>
                  </a:cxn>
                  <a:cxn ang="0">
                    <a:pos x="59" y="0"/>
                  </a:cxn>
                  <a:cxn ang="0">
                    <a:pos x="39" y="2"/>
                  </a:cxn>
                  <a:cxn ang="0">
                    <a:pos x="20" y="9"/>
                  </a:cxn>
                  <a:cxn ang="0">
                    <a:pos x="0" y="21"/>
                  </a:cxn>
                  <a:cxn ang="0">
                    <a:pos x="0" y="373"/>
                  </a:cxn>
                  <a:cxn ang="0">
                    <a:pos x="2" y="373"/>
                  </a:cxn>
                  <a:cxn ang="0">
                    <a:pos x="9" y="372"/>
                  </a:cxn>
                  <a:cxn ang="0">
                    <a:pos x="21" y="369"/>
                  </a:cxn>
                  <a:cxn ang="0">
                    <a:pos x="36" y="366"/>
                  </a:cxn>
                  <a:cxn ang="0">
                    <a:pos x="53" y="362"/>
                  </a:cxn>
                  <a:cxn ang="0">
                    <a:pos x="72" y="354"/>
                  </a:cxn>
                  <a:cxn ang="0">
                    <a:pos x="90" y="343"/>
                  </a:cxn>
                  <a:cxn ang="0">
                    <a:pos x="109" y="331"/>
                  </a:cxn>
                  <a:cxn ang="0">
                    <a:pos x="109" y="10"/>
                  </a:cxn>
                </a:cxnLst>
                <a:rect l="0" t="0" r="r" b="b"/>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prstTxWarp prst="textNoShape">
                  <a:avLst/>
                </a:prstTxWarp>
              </a:bodyPr>
              <a:lstStyle/>
              <a:p>
                <a:endParaRPr lang="en-US"/>
              </a:p>
            </p:txBody>
          </p:sp>
          <p:sp>
            <p:nvSpPr>
              <p:cNvPr id="204935" name="Freeform 135"/>
              <p:cNvSpPr>
                <a:spLocks/>
              </p:cNvSpPr>
              <p:nvPr/>
            </p:nvSpPr>
            <p:spPr bwMode="auto">
              <a:xfrm>
                <a:off x="6107" y="13721"/>
                <a:ext cx="75" cy="216"/>
              </a:xfrm>
              <a:custGeom>
                <a:avLst/>
                <a:gdLst/>
                <a:ahLst/>
                <a:cxnLst>
                  <a:cxn ang="0">
                    <a:pos x="75" y="6"/>
                  </a:cxn>
                  <a:cxn ang="0">
                    <a:pos x="73" y="5"/>
                  </a:cxn>
                  <a:cxn ang="0">
                    <a:pos x="69" y="4"/>
                  </a:cxn>
                  <a:cxn ang="0">
                    <a:pos x="61" y="2"/>
                  </a:cxn>
                  <a:cxn ang="0">
                    <a:pos x="52" y="0"/>
                  </a:cxn>
                  <a:cxn ang="0">
                    <a:pos x="41" y="0"/>
                  </a:cxn>
                  <a:cxn ang="0">
                    <a:pos x="28" y="1"/>
                  </a:cxn>
                  <a:cxn ang="0">
                    <a:pos x="14" y="6"/>
                  </a:cxn>
                  <a:cxn ang="0">
                    <a:pos x="0" y="14"/>
                  </a:cxn>
                  <a:cxn ang="0">
                    <a:pos x="0" y="216"/>
                  </a:cxn>
                  <a:cxn ang="0">
                    <a:pos x="2" y="216"/>
                  </a:cxn>
                  <a:cxn ang="0">
                    <a:pos x="7" y="215"/>
                  </a:cxn>
                  <a:cxn ang="0">
                    <a:pos x="15" y="214"/>
                  </a:cxn>
                  <a:cxn ang="0">
                    <a:pos x="25" y="211"/>
                  </a:cxn>
                  <a:cxn ang="0">
                    <a:pos x="37" y="208"/>
                  </a:cxn>
                  <a:cxn ang="0">
                    <a:pos x="50" y="203"/>
                  </a:cxn>
                  <a:cxn ang="0">
                    <a:pos x="63" y="195"/>
                  </a:cxn>
                  <a:cxn ang="0">
                    <a:pos x="75" y="187"/>
                  </a:cxn>
                  <a:cxn ang="0">
                    <a:pos x="75" y="6"/>
                  </a:cxn>
                </a:cxnLst>
                <a:rect l="0" t="0" r="r" b="b"/>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prstTxWarp prst="textNoShape">
                  <a:avLst/>
                </a:prstTxWarp>
              </a:bodyPr>
              <a:lstStyle/>
              <a:p>
                <a:endParaRPr lang="en-US"/>
              </a:p>
            </p:txBody>
          </p:sp>
          <p:sp>
            <p:nvSpPr>
              <p:cNvPr id="204936" name="Freeform 136"/>
              <p:cNvSpPr>
                <a:spLocks/>
              </p:cNvSpPr>
              <p:nvPr/>
            </p:nvSpPr>
            <p:spPr bwMode="auto">
              <a:xfrm>
                <a:off x="7013" y="14340"/>
                <a:ext cx="110" cy="111"/>
              </a:xfrm>
              <a:custGeom>
                <a:avLst/>
                <a:gdLst/>
                <a:ahLst/>
                <a:cxnLst>
                  <a:cxn ang="0">
                    <a:pos x="55" y="111"/>
                  </a:cxn>
                  <a:cxn ang="0">
                    <a:pos x="66" y="110"/>
                  </a:cxn>
                  <a:cxn ang="0">
                    <a:pos x="76" y="106"/>
                  </a:cxn>
                  <a:cxn ang="0">
                    <a:pos x="85" y="101"/>
                  </a:cxn>
                  <a:cxn ang="0">
                    <a:pos x="94" y="94"/>
                  </a:cxn>
                  <a:cxn ang="0">
                    <a:pos x="100" y="86"/>
                  </a:cxn>
                  <a:cxn ang="0">
                    <a:pos x="106" y="77"/>
                  </a:cxn>
                  <a:cxn ang="0">
                    <a:pos x="109" y="66"/>
                  </a:cxn>
                  <a:cxn ang="0">
                    <a:pos x="110" y="56"/>
                  </a:cxn>
                  <a:cxn ang="0">
                    <a:pos x="109" y="44"/>
                  </a:cxn>
                  <a:cxn ang="0">
                    <a:pos x="106" y="34"/>
                  </a:cxn>
                  <a:cxn ang="0">
                    <a:pos x="100" y="24"/>
                  </a:cxn>
                  <a:cxn ang="0">
                    <a:pos x="94" y="17"/>
                  </a:cxn>
                  <a:cxn ang="0">
                    <a:pos x="85" y="9"/>
                  </a:cxn>
                  <a:cxn ang="0">
                    <a:pos x="76" y="5"/>
                  </a:cxn>
                  <a:cxn ang="0">
                    <a:pos x="66" y="2"/>
                  </a:cxn>
                  <a:cxn ang="0">
                    <a:pos x="55" y="0"/>
                  </a:cxn>
                  <a:cxn ang="0">
                    <a:pos x="44" y="2"/>
                  </a:cxn>
                  <a:cxn ang="0">
                    <a:pos x="33" y="5"/>
                  </a:cxn>
                  <a:cxn ang="0">
                    <a:pos x="25" y="9"/>
                  </a:cxn>
                  <a:cxn ang="0">
                    <a:pos x="16" y="17"/>
                  </a:cxn>
                  <a:cxn ang="0">
                    <a:pos x="10" y="24"/>
                  </a:cxn>
                  <a:cxn ang="0">
                    <a:pos x="4" y="34"/>
                  </a:cxn>
                  <a:cxn ang="0">
                    <a:pos x="1" y="44"/>
                  </a:cxn>
                  <a:cxn ang="0">
                    <a:pos x="0" y="56"/>
                  </a:cxn>
                  <a:cxn ang="0">
                    <a:pos x="1" y="66"/>
                  </a:cxn>
                  <a:cxn ang="0">
                    <a:pos x="4" y="77"/>
                  </a:cxn>
                  <a:cxn ang="0">
                    <a:pos x="10" y="86"/>
                  </a:cxn>
                  <a:cxn ang="0">
                    <a:pos x="16" y="94"/>
                  </a:cxn>
                  <a:cxn ang="0">
                    <a:pos x="25" y="101"/>
                  </a:cxn>
                  <a:cxn ang="0">
                    <a:pos x="33" y="106"/>
                  </a:cxn>
                  <a:cxn ang="0">
                    <a:pos x="44" y="110"/>
                  </a:cxn>
                  <a:cxn ang="0">
                    <a:pos x="55" y="111"/>
                  </a:cxn>
                </a:cxnLst>
                <a:rect l="0" t="0" r="r" b="b"/>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prstTxWarp prst="textNoShape">
                  <a:avLst/>
                </a:prstTxWarp>
              </a:bodyPr>
              <a:lstStyle/>
              <a:p>
                <a:endParaRPr lang="en-US"/>
              </a:p>
            </p:txBody>
          </p:sp>
          <p:sp>
            <p:nvSpPr>
              <p:cNvPr id="204937" name="Freeform 137"/>
              <p:cNvSpPr>
                <a:spLocks/>
              </p:cNvSpPr>
              <p:nvPr/>
            </p:nvSpPr>
            <p:spPr bwMode="auto">
              <a:xfrm>
                <a:off x="6676" y="14343"/>
                <a:ext cx="55" cy="55"/>
              </a:xfrm>
              <a:custGeom>
                <a:avLst/>
                <a:gdLst/>
                <a:ahLst/>
                <a:cxnLst>
                  <a:cxn ang="0">
                    <a:pos x="27" y="55"/>
                  </a:cxn>
                  <a:cxn ang="0">
                    <a:pos x="38" y="53"/>
                  </a:cxn>
                  <a:cxn ang="0">
                    <a:pos x="48" y="46"/>
                  </a:cxn>
                  <a:cxn ang="0">
                    <a:pos x="53" y="37"/>
                  </a:cxn>
                  <a:cxn ang="0">
                    <a:pos x="55" y="27"/>
                  </a:cxn>
                  <a:cxn ang="0">
                    <a:pos x="53" y="16"/>
                  </a:cxn>
                  <a:cxn ang="0">
                    <a:pos x="48" y="7"/>
                  </a:cxn>
                  <a:cxn ang="0">
                    <a:pos x="38" y="2"/>
                  </a:cxn>
                  <a:cxn ang="0">
                    <a:pos x="27" y="0"/>
                  </a:cxn>
                  <a:cxn ang="0">
                    <a:pos x="16" y="2"/>
                  </a:cxn>
                  <a:cxn ang="0">
                    <a:pos x="8" y="7"/>
                  </a:cxn>
                  <a:cxn ang="0">
                    <a:pos x="2" y="16"/>
                  </a:cxn>
                  <a:cxn ang="0">
                    <a:pos x="0" y="27"/>
                  </a:cxn>
                  <a:cxn ang="0">
                    <a:pos x="2" y="37"/>
                  </a:cxn>
                  <a:cxn ang="0">
                    <a:pos x="8" y="46"/>
                  </a:cxn>
                  <a:cxn ang="0">
                    <a:pos x="16" y="53"/>
                  </a:cxn>
                  <a:cxn ang="0">
                    <a:pos x="27" y="55"/>
                  </a:cxn>
                </a:cxnLst>
                <a:rect l="0" t="0" r="r" b="b"/>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prstTxWarp prst="textNoShape">
                  <a:avLst/>
                </a:prstTxWarp>
              </a:bodyPr>
              <a:lstStyle/>
              <a:p>
                <a:endParaRPr lang="en-US"/>
              </a:p>
            </p:txBody>
          </p:sp>
          <p:sp>
            <p:nvSpPr>
              <p:cNvPr id="204938" name="Freeform 138"/>
              <p:cNvSpPr>
                <a:spLocks/>
              </p:cNvSpPr>
              <p:nvPr/>
            </p:nvSpPr>
            <p:spPr bwMode="auto">
              <a:xfrm>
                <a:off x="6770" y="14345"/>
                <a:ext cx="55" cy="55"/>
              </a:xfrm>
              <a:custGeom>
                <a:avLst/>
                <a:gdLst/>
                <a:ahLst/>
                <a:cxnLst>
                  <a:cxn ang="0">
                    <a:pos x="28" y="55"/>
                  </a:cxn>
                  <a:cxn ang="0">
                    <a:pos x="39" y="53"/>
                  </a:cxn>
                  <a:cxn ang="0">
                    <a:pos x="47" y="47"/>
                  </a:cxn>
                  <a:cxn ang="0">
                    <a:pos x="53" y="39"/>
                  </a:cxn>
                  <a:cxn ang="0">
                    <a:pos x="55" y="28"/>
                  </a:cxn>
                  <a:cxn ang="0">
                    <a:pos x="53" y="17"/>
                  </a:cxn>
                  <a:cxn ang="0">
                    <a:pos x="47" y="8"/>
                  </a:cxn>
                  <a:cxn ang="0">
                    <a:pos x="39" y="2"/>
                  </a:cxn>
                  <a:cxn ang="0">
                    <a:pos x="28" y="0"/>
                  </a:cxn>
                  <a:cxn ang="0">
                    <a:pos x="17" y="2"/>
                  </a:cxn>
                  <a:cxn ang="0">
                    <a:pos x="9" y="8"/>
                  </a:cxn>
                  <a:cxn ang="0">
                    <a:pos x="2" y="17"/>
                  </a:cxn>
                  <a:cxn ang="0">
                    <a:pos x="0" y="28"/>
                  </a:cxn>
                  <a:cxn ang="0">
                    <a:pos x="2" y="39"/>
                  </a:cxn>
                  <a:cxn ang="0">
                    <a:pos x="9" y="47"/>
                  </a:cxn>
                  <a:cxn ang="0">
                    <a:pos x="17" y="53"/>
                  </a:cxn>
                  <a:cxn ang="0">
                    <a:pos x="28" y="55"/>
                  </a:cxn>
                </a:cxnLst>
                <a:rect l="0" t="0" r="r" b="b"/>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prstTxWarp prst="textNoShape">
                  <a:avLst/>
                </a:prstTxWarp>
              </a:bodyPr>
              <a:lstStyle/>
              <a:p>
                <a:endParaRPr lang="en-US"/>
              </a:p>
            </p:txBody>
          </p:sp>
          <p:sp>
            <p:nvSpPr>
              <p:cNvPr id="204939" name="Freeform 139"/>
              <p:cNvSpPr>
                <a:spLocks/>
              </p:cNvSpPr>
              <p:nvPr/>
            </p:nvSpPr>
            <p:spPr bwMode="auto">
              <a:xfrm>
                <a:off x="6401" y="13591"/>
                <a:ext cx="156" cy="752"/>
              </a:xfrm>
              <a:custGeom>
                <a:avLst/>
                <a:gdLst/>
                <a:ahLst/>
                <a:cxnLst>
                  <a:cxn ang="0">
                    <a:pos x="48" y="15"/>
                  </a:cxn>
                  <a:cxn ang="0">
                    <a:pos x="44" y="30"/>
                  </a:cxn>
                  <a:cxn ang="0">
                    <a:pos x="33" y="73"/>
                  </a:cxn>
                  <a:cxn ang="0">
                    <a:pos x="19" y="140"/>
                  </a:cxn>
                  <a:cxn ang="0">
                    <a:pos x="7" y="229"/>
                  </a:cxn>
                  <a:cxn ang="0">
                    <a:pos x="0" y="337"/>
                  </a:cxn>
                  <a:cxn ang="0">
                    <a:pos x="1" y="462"/>
                  </a:cxn>
                  <a:cxn ang="0">
                    <a:pos x="14" y="602"/>
                  </a:cxn>
                  <a:cxn ang="0">
                    <a:pos x="43" y="752"/>
                  </a:cxn>
                  <a:cxn ang="0">
                    <a:pos x="150" y="746"/>
                  </a:cxn>
                  <a:cxn ang="0">
                    <a:pos x="146" y="724"/>
                  </a:cxn>
                  <a:cxn ang="0">
                    <a:pos x="135" y="663"/>
                  </a:cxn>
                  <a:cxn ang="0">
                    <a:pos x="123" y="574"/>
                  </a:cxn>
                  <a:cxn ang="0">
                    <a:pos x="111" y="463"/>
                  </a:cxn>
                  <a:cxn ang="0">
                    <a:pos x="104" y="342"/>
                  </a:cxn>
                  <a:cxn ang="0">
                    <a:pos x="107" y="220"/>
                  </a:cxn>
                  <a:cxn ang="0">
                    <a:pos x="124" y="106"/>
                  </a:cxn>
                  <a:cxn ang="0">
                    <a:pos x="156" y="9"/>
                  </a:cxn>
                  <a:cxn ang="0">
                    <a:pos x="156" y="8"/>
                  </a:cxn>
                  <a:cxn ang="0">
                    <a:pos x="156" y="6"/>
                  </a:cxn>
                  <a:cxn ang="0">
                    <a:pos x="154" y="4"/>
                  </a:cxn>
                  <a:cxn ang="0">
                    <a:pos x="147" y="0"/>
                  </a:cxn>
                  <a:cxn ang="0">
                    <a:pos x="134" y="0"/>
                  </a:cxn>
                  <a:cxn ang="0">
                    <a:pos x="115" y="1"/>
                  </a:cxn>
                  <a:cxn ang="0">
                    <a:pos x="87" y="7"/>
                  </a:cxn>
                  <a:cxn ang="0">
                    <a:pos x="48" y="15"/>
                  </a:cxn>
                </a:cxnLst>
                <a:rect l="0" t="0" r="r" b="b"/>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prstTxWarp prst="textNoShape">
                  <a:avLst/>
                </a:prstTxWarp>
              </a:bodyPr>
              <a:lstStyle/>
              <a:p>
                <a:endParaRPr lang="en-US"/>
              </a:p>
            </p:txBody>
          </p:sp>
          <p:sp>
            <p:nvSpPr>
              <p:cNvPr id="204940" name="Freeform 140"/>
              <p:cNvSpPr>
                <a:spLocks/>
              </p:cNvSpPr>
              <p:nvPr/>
            </p:nvSpPr>
            <p:spPr bwMode="auto">
              <a:xfrm>
                <a:off x="7205" y="13498"/>
                <a:ext cx="212" cy="839"/>
              </a:xfrm>
              <a:custGeom>
                <a:avLst/>
                <a:gdLst/>
                <a:ahLst/>
                <a:cxnLst>
                  <a:cxn ang="0">
                    <a:pos x="212" y="6"/>
                  </a:cxn>
                  <a:cxn ang="0">
                    <a:pos x="206" y="11"/>
                  </a:cxn>
                  <a:cxn ang="0">
                    <a:pos x="192" y="33"/>
                  </a:cxn>
                  <a:cxn ang="0">
                    <a:pos x="174" y="77"/>
                  </a:cxn>
                  <a:cxn ang="0">
                    <a:pos x="156" y="148"/>
                  </a:cxn>
                  <a:cxn ang="0">
                    <a:pos x="141" y="254"/>
                  </a:cxn>
                  <a:cxn ang="0">
                    <a:pos x="133" y="401"/>
                  </a:cxn>
                  <a:cxn ang="0">
                    <a:pos x="137" y="593"/>
                  </a:cxn>
                  <a:cxn ang="0">
                    <a:pos x="158" y="839"/>
                  </a:cxn>
                  <a:cxn ang="0">
                    <a:pos x="38" y="839"/>
                  </a:cxn>
                  <a:cxn ang="0">
                    <a:pos x="34" y="814"/>
                  </a:cxn>
                  <a:cxn ang="0">
                    <a:pos x="24" y="746"/>
                  </a:cxn>
                  <a:cxn ang="0">
                    <a:pos x="12" y="645"/>
                  </a:cxn>
                  <a:cxn ang="0">
                    <a:pos x="3" y="521"/>
                  </a:cxn>
                  <a:cxn ang="0">
                    <a:pos x="0" y="384"/>
                  </a:cxn>
                  <a:cxn ang="0">
                    <a:pos x="6" y="244"/>
                  </a:cxn>
                  <a:cxn ang="0">
                    <a:pos x="29" y="114"/>
                  </a:cxn>
                  <a:cxn ang="0">
                    <a:pos x="68" y="0"/>
                  </a:cxn>
                  <a:cxn ang="0">
                    <a:pos x="212" y="6"/>
                  </a:cxn>
                </a:cxnLst>
                <a:rect l="0" t="0" r="r" b="b"/>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prstTxWarp prst="textNoShape">
                  <a:avLst/>
                </a:prstTxWarp>
              </a:bodyPr>
              <a:lstStyle/>
              <a:p>
                <a:endParaRPr lang="en-US"/>
              </a:p>
            </p:txBody>
          </p:sp>
          <p:sp>
            <p:nvSpPr>
              <p:cNvPr id="204941" name="Freeform 141"/>
              <p:cNvSpPr>
                <a:spLocks/>
              </p:cNvSpPr>
              <p:nvPr/>
            </p:nvSpPr>
            <p:spPr bwMode="auto">
              <a:xfrm>
                <a:off x="6406" y="13636"/>
                <a:ext cx="137" cy="656"/>
              </a:xfrm>
              <a:custGeom>
                <a:avLst/>
                <a:gdLst/>
                <a:ahLst/>
                <a:cxnLst>
                  <a:cxn ang="0">
                    <a:pos x="43" y="12"/>
                  </a:cxn>
                  <a:cxn ang="0">
                    <a:pos x="39" y="25"/>
                  </a:cxn>
                  <a:cxn ang="0">
                    <a:pos x="30" y="62"/>
                  </a:cxn>
                  <a:cxn ang="0">
                    <a:pos x="19" y="122"/>
                  </a:cxn>
                  <a:cxn ang="0">
                    <a:pos x="7" y="199"/>
                  </a:cxn>
                  <a:cxn ang="0">
                    <a:pos x="0" y="294"/>
                  </a:cxn>
                  <a:cxn ang="0">
                    <a:pos x="1" y="403"/>
                  </a:cxn>
                  <a:cxn ang="0">
                    <a:pos x="12" y="524"/>
                  </a:cxn>
                  <a:cxn ang="0">
                    <a:pos x="38" y="656"/>
                  </a:cxn>
                  <a:cxn ang="0">
                    <a:pos x="132" y="650"/>
                  </a:cxn>
                  <a:cxn ang="0">
                    <a:pos x="127" y="631"/>
                  </a:cxn>
                  <a:cxn ang="0">
                    <a:pos x="119" y="578"/>
                  </a:cxn>
                  <a:cxn ang="0">
                    <a:pos x="107" y="499"/>
                  </a:cxn>
                  <a:cxn ang="0">
                    <a:pos x="97" y="403"/>
                  </a:cxn>
                  <a:cxn ang="0">
                    <a:pos x="92" y="297"/>
                  </a:cxn>
                  <a:cxn ang="0">
                    <a:pos x="94" y="192"/>
                  </a:cxn>
                  <a:cxn ang="0">
                    <a:pos x="108" y="91"/>
                  </a:cxn>
                  <a:cxn ang="0">
                    <a:pos x="137" y="7"/>
                  </a:cxn>
                  <a:cxn ang="0">
                    <a:pos x="137" y="6"/>
                  </a:cxn>
                  <a:cxn ang="0">
                    <a:pos x="137" y="4"/>
                  </a:cxn>
                  <a:cxn ang="0">
                    <a:pos x="135" y="2"/>
                  </a:cxn>
                  <a:cxn ang="0">
                    <a:pos x="129" y="0"/>
                  </a:cxn>
                  <a:cxn ang="0">
                    <a:pos x="119" y="0"/>
                  </a:cxn>
                  <a:cxn ang="0">
                    <a:pos x="101" y="1"/>
                  </a:cxn>
                  <a:cxn ang="0">
                    <a:pos x="77" y="5"/>
                  </a:cxn>
                  <a:cxn ang="0">
                    <a:pos x="43" y="12"/>
                  </a:cxn>
                </a:cxnLst>
                <a:rect l="0" t="0" r="r" b="b"/>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prstTxWarp prst="textNoShape">
                  <a:avLst/>
                </a:prstTxWarp>
              </a:bodyPr>
              <a:lstStyle/>
              <a:p>
                <a:endParaRPr lang="en-US"/>
              </a:p>
            </p:txBody>
          </p:sp>
          <p:sp>
            <p:nvSpPr>
              <p:cNvPr id="204942" name="Freeform 142"/>
              <p:cNvSpPr>
                <a:spLocks/>
              </p:cNvSpPr>
              <p:nvPr/>
            </p:nvSpPr>
            <p:spPr bwMode="auto">
              <a:xfrm>
                <a:off x="6412" y="13680"/>
                <a:ext cx="116" cy="560"/>
              </a:xfrm>
              <a:custGeom>
                <a:avLst/>
                <a:gdLst/>
                <a:ahLst/>
                <a:cxnLst>
                  <a:cxn ang="0">
                    <a:pos x="36" y="11"/>
                  </a:cxn>
                  <a:cxn ang="0">
                    <a:pos x="33" y="21"/>
                  </a:cxn>
                  <a:cxn ang="0">
                    <a:pos x="24" y="53"/>
                  </a:cxn>
                  <a:cxn ang="0">
                    <a:pos x="15" y="103"/>
                  </a:cxn>
                  <a:cxn ang="0">
                    <a:pos x="5" y="169"/>
                  </a:cxn>
                  <a:cxn ang="0">
                    <a:pos x="0" y="250"/>
                  </a:cxn>
                  <a:cxn ang="0">
                    <a:pos x="1" y="344"/>
                  </a:cxn>
                  <a:cxn ang="0">
                    <a:pos x="10" y="448"/>
                  </a:cxn>
                  <a:cxn ang="0">
                    <a:pos x="32" y="560"/>
                  </a:cxn>
                  <a:cxn ang="0">
                    <a:pos x="112" y="555"/>
                  </a:cxn>
                  <a:cxn ang="0">
                    <a:pos x="108" y="538"/>
                  </a:cxn>
                  <a:cxn ang="0">
                    <a:pos x="101" y="493"/>
                  </a:cxn>
                  <a:cxn ang="0">
                    <a:pos x="91" y="426"/>
                  </a:cxn>
                  <a:cxn ang="0">
                    <a:pos x="82" y="344"/>
                  </a:cxn>
                  <a:cxn ang="0">
                    <a:pos x="77" y="255"/>
                  </a:cxn>
                  <a:cxn ang="0">
                    <a:pos x="79" y="164"/>
                  </a:cxn>
                  <a:cxn ang="0">
                    <a:pos x="91" y="79"/>
                  </a:cxn>
                  <a:cxn ang="0">
                    <a:pos x="116" y="6"/>
                  </a:cxn>
                  <a:cxn ang="0">
                    <a:pos x="116" y="5"/>
                  </a:cxn>
                  <a:cxn ang="0">
                    <a:pos x="116" y="4"/>
                  </a:cxn>
                  <a:cxn ang="0">
                    <a:pos x="114" y="2"/>
                  </a:cxn>
                  <a:cxn ang="0">
                    <a:pos x="109" y="0"/>
                  </a:cxn>
                  <a:cxn ang="0">
                    <a:pos x="100" y="0"/>
                  </a:cxn>
                  <a:cxn ang="0">
                    <a:pos x="86" y="1"/>
                  </a:cxn>
                  <a:cxn ang="0">
                    <a:pos x="65" y="4"/>
                  </a:cxn>
                  <a:cxn ang="0">
                    <a:pos x="36" y="11"/>
                  </a:cxn>
                </a:cxnLst>
                <a:rect l="0" t="0" r="r" b="b"/>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prstTxWarp prst="textNoShape">
                  <a:avLst/>
                </a:prstTxWarp>
              </a:bodyPr>
              <a:lstStyle/>
              <a:p>
                <a:endParaRPr lang="en-US"/>
              </a:p>
            </p:txBody>
          </p:sp>
          <p:sp>
            <p:nvSpPr>
              <p:cNvPr id="204943" name="Freeform 143"/>
              <p:cNvSpPr>
                <a:spLocks/>
              </p:cNvSpPr>
              <p:nvPr/>
            </p:nvSpPr>
            <p:spPr bwMode="auto">
              <a:xfrm>
                <a:off x="6417" y="13724"/>
                <a:ext cx="97" cy="463"/>
              </a:xfrm>
              <a:custGeom>
                <a:avLst/>
                <a:gdLst/>
                <a:ahLst/>
                <a:cxnLst>
                  <a:cxn ang="0">
                    <a:pos x="30" y="9"/>
                  </a:cxn>
                  <a:cxn ang="0">
                    <a:pos x="27" y="17"/>
                  </a:cxn>
                  <a:cxn ang="0">
                    <a:pos x="20" y="44"/>
                  </a:cxn>
                  <a:cxn ang="0">
                    <a:pos x="12" y="85"/>
                  </a:cxn>
                  <a:cxn ang="0">
                    <a:pos x="4" y="140"/>
                  </a:cxn>
                  <a:cxn ang="0">
                    <a:pos x="0" y="207"/>
                  </a:cxn>
                  <a:cxn ang="0">
                    <a:pos x="0" y="285"/>
                  </a:cxn>
                  <a:cxn ang="0">
                    <a:pos x="9" y="370"/>
                  </a:cxn>
                  <a:cxn ang="0">
                    <a:pos x="26" y="463"/>
                  </a:cxn>
                  <a:cxn ang="0">
                    <a:pos x="93" y="460"/>
                  </a:cxn>
                  <a:cxn ang="0">
                    <a:pos x="89" y="446"/>
                  </a:cxn>
                  <a:cxn ang="0">
                    <a:pos x="83" y="408"/>
                  </a:cxn>
                  <a:cxn ang="0">
                    <a:pos x="75" y="353"/>
                  </a:cxn>
                  <a:cxn ang="0">
                    <a:pos x="68" y="285"/>
                  </a:cxn>
                  <a:cxn ang="0">
                    <a:pos x="65" y="211"/>
                  </a:cxn>
                  <a:cxn ang="0">
                    <a:pos x="67" y="136"/>
                  </a:cxn>
                  <a:cxn ang="0">
                    <a:pos x="76" y="65"/>
                  </a:cxn>
                  <a:cxn ang="0">
                    <a:pos x="97" y="5"/>
                  </a:cxn>
                  <a:cxn ang="0">
                    <a:pos x="97" y="4"/>
                  </a:cxn>
                  <a:cxn ang="0">
                    <a:pos x="97" y="3"/>
                  </a:cxn>
                  <a:cxn ang="0">
                    <a:pos x="95" y="1"/>
                  </a:cxn>
                  <a:cxn ang="0">
                    <a:pos x="91" y="0"/>
                  </a:cxn>
                  <a:cxn ang="0">
                    <a:pos x="84" y="0"/>
                  </a:cxn>
                  <a:cxn ang="0">
                    <a:pos x="71" y="0"/>
                  </a:cxn>
                  <a:cxn ang="0">
                    <a:pos x="54" y="3"/>
                  </a:cxn>
                  <a:cxn ang="0">
                    <a:pos x="30" y="9"/>
                  </a:cxn>
                </a:cxnLst>
                <a:rect l="0" t="0" r="r" b="b"/>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prstTxWarp prst="textNoShape">
                  <a:avLst/>
                </a:prstTxWarp>
              </a:bodyPr>
              <a:lstStyle/>
              <a:p>
                <a:endParaRPr lang="en-US"/>
              </a:p>
            </p:txBody>
          </p:sp>
          <p:sp>
            <p:nvSpPr>
              <p:cNvPr id="204944" name="Freeform 144"/>
              <p:cNvSpPr>
                <a:spLocks/>
              </p:cNvSpPr>
              <p:nvPr/>
            </p:nvSpPr>
            <p:spPr bwMode="auto">
              <a:xfrm>
                <a:off x="6422" y="13768"/>
                <a:ext cx="77" cy="367"/>
              </a:xfrm>
              <a:custGeom>
                <a:avLst/>
                <a:gdLst/>
                <a:ahLst/>
                <a:cxnLst>
                  <a:cxn ang="0">
                    <a:pos x="24" y="8"/>
                  </a:cxn>
                  <a:cxn ang="0">
                    <a:pos x="22" y="15"/>
                  </a:cxn>
                  <a:cxn ang="0">
                    <a:pos x="17" y="36"/>
                  </a:cxn>
                  <a:cxn ang="0">
                    <a:pos x="10" y="68"/>
                  </a:cxn>
                  <a:cxn ang="0">
                    <a:pos x="4" y="112"/>
                  </a:cxn>
                  <a:cxn ang="0">
                    <a:pos x="0" y="164"/>
                  </a:cxn>
                  <a:cxn ang="0">
                    <a:pos x="0" y="226"/>
                  </a:cxn>
                  <a:cxn ang="0">
                    <a:pos x="7" y="294"/>
                  </a:cxn>
                  <a:cxn ang="0">
                    <a:pos x="21" y="367"/>
                  </a:cxn>
                  <a:cxn ang="0">
                    <a:pos x="74" y="364"/>
                  </a:cxn>
                  <a:cxn ang="0">
                    <a:pos x="71" y="353"/>
                  </a:cxn>
                  <a:cxn ang="0">
                    <a:pos x="66" y="323"/>
                  </a:cxn>
                  <a:cxn ang="0">
                    <a:pos x="60" y="280"/>
                  </a:cxn>
                  <a:cxn ang="0">
                    <a:pos x="54" y="226"/>
                  </a:cxn>
                  <a:cxn ang="0">
                    <a:pos x="51" y="168"/>
                  </a:cxn>
                  <a:cxn ang="0">
                    <a:pos x="53" y="107"/>
                  </a:cxn>
                  <a:cxn ang="0">
                    <a:pos x="61" y="52"/>
                  </a:cxn>
                  <a:cxn ang="0">
                    <a:pos x="77" y="5"/>
                  </a:cxn>
                  <a:cxn ang="0">
                    <a:pos x="77" y="5"/>
                  </a:cxn>
                  <a:cxn ang="0">
                    <a:pos x="77" y="2"/>
                  </a:cxn>
                  <a:cxn ang="0">
                    <a:pos x="76" y="1"/>
                  </a:cxn>
                  <a:cxn ang="0">
                    <a:pos x="72" y="0"/>
                  </a:cxn>
                  <a:cxn ang="0">
                    <a:pos x="66" y="0"/>
                  </a:cxn>
                  <a:cxn ang="0">
                    <a:pos x="56" y="1"/>
                  </a:cxn>
                  <a:cxn ang="0">
                    <a:pos x="43" y="4"/>
                  </a:cxn>
                  <a:cxn ang="0">
                    <a:pos x="24" y="8"/>
                  </a:cxn>
                </a:cxnLst>
                <a:rect l="0" t="0" r="r" b="b"/>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prstTxWarp prst="textNoShape">
                  <a:avLst/>
                </a:prstTxWarp>
              </a:bodyPr>
              <a:lstStyle/>
              <a:p>
                <a:endParaRPr lang="en-US"/>
              </a:p>
            </p:txBody>
          </p:sp>
          <p:sp>
            <p:nvSpPr>
              <p:cNvPr id="204945" name="Freeform 145"/>
              <p:cNvSpPr>
                <a:spLocks/>
              </p:cNvSpPr>
              <p:nvPr/>
            </p:nvSpPr>
            <p:spPr bwMode="auto">
              <a:xfrm>
                <a:off x="6428" y="13813"/>
                <a:ext cx="56" cy="271"/>
              </a:xfrm>
              <a:custGeom>
                <a:avLst/>
                <a:gdLst/>
                <a:ahLst/>
                <a:cxnLst>
                  <a:cxn ang="0">
                    <a:pos x="17" y="5"/>
                  </a:cxn>
                  <a:cxn ang="0">
                    <a:pos x="16" y="10"/>
                  </a:cxn>
                  <a:cxn ang="0">
                    <a:pos x="12" y="25"/>
                  </a:cxn>
                  <a:cxn ang="0">
                    <a:pos x="6" y="49"/>
                  </a:cxn>
                  <a:cxn ang="0">
                    <a:pos x="2" y="82"/>
                  </a:cxn>
                  <a:cxn ang="0">
                    <a:pos x="0" y="122"/>
                  </a:cxn>
                  <a:cxn ang="0">
                    <a:pos x="0" y="166"/>
                  </a:cxn>
                  <a:cxn ang="0">
                    <a:pos x="4" y="217"/>
                  </a:cxn>
                  <a:cxn ang="0">
                    <a:pos x="15" y="271"/>
                  </a:cxn>
                  <a:cxn ang="0">
                    <a:pos x="54" y="268"/>
                  </a:cxn>
                  <a:cxn ang="0">
                    <a:pos x="52" y="261"/>
                  </a:cxn>
                  <a:cxn ang="0">
                    <a:pos x="48" y="238"/>
                  </a:cxn>
                  <a:cxn ang="0">
                    <a:pos x="44" y="206"/>
                  </a:cxn>
                  <a:cxn ang="0">
                    <a:pos x="40" y="166"/>
                  </a:cxn>
                  <a:cxn ang="0">
                    <a:pos x="37" y="123"/>
                  </a:cxn>
                  <a:cxn ang="0">
                    <a:pos x="39" y="78"/>
                  </a:cxn>
                  <a:cxn ang="0">
                    <a:pos x="44" y="37"/>
                  </a:cxn>
                  <a:cxn ang="0">
                    <a:pos x="56" y="3"/>
                  </a:cxn>
                  <a:cxn ang="0">
                    <a:pos x="56" y="3"/>
                  </a:cxn>
                  <a:cxn ang="0">
                    <a:pos x="56" y="2"/>
                  </a:cxn>
                  <a:cxn ang="0">
                    <a:pos x="55" y="1"/>
                  </a:cxn>
                  <a:cxn ang="0">
                    <a:pos x="52" y="0"/>
                  </a:cxn>
                  <a:cxn ang="0">
                    <a:pos x="48" y="0"/>
                  </a:cxn>
                  <a:cxn ang="0">
                    <a:pos x="42" y="0"/>
                  </a:cxn>
                  <a:cxn ang="0">
                    <a:pos x="31" y="2"/>
                  </a:cxn>
                  <a:cxn ang="0">
                    <a:pos x="17" y="5"/>
                  </a:cxn>
                </a:cxnLst>
                <a:rect l="0" t="0" r="r" b="b"/>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prstTxWarp prst="textNoShape">
                  <a:avLst/>
                </a:prstTxWarp>
              </a:bodyPr>
              <a:lstStyle/>
              <a:p>
                <a:endParaRPr lang="en-US"/>
              </a:p>
            </p:txBody>
          </p:sp>
          <p:sp>
            <p:nvSpPr>
              <p:cNvPr id="204946" name="Freeform 146"/>
              <p:cNvSpPr>
                <a:spLocks/>
              </p:cNvSpPr>
              <p:nvPr/>
            </p:nvSpPr>
            <p:spPr bwMode="auto">
              <a:xfrm>
                <a:off x="7211" y="13549"/>
                <a:ext cx="186" cy="732"/>
              </a:xfrm>
              <a:custGeom>
                <a:avLst/>
                <a:gdLst/>
                <a:ahLst/>
                <a:cxnLst>
                  <a:cxn ang="0">
                    <a:pos x="186" y="6"/>
                  </a:cxn>
                  <a:cxn ang="0">
                    <a:pos x="182" y="11"/>
                  </a:cxn>
                  <a:cxn ang="0">
                    <a:pos x="169" y="29"/>
                  </a:cxn>
                  <a:cxn ang="0">
                    <a:pos x="153" y="67"/>
                  </a:cxn>
                  <a:cxn ang="0">
                    <a:pos x="137" y="130"/>
                  </a:cxn>
                  <a:cxn ang="0">
                    <a:pos x="124" y="221"/>
                  </a:cxn>
                  <a:cxn ang="0">
                    <a:pos x="117" y="350"/>
                  </a:cxn>
                  <a:cxn ang="0">
                    <a:pos x="122" y="517"/>
                  </a:cxn>
                  <a:cxn ang="0">
                    <a:pos x="139" y="732"/>
                  </a:cxn>
                  <a:cxn ang="0">
                    <a:pos x="34" y="732"/>
                  </a:cxn>
                  <a:cxn ang="0">
                    <a:pos x="31" y="711"/>
                  </a:cxn>
                  <a:cxn ang="0">
                    <a:pos x="22" y="651"/>
                  </a:cxn>
                  <a:cxn ang="0">
                    <a:pos x="12" y="563"/>
                  </a:cxn>
                  <a:cxn ang="0">
                    <a:pos x="3" y="454"/>
                  </a:cxn>
                  <a:cxn ang="0">
                    <a:pos x="0" y="335"/>
                  </a:cxn>
                  <a:cxn ang="0">
                    <a:pos x="6" y="213"/>
                  </a:cxn>
                  <a:cxn ang="0">
                    <a:pos x="25" y="98"/>
                  </a:cxn>
                  <a:cxn ang="0">
                    <a:pos x="60" y="0"/>
                  </a:cxn>
                  <a:cxn ang="0">
                    <a:pos x="186" y="6"/>
                  </a:cxn>
                </a:cxnLst>
                <a:rect l="0" t="0" r="r" b="b"/>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prstTxWarp prst="textNoShape">
                  <a:avLst/>
                </a:prstTxWarp>
              </a:bodyPr>
              <a:lstStyle/>
              <a:p>
                <a:endParaRPr lang="en-US"/>
              </a:p>
            </p:txBody>
          </p:sp>
          <p:sp>
            <p:nvSpPr>
              <p:cNvPr id="204947" name="Freeform 147"/>
              <p:cNvSpPr>
                <a:spLocks/>
              </p:cNvSpPr>
              <p:nvPr/>
            </p:nvSpPr>
            <p:spPr bwMode="auto">
              <a:xfrm>
                <a:off x="7219" y="13600"/>
                <a:ext cx="158" cy="625"/>
              </a:xfrm>
              <a:custGeom>
                <a:avLst/>
                <a:gdLst/>
                <a:ahLst/>
                <a:cxnLst>
                  <a:cxn ang="0">
                    <a:pos x="158" y="4"/>
                  </a:cxn>
                  <a:cxn ang="0">
                    <a:pos x="153" y="9"/>
                  </a:cxn>
                  <a:cxn ang="0">
                    <a:pos x="144" y="25"/>
                  </a:cxn>
                  <a:cxn ang="0">
                    <a:pos x="130" y="57"/>
                  </a:cxn>
                  <a:cxn ang="0">
                    <a:pos x="116" y="110"/>
                  </a:cxn>
                  <a:cxn ang="0">
                    <a:pos x="105" y="189"/>
                  </a:cxn>
                  <a:cxn ang="0">
                    <a:pos x="100" y="298"/>
                  </a:cxn>
                  <a:cxn ang="0">
                    <a:pos x="103" y="441"/>
                  </a:cxn>
                  <a:cxn ang="0">
                    <a:pos x="118" y="625"/>
                  </a:cxn>
                  <a:cxn ang="0">
                    <a:pos x="29" y="625"/>
                  </a:cxn>
                  <a:cxn ang="0">
                    <a:pos x="25" y="607"/>
                  </a:cxn>
                  <a:cxn ang="0">
                    <a:pos x="18" y="556"/>
                  </a:cxn>
                  <a:cxn ang="0">
                    <a:pos x="9" y="480"/>
                  </a:cxn>
                  <a:cxn ang="0">
                    <a:pos x="2" y="387"/>
                  </a:cxn>
                  <a:cxn ang="0">
                    <a:pos x="0" y="286"/>
                  </a:cxn>
                  <a:cxn ang="0">
                    <a:pos x="5" y="182"/>
                  </a:cxn>
                  <a:cxn ang="0">
                    <a:pos x="21" y="84"/>
                  </a:cxn>
                  <a:cxn ang="0">
                    <a:pos x="51" y="0"/>
                  </a:cxn>
                  <a:cxn ang="0">
                    <a:pos x="158" y="4"/>
                  </a:cxn>
                </a:cxnLst>
                <a:rect l="0" t="0" r="r" b="b"/>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prstTxWarp prst="textNoShape">
                  <a:avLst/>
                </a:prstTxWarp>
              </a:bodyPr>
              <a:lstStyle/>
              <a:p>
                <a:endParaRPr lang="en-US"/>
              </a:p>
            </p:txBody>
          </p:sp>
          <p:sp>
            <p:nvSpPr>
              <p:cNvPr id="204948" name="Freeform 148"/>
              <p:cNvSpPr>
                <a:spLocks/>
              </p:cNvSpPr>
              <p:nvPr/>
            </p:nvSpPr>
            <p:spPr bwMode="auto">
              <a:xfrm>
                <a:off x="7225" y="13651"/>
                <a:ext cx="131" cy="517"/>
              </a:xfrm>
              <a:custGeom>
                <a:avLst/>
                <a:gdLst/>
                <a:ahLst/>
                <a:cxnLst>
                  <a:cxn ang="0">
                    <a:pos x="131" y="4"/>
                  </a:cxn>
                  <a:cxn ang="0">
                    <a:pos x="128" y="7"/>
                  </a:cxn>
                  <a:cxn ang="0">
                    <a:pos x="119" y="21"/>
                  </a:cxn>
                  <a:cxn ang="0">
                    <a:pos x="109" y="47"/>
                  </a:cxn>
                  <a:cxn ang="0">
                    <a:pos x="97" y="91"/>
                  </a:cxn>
                  <a:cxn ang="0">
                    <a:pos x="88" y="156"/>
                  </a:cxn>
                  <a:cxn ang="0">
                    <a:pos x="84" y="247"/>
                  </a:cxn>
                  <a:cxn ang="0">
                    <a:pos x="86" y="366"/>
                  </a:cxn>
                  <a:cxn ang="0">
                    <a:pos x="99" y="517"/>
                  </a:cxn>
                  <a:cxn ang="0">
                    <a:pos x="25" y="517"/>
                  </a:cxn>
                  <a:cxn ang="0">
                    <a:pos x="23" y="502"/>
                  </a:cxn>
                  <a:cxn ang="0">
                    <a:pos x="16" y="460"/>
                  </a:cxn>
                  <a:cxn ang="0">
                    <a:pos x="9" y="397"/>
                  </a:cxn>
                  <a:cxn ang="0">
                    <a:pos x="2" y="320"/>
                  </a:cxn>
                  <a:cxn ang="0">
                    <a:pos x="0" y="236"/>
                  </a:cxn>
                  <a:cxn ang="0">
                    <a:pos x="4" y="151"/>
                  </a:cxn>
                  <a:cxn ang="0">
                    <a:pos x="18" y="70"/>
                  </a:cxn>
                  <a:cxn ang="0">
                    <a:pos x="43" y="0"/>
                  </a:cxn>
                  <a:cxn ang="0">
                    <a:pos x="131" y="4"/>
                  </a:cxn>
                </a:cxnLst>
                <a:rect l="0" t="0" r="r" b="b"/>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prstTxWarp prst="textNoShape">
                  <a:avLst/>
                </a:prstTxWarp>
              </a:bodyPr>
              <a:lstStyle/>
              <a:p>
                <a:endParaRPr lang="en-US"/>
              </a:p>
            </p:txBody>
          </p:sp>
          <p:sp>
            <p:nvSpPr>
              <p:cNvPr id="204949" name="Freeform 149"/>
              <p:cNvSpPr>
                <a:spLocks/>
              </p:cNvSpPr>
              <p:nvPr/>
            </p:nvSpPr>
            <p:spPr bwMode="auto">
              <a:xfrm>
                <a:off x="7233" y="13701"/>
                <a:ext cx="104" cy="411"/>
              </a:xfrm>
              <a:custGeom>
                <a:avLst/>
                <a:gdLst/>
                <a:ahLst/>
                <a:cxnLst>
                  <a:cxn ang="0">
                    <a:pos x="104" y="4"/>
                  </a:cxn>
                  <a:cxn ang="0">
                    <a:pos x="101" y="7"/>
                  </a:cxn>
                  <a:cxn ang="0">
                    <a:pos x="94" y="17"/>
                  </a:cxn>
                  <a:cxn ang="0">
                    <a:pos x="86" y="38"/>
                  </a:cxn>
                  <a:cxn ang="0">
                    <a:pos x="76" y="73"/>
                  </a:cxn>
                  <a:cxn ang="0">
                    <a:pos x="69" y="125"/>
                  </a:cxn>
                  <a:cxn ang="0">
                    <a:pos x="65" y="196"/>
                  </a:cxn>
                  <a:cxn ang="0">
                    <a:pos x="67" y="291"/>
                  </a:cxn>
                  <a:cxn ang="0">
                    <a:pos x="77" y="411"/>
                  </a:cxn>
                  <a:cxn ang="0">
                    <a:pos x="19" y="411"/>
                  </a:cxn>
                  <a:cxn ang="0">
                    <a:pos x="17" y="399"/>
                  </a:cxn>
                  <a:cxn ang="0">
                    <a:pos x="11" y="365"/>
                  </a:cxn>
                  <a:cxn ang="0">
                    <a:pos x="6" y="316"/>
                  </a:cxn>
                  <a:cxn ang="0">
                    <a:pos x="2" y="255"/>
                  </a:cxn>
                  <a:cxn ang="0">
                    <a:pos x="0" y="188"/>
                  </a:cxn>
                  <a:cxn ang="0">
                    <a:pos x="4" y="120"/>
                  </a:cxn>
                  <a:cxn ang="0">
                    <a:pos x="15" y="55"/>
                  </a:cxn>
                  <a:cxn ang="0">
                    <a:pos x="34" y="0"/>
                  </a:cxn>
                  <a:cxn ang="0">
                    <a:pos x="104" y="4"/>
                  </a:cxn>
                </a:cxnLst>
                <a:rect l="0" t="0" r="r" b="b"/>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prstTxWarp prst="textNoShape">
                  <a:avLst/>
                </a:prstTxWarp>
              </a:bodyPr>
              <a:lstStyle/>
              <a:p>
                <a:endParaRPr lang="en-US"/>
              </a:p>
            </p:txBody>
          </p:sp>
          <p:sp>
            <p:nvSpPr>
              <p:cNvPr id="204950" name="Freeform 150"/>
              <p:cNvSpPr>
                <a:spLocks/>
              </p:cNvSpPr>
              <p:nvPr/>
            </p:nvSpPr>
            <p:spPr bwMode="auto">
              <a:xfrm>
                <a:off x="7240" y="13752"/>
                <a:ext cx="76" cy="302"/>
              </a:xfrm>
              <a:custGeom>
                <a:avLst/>
                <a:gdLst/>
                <a:ahLst/>
                <a:cxnLst>
                  <a:cxn ang="0">
                    <a:pos x="76" y="2"/>
                  </a:cxn>
                  <a:cxn ang="0">
                    <a:pos x="74" y="4"/>
                  </a:cxn>
                  <a:cxn ang="0">
                    <a:pos x="70" y="12"/>
                  </a:cxn>
                  <a:cxn ang="0">
                    <a:pos x="62" y="28"/>
                  </a:cxn>
                  <a:cxn ang="0">
                    <a:pos x="56" y="53"/>
                  </a:cxn>
                  <a:cxn ang="0">
                    <a:pos x="51" y="92"/>
                  </a:cxn>
                  <a:cxn ang="0">
                    <a:pos x="49" y="145"/>
                  </a:cxn>
                  <a:cxn ang="0">
                    <a:pos x="50" y="214"/>
                  </a:cxn>
                  <a:cxn ang="0">
                    <a:pos x="57" y="302"/>
                  </a:cxn>
                  <a:cxn ang="0">
                    <a:pos x="14" y="302"/>
                  </a:cxn>
                  <a:cxn ang="0">
                    <a:pos x="13" y="294"/>
                  </a:cxn>
                  <a:cxn ang="0">
                    <a:pos x="9" y="269"/>
                  </a:cxn>
                  <a:cxn ang="0">
                    <a:pos x="4" y="232"/>
                  </a:cxn>
                  <a:cxn ang="0">
                    <a:pos x="1" y="188"/>
                  </a:cxn>
                  <a:cxn ang="0">
                    <a:pos x="0" y="138"/>
                  </a:cxn>
                  <a:cxn ang="0">
                    <a:pos x="2" y="89"/>
                  </a:cxn>
                  <a:cxn ang="0">
                    <a:pos x="10" y="41"/>
                  </a:cxn>
                  <a:cxn ang="0">
                    <a:pos x="25" y="0"/>
                  </a:cxn>
                  <a:cxn ang="0">
                    <a:pos x="76" y="2"/>
                  </a:cxn>
                </a:cxnLst>
                <a:rect l="0" t="0" r="r" b="b"/>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prstTxWarp prst="textNoShape">
                  <a:avLst/>
                </a:prstTxWarp>
              </a:bodyPr>
              <a:lstStyle/>
              <a:p>
                <a:endParaRPr lang="en-US"/>
              </a:p>
            </p:txBody>
          </p:sp>
          <p:sp>
            <p:nvSpPr>
              <p:cNvPr id="204951" name="Rectangle 151"/>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prstTxWarp prst="textNoShape">
                  <a:avLst/>
                </a:prstTxWarp>
              </a:bodyPr>
              <a:lstStyle/>
              <a:p>
                <a:endParaRPr lang="en-US"/>
              </a:p>
            </p:txBody>
          </p:sp>
          <p:sp>
            <p:nvSpPr>
              <p:cNvPr id="204952" name="Freeform 152"/>
              <p:cNvSpPr>
                <a:spLocks/>
              </p:cNvSpPr>
              <p:nvPr/>
            </p:nvSpPr>
            <p:spPr bwMode="auto">
              <a:xfrm>
                <a:off x="6579" y="13664"/>
                <a:ext cx="375" cy="440"/>
              </a:xfrm>
              <a:custGeom>
                <a:avLst/>
                <a:gdLst/>
                <a:ahLst/>
                <a:cxnLst>
                  <a:cxn ang="0">
                    <a:pos x="35" y="41"/>
                  </a:cxn>
                  <a:cxn ang="0">
                    <a:pos x="32" y="49"/>
                  </a:cxn>
                  <a:cxn ang="0">
                    <a:pos x="25" y="74"/>
                  </a:cxn>
                  <a:cxn ang="0">
                    <a:pos x="17" y="112"/>
                  </a:cxn>
                  <a:cxn ang="0">
                    <a:pos x="8" y="163"/>
                  </a:cxn>
                  <a:cxn ang="0">
                    <a:pos x="2" y="223"/>
                  </a:cxn>
                  <a:cxn ang="0">
                    <a:pos x="0" y="290"/>
                  </a:cxn>
                  <a:cxn ang="0">
                    <a:pos x="7" y="363"/>
                  </a:cxn>
                  <a:cxn ang="0">
                    <a:pos x="23" y="440"/>
                  </a:cxn>
                  <a:cxn ang="0">
                    <a:pos x="23" y="437"/>
                  </a:cxn>
                  <a:cxn ang="0">
                    <a:pos x="23" y="427"/>
                  </a:cxn>
                  <a:cxn ang="0">
                    <a:pos x="23" y="411"/>
                  </a:cxn>
                  <a:cxn ang="0">
                    <a:pos x="23" y="391"/>
                  </a:cxn>
                  <a:cxn ang="0">
                    <a:pos x="25" y="367"/>
                  </a:cxn>
                  <a:cxn ang="0">
                    <a:pos x="28" y="341"/>
                  </a:cxn>
                  <a:cxn ang="0">
                    <a:pos x="33" y="312"/>
                  </a:cxn>
                  <a:cxn ang="0">
                    <a:pos x="39" y="281"/>
                  </a:cxn>
                  <a:cxn ang="0">
                    <a:pos x="49" y="251"/>
                  </a:cxn>
                  <a:cxn ang="0">
                    <a:pos x="61" y="222"/>
                  </a:cxn>
                  <a:cxn ang="0">
                    <a:pos x="75" y="194"/>
                  </a:cxn>
                  <a:cxn ang="0">
                    <a:pos x="93" y="168"/>
                  </a:cxn>
                  <a:cxn ang="0">
                    <a:pos x="116" y="145"/>
                  </a:cxn>
                  <a:cxn ang="0">
                    <a:pos x="141" y="127"/>
                  </a:cxn>
                  <a:cxn ang="0">
                    <a:pos x="173" y="114"/>
                  </a:cxn>
                  <a:cxn ang="0">
                    <a:pos x="208" y="106"/>
                  </a:cxn>
                  <a:cxn ang="0">
                    <a:pos x="210" y="104"/>
                  </a:cxn>
                  <a:cxn ang="0">
                    <a:pos x="217" y="100"/>
                  </a:cxn>
                  <a:cxn ang="0">
                    <a:pos x="227" y="92"/>
                  </a:cxn>
                  <a:cxn ang="0">
                    <a:pos x="245" y="82"/>
                  </a:cxn>
                  <a:cxn ang="0">
                    <a:pos x="267" y="69"/>
                  </a:cxn>
                  <a:cxn ang="0">
                    <a:pos x="296" y="54"/>
                  </a:cxn>
                  <a:cxn ang="0">
                    <a:pos x="332" y="36"/>
                  </a:cxn>
                  <a:cxn ang="0">
                    <a:pos x="375" y="17"/>
                  </a:cxn>
                  <a:cxn ang="0">
                    <a:pos x="373" y="16"/>
                  </a:cxn>
                  <a:cxn ang="0">
                    <a:pos x="366" y="15"/>
                  </a:cxn>
                  <a:cxn ang="0">
                    <a:pos x="357" y="13"/>
                  </a:cxn>
                  <a:cxn ang="0">
                    <a:pos x="343" y="10"/>
                  </a:cxn>
                  <a:cxn ang="0">
                    <a:pos x="326" y="7"/>
                  </a:cxn>
                  <a:cxn ang="0">
                    <a:pos x="307" y="5"/>
                  </a:cxn>
                  <a:cxn ang="0">
                    <a:pos x="285" y="3"/>
                  </a:cxn>
                  <a:cxn ang="0">
                    <a:pos x="261" y="1"/>
                  </a:cxn>
                  <a:cxn ang="0">
                    <a:pos x="235" y="0"/>
                  </a:cxn>
                  <a:cxn ang="0">
                    <a:pos x="208" y="1"/>
                  </a:cxn>
                  <a:cxn ang="0">
                    <a:pos x="180" y="2"/>
                  </a:cxn>
                  <a:cxn ang="0">
                    <a:pos x="151" y="5"/>
                  </a:cxn>
                  <a:cxn ang="0">
                    <a:pos x="122" y="10"/>
                  </a:cxn>
                  <a:cxn ang="0">
                    <a:pos x="92" y="18"/>
                  </a:cxn>
                  <a:cxn ang="0">
                    <a:pos x="63" y="28"/>
                  </a:cxn>
                  <a:cxn ang="0">
                    <a:pos x="35" y="41"/>
                  </a:cxn>
                </a:cxnLst>
                <a:rect l="0" t="0" r="r" b="b"/>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prstTxWarp prst="textNoShape">
                  <a:avLst/>
                </a:prstTxWarp>
              </a:bodyPr>
              <a:lstStyle/>
              <a:p>
                <a:endParaRPr lang="en-US"/>
              </a:p>
            </p:txBody>
          </p:sp>
          <p:sp>
            <p:nvSpPr>
              <p:cNvPr id="204953" name="Freeform 153"/>
              <p:cNvSpPr>
                <a:spLocks/>
              </p:cNvSpPr>
              <p:nvPr/>
            </p:nvSpPr>
            <p:spPr bwMode="auto">
              <a:xfrm>
                <a:off x="6061" y="13991"/>
                <a:ext cx="305" cy="83"/>
              </a:xfrm>
              <a:custGeom>
                <a:avLst/>
                <a:gdLst/>
                <a:ahLst/>
                <a:cxnLst>
                  <a:cxn ang="0">
                    <a:pos x="0" y="53"/>
                  </a:cxn>
                  <a:cxn ang="0">
                    <a:pos x="0" y="52"/>
                  </a:cxn>
                  <a:cxn ang="0">
                    <a:pos x="2" y="48"/>
                  </a:cxn>
                  <a:cxn ang="0">
                    <a:pos x="5" y="44"/>
                  </a:cxn>
                  <a:cxn ang="0">
                    <a:pos x="11" y="37"/>
                  </a:cxn>
                  <a:cxn ang="0">
                    <a:pos x="18" y="31"/>
                  </a:cxn>
                  <a:cxn ang="0">
                    <a:pos x="27" y="25"/>
                  </a:cxn>
                  <a:cxn ang="0">
                    <a:pos x="39" y="18"/>
                  </a:cxn>
                  <a:cxn ang="0">
                    <a:pos x="54" y="12"/>
                  </a:cxn>
                  <a:cxn ang="0">
                    <a:pos x="72" y="6"/>
                  </a:cxn>
                  <a:cxn ang="0">
                    <a:pos x="92" y="2"/>
                  </a:cxn>
                  <a:cxn ang="0">
                    <a:pos x="118" y="0"/>
                  </a:cxn>
                  <a:cxn ang="0">
                    <a:pos x="146" y="0"/>
                  </a:cxn>
                  <a:cxn ang="0">
                    <a:pos x="180" y="2"/>
                  </a:cxn>
                  <a:cxn ang="0">
                    <a:pos x="216" y="7"/>
                  </a:cxn>
                  <a:cxn ang="0">
                    <a:pos x="258" y="16"/>
                  </a:cxn>
                  <a:cxn ang="0">
                    <a:pos x="305" y="29"/>
                  </a:cxn>
                  <a:cxn ang="0">
                    <a:pos x="299" y="47"/>
                  </a:cxn>
                  <a:cxn ang="0">
                    <a:pos x="297" y="46"/>
                  </a:cxn>
                  <a:cxn ang="0">
                    <a:pos x="289" y="44"/>
                  </a:cxn>
                  <a:cxn ang="0">
                    <a:pos x="277" y="41"/>
                  </a:cxn>
                  <a:cxn ang="0">
                    <a:pos x="262" y="36"/>
                  </a:cxn>
                  <a:cxn ang="0">
                    <a:pos x="244" y="32"/>
                  </a:cxn>
                  <a:cxn ang="0">
                    <a:pos x="224" y="28"/>
                  </a:cxn>
                  <a:cxn ang="0">
                    <a:pos x="201" y="25"/>
                  </a:cxn>
                  <a:cxn ang="0">
                    <a:pos x="176" y="22"/>
                  </a:cxn>
                  <a:cxn ang="0">
                    <a:pos x="152" y="21"/>
                  </a:cxn>
                  <a:cxn ang="0">
                    <a:pos x="126" y="21"/>
                  </a:cxn>
                  <a:cxn ang="0">
                    <a:pos x="101" y="23"/>
                  </a:cxn>
                  <a:cxn ang="0">
                    <a:pos x="77" y="29"/>
                  </a:cxn>
                  <a:cxn ang="0">
                    <a:pos x="55" y="37"/>
                  </a:cxn>
                  <a:cxn ang="0">
                    <a:pos x="33" y="48"/>
                  </a:cxn>
                  <a:cxn ang="0">
                    <a:pos x="15" y="63"/>
                  </a:cxn>
                  <a:cxn ang="0">
                    <a:pos x="0" y="83"/>
                  </a:cxn>
                  <a:cxn ang="0">
                    <a:pos x="0" y="53"/>
                  </a:cxn>
                </a:cxnLst>
                <a:rect l="0" t="0" r="r" b="b"/>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204954" name="Freeform 154"/>
              <p:cNvSpPr>
                <a:spLocks/>
              </p:cNvSpPr>
              <p:nvPr/>
            </p:nvSpPr>
            <p:spPr bwMode="auto">
              <a:xfrm>
                <a:off x="6061" y="13793"/>
                <a:ext cx="305" cy="83"/>
              </a:xfrm>
              <a:custGeom>
                <a:avLst/>
                <a:gdLst/>
                <a:ahLst/>
                <a:cxnLst>
                  <a:cxn ang="0">
                    <a:pos x="0" y="53"/>
                  </a:cxn>
                  <a:cxn ang="0">
                    <a:pos x="0" y="52"/>
                  </a:cxn>
                  <a:cxn ang="0">
                    <a:pos x="2" y="49"/>
                  </a:cxn>
                  <a:cxn ang="0">
                    <a:pos x="5" y="44"/>
                  </a:cxn>
                  <a:cxn ang="0">
                    <a:pos x="11" y="38"/>
                  </a:cxn>
                  <a:cxn ang="0">
                    <a:pos x="18" y="31"/>
                  </a:cxn>
                  <a:cxn ang="0">
                    <a:pos x="27" y="25"/>
                  </a:cxn>
                  <a:cxn ang="0">
                    <a:pos x="39" y="17"/>
                  </a:cxn>
                  <a:cxn ang="0">
                    <a:pos x="54" y="12"/>
                  </a:cxn>
                  <a:cxn ang="0">
                    <a:pos x="72" y="7"/>
                  </a:cxn>
                  <a:cxn ang="0">
                    <a:pos x="92" y="2"/>
                  </a:cxn>
                  <a:cxn ang="0">
                    <a:pos x="118" y="0"/>
                  </a:cxn>
                  <a:cxn ang="0">
                    <a:pos x="146" y="0"/>
                  </a:cxn>
                  <a:cxn ang="0">
                    <a:pos x="180" y="2"/>
                  </a:cxn>
                  <a:cxn ang="0">
                    <a:pos x="216" y="8"/>
                  </a:cxn>
                  <a:cxn ang="0">
                    <a:pos x="258" y="16"/>
                  </a:cxn>
                  <a:cxn ang="0">
                    <a:pos x="305" y="29"/>
                  </a:cxn>
                  <a:cxn ang="0">
                    <a:pos x="299" y="47"/>
                  </a:cxn>
                  <a:cxn ang="0">
                    <a:pos x="297" y="45"/>
                  </a:cxn>
                  <a:cxn ang="0">
                    <a:pos x="289" y="43"/>
                  </a:cxn>
                  <a:cxn ang="0">
                    <a:pos x="277" y="40"/>
                  </a:cxn>
                  <a:cxn ang="0">
                    <a:pos x="262" y="36"/>
                  </a:cxn>
                  <a:cxn ang="0">
                    <a:pos x="244" y="33"/>
                  </a:cxn>
                  <a:cxn ang="0">
                    <a:pos x="224" y="28"/>
                  </a:cxn>
                  <a:cxn ang="0">
                    <a:pos x="201" y="25"/>
                  </a:cxn>
                  <a:cxn ang="0">
                    <a:pos x="176" y="22"/>
                  </a:cxn>
                  <a:cxn ang="0">
                    <a:pos x="152" y="21"/>
                  </a:cxn>
                  <a:cxn ang="0">
                    <a:pos x="126" y="22"/>
                  </a:cxn>
                  <a:cxn ang="0">
                    <a:pos x="101" y="24"/>
                  </a:cxn>
                  <a:cxn ang="0">
                    <a:pos x="77" y="29"/>
                  </a:cxn>
                  <a:cxn ang="0">
                    <a:pos x="55" y="38"/>
                  </a:cxn>
                  <a:cxn ang="0">
                    <a:pos x="33" y="49"/>
                  </a:cxn>
                  <a:cxn ang="0">
                    <a:pos x="15" y="64"/>
                  </a:cxn>
                  <a:cxn ang="0">
                    <a:pos x="0" y="83"/>
                  </a:cxn>
                  <a:cxn ang="0">
                    <a:pos x="0" y="53"/>
                  </a:cxn>
                </a:cxnLst>
                <a:rect l="0" t="0" r="r" b="b"/>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204955" name="Freeform 155"/>
              <p:cNvSpPr>
                <a:spLocks/>
              </p:cNvSpPr>
              <p:nvPr/>
            </p:nvSpPr>
            <p:spPr bwMode="auto">
              <a:xfrm>
                <a:off x="6348" y="13696"/>
                <a:ext cx="496" cy="917"/>
              </a:xfrm>
              <a:custGeom>
                <a:avLst/>
                <a:gdLst/>
                <a:ahLst/>
                <a:cxnLst>
                  <a:cxn ang="0">
                    <a:pos x="0" y="0"/>
                  </a:cxn>
                  <a:cxn ang="0">
                    <a:pos x="0" y="886"/>
                  </a:cxn>
                  <a:cxn ang="0">
                    <a:pos x="150" y="917"/>
                  </a:cxn>
                  <a:cxn ang="0">
                    <a:pos x="143" y="797"/>
                  </a:cxn>
                  <a:cxn ang="0">
                    <a:pos x="496" y="851"/>
                  </a:cxn>
                  <a:cxn ang="0">
                    <a:pos x="490" y="803"/>
                  </a:cxn>
                  <a:cxn ang="0">
                    <a:pos x="245" y="773"/>
                  </a:cxn>
                  <a:cxn ang="0">
                    <a:pos x="239" y="670"/>
                  </a:cxn>
                  <a:cxn ang="0">
                    <a:pos x="72" y="670"/>
                  </a:cxn>
                  <a:cxn ang="0">
                    <a:pos x="68" y="657"/>
                  </a:cxn>
                  <a:cxn ang="0">
                    <a:pos x="56" y="620"/>
                  </a:cxn>
                  <a:cxn ang="0">
                    <a:pos x="41" y="559"/>
                  </a:cxn>
                  <a:cxn ang="0">
                    <a:pos x="26" y="480"/>
                  </a:cxn>
                  <a:cxn ang="0">
                    <a:pos x="15" y="385"/>
                  </a:cxn>
                  <a:cxn ang="0">
                    <a:pos x="11" y="276"/>
                  </a:cxn>
                  <a:cxn ang="0">
                    <a:pos x="20" y="158"/>
                  </a:cxn>
                  <a:cxn ang="0">
                    <a:pos x="42" y="30"/>
                  </a:cxn>
                  <a:cxn ang="0">
                    <a:pos x="0" y="0"/>
                  </a:cxn>
                </a:cxnLst>
                <a:rect l="0" t="0" r="r" b="b"/>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prstTxWarp prst="textNoShape">
                  <a:avLst/>
                </a:prstTxWarp>
              </a:bodyPr>
              <a:lstStyle/>
              <a:p>
                <a:endParaRPr lang="en-US"/>
              </a:p>
            </p:txBody>
          </p:sp>
          <p:sp>
            <p:nvSpPr>
              <p:cNvPr id="204956" name="Freeform 156"/>
              <p:cNvSpPr>
                <a:spLocks/>
              </p:cNvSpPr>
              <p:nvPr/>
            </p:nvSpPr>
            <p:spPr bwMode="auto">
              <a:xfrm>
                <a:off x="6593" y="13487"/>
                <a:ext cx="638" cy="125"/>
              </a:xfrm>
              <a:custGeom>
                <a:avLst/>
                <a:gdLst/>
                <a:ahLst/>
                <a:cxnLst>
                  <a:cxn ang="0">
                    <a:pos x="0" y="125"/>
                  </a:cxn>
                  <a:cxn ang="0">
                    <a:pos x="4" y="124"/>
                  </a:cxn>
                  <a:cxn ang="0">
                    <a:pos x="14" y="119"/>
                  </a:cxn>
                  <a:cxn ang="0">
                    <a:pos x="31" y="114"/>
                  </a:cxn>
                  <a:cxn ang="0">
                    <a:pos x="53" y="106"/>
                  </a:cxn>
                  <a:cxn ang="0">
                    <a:pos x="81" y="98"/>
                  </a:cxn>
                  <a:cxn ang="0">
                    <a:pos x="113" y="89"/>
                  </a:cxn>
                  <a:cxn ang="0">
                    <a:pos x="151" y="81"/>
                  </a:cxn>
                  <a:cxn ang="0">
                    <a:pos x="192" y="73"/>
                  </a:cxn>
                  <a:cxn ang="0">
                    <a:pos x="237" y="65"/>
                  </a:cxn>
                  <a:cxn ang="0">
                    <a:pos x="286" y="60"/>
                  </a:cxn>
                  <a:cxn ang="0">
                    <a:pos x="337" y="56"/>
                  </a:cxn>
                  <a:cxn ang="0">
                    <a:pos x="390" y="55"/>
                  </a:cxn>
                  <a:cxn ang="0">
                    <a:pos x="446" y="56"/>
                  </a:cxn>
                  <a:cxn ang="0">
                    <a:pos x="503" y="61"/>
                  </a:cxn>
                  <a:cxn ang="0">
                    <a:pos x="561" y="70"/>
                  </a:cxn>
                  <a:cxn ang="0">
                    <a:pos x="620" y="83"/>
                  </a:cxn>
                  <a:cxn ang="0">
                    <a:pos x="638" y="0"/>
                  </a:cxn>
                  <a:cxn ang="0">
                    <a:pos x="634" y="0"/>
                  </a:cxn>
                  <a:cxn ang="0">
                    <a:pos x="620" y="0"/>
                  </a:cxn>
                  <a:cxn ang="0">
                    <a:pos x="599" y="0"/>
                  </a:cxn>
                  <a:cxn ang="0">
                    <a:pos x="571" y="1"/>
                  </a:cxn>
                  <a:cxn ang="0">
                    <a:pos x="536" y="2"/>
                  </a:cxn>
                  <a:cxn ang="0">
                    <a:pos x="496" y="3"/>
                  </a:cxn>
                  <a:cxn ang="0">
                    <a:pos x="452" y="6"/>
                  </a:cxn>
                  <a:cxn ang="0">
                    <a:pos x="405" y="8"/>
                  </a:cxn>
                  <a:cxn ang="0">
                    <a:pos x="354" y="13"/>
                  </a:cxn>
                  <a:cxn ang="0">
                    <a:pos x="302" y="17"/>
                  </a:cxn>
                  <a:cxn ang="0">
                    <a:pos x="249" y="22"/>
                  </a:cxn>
                  <a:cxn ang="0">
                    <a:pos x="196" y="30"/>
                  </a:cxn>
                  <a:cxn ang="0">
                    <a:pos x="144" y="37"/>
                  </a:cxn>
                  <a:cxn ang="0">
                    <a:pos x="93" y="47"/>
                  </a:cxn>
                  <a:cxn ang="0">
                    <a:pos x="45" y="58"/>
                  </a:cxn>
                  <a:cxn ang="0">
                    <a:pos x="0" y="71"/>
                  </a:cxn>
                  <a:cxn ang="0">
                    <a:pos x="0" y="125"/>
                  </a:cxn>
                </a:cxnLst>
                <a:rect l="0" t="0" r="r" b="b"/>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prstTxWarp prst="textNoShape">
                  <a:avLst/>
                </a:prstTxWarp>
              </a:bodyPr>
              <a:lstStyle/>
              <a:p>
                <a:endParaRPr lang="en-US"/>
              </a:p>
            </p:txBody>
          </p:sp>
          <p:sp>
            <p:nvSpPr>
              <p:cNvPr id="204957" name="Freeform 157"/>
              <p:cNvSpPr>
                <a:spLocks/>
              </p:cNvSpPr>
              <p:nvPr/>
            </p:nvSpPr>
            <p:spPr bwMode="auto">
              <a:xfrm>
                <a:off x="6217" y="14634"/>
                <a:ext cx="1075" cy="356"/>
              </a:xfrm>
              <a:custGeom>
                <a:avLst/>
                <a:gdLst/>
                <a:ahLst/>
                <a:cxnLst>
                  <a:cxn ang="0">
                    <a:pos x="454" y="344"/>
                  </a:cxn>
                  <a:cxn ang="0">
                    <a:pos x="456" y="343"/>
                  </a:cxn>
                  <a:cxn ang="0">
                    <a:pos x="463" y="341"/>
                  </a:cxn>
                  <a:cxn ang="0">
                    <a:pos x="472" y="337"/>
                  </a:cxn>
                  <a:cxn ang="0">
                    <a:pos x="485" y="332"/>
                  </a:cxn>
                  <a:cxn ang="0">
                    <a:pos x="501" y="325"/>
                  </a:cxn>
                  <a:cxn ang="0">
                    <a:pos x="518" y="317"/>
                  </a:cxn>
                  <a:cxn ang="0">
                    <a:pos x="538" y="308"/>
                  </a:cxn>
                  <a:cxn ang="0">
                    <a:pos x="558" y="298"/>
                  </a:cxn>
                  <a:cxn ang="0">
                    <a:pos x="580" y="287"/>
                  </a:cxn>
                  <a:cxn ang="0">
                    <a:pos x="600" y="274"/>
                  </a:cxn>
                  <a:cxn ang="0">
                    <a:pos x="621" y="262"/>
                  </a:cxn>
                  <a:cxn ang="0">
                    <a:pos x="640" y="248"/>
                  </a:cxn>
                  <a:cxn ang="0">
                    <a:pos x="658" y="234"/>
                  </a:cxn>
                  <a:cxn ang="0">
                    <a:pos x="674" y="219"/>
                  </a:cxn>
                  <a:cxn ang="0">
                    <a:pos x="688" y="204"/>
                  </a:cxn>
                  <a:cxn ang="0">
                    <a:pos x="699" y="189"/>
                  </a:cxn>
                  <a:cxn ang="0">
                    <a:pos x="0" y="18"/>
                  </a:cxn>
                  <a:cxn ang="0">
                    <a:pos x="54" y="0"/>
                  </a:cxn>
                  <a:cxn ang="0">
                    <a:pos x="1075" y="251"/>
                  </a:cxn>
                  <a:cxn ang="0">
                    <a:pos x="1033" y="274"/>
                  </a:cxn>
                  <a:cxn ang="0">
                    <a:pos x="738" y="199"/>
                  </a:cxn>
                  <a:cxn ang="0">
                    <a:pos x="737" y="200"/>
                  </a:cxn>
                  <a:cxn ang="0">
                    <a:pos x="735" y="203"/>
                  </a:cxn>
                  <a:cxn ang="0">
                    <a:pos x="730" y="207"/>
                  </a:cxn>
                  <a:cxn ang="0">
                    <a:pos x="724" y="214"/>
                  </a:cxn>
                  <a:cxn ang="0">
                    <a:pos x="716" y="222"/>
                  </a:cxn>
                  <a:cxn ang="0">
                    <a:pos x="706" y="231"/>
                  </a:cxn>
                  <a:cxn ang="0">
                    <a:pos x="694" y="242"/>
                  </a:cxn>
                  <a:cxn ang="0">
                    <a:pos x="679" y="253"/>
                  </a:cxn>
                  <a:cxn ang="0">
                    <a:pos x="662" y="265"/>
                  </a:cxn>
                  <a:cxn ang="0">
                    <a:pos x="643" y="278"/>
                  </a:cxn>
                  <a:cxn ang="0">
                    <a:pos x="621" y="291"/>
                  </a:cxn>
                  <a:cxn ang="0">
                    <a:pos x="597" y="303"/>
                  </a:cxn>
                  <a:cxn ang="0">
                    <a:pos x="570" y="317"/>
                  </a:cxn>
                  <a:cxn ang="0">
                    <a:pos x="540" y="330"/>
                  </a:cxn>
                  <a:cxn ang="0">
                    <a:pos x="508" y="343"/>
                  </a:cxn>
                  <a:cxn ang="0">
                    <a:pos x="472" y="356"/>
                  </a:cxn>
                  <a:cxn ang="0">
                    <a:pos x="454" y="344"/>
                  </a:cxn>
                </a:cxnLst>
                <a:rect l="0" t="0" r="r" b="b"/>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prstTxWarp prst="textNoShape">
                  <a:avLst/>
                </a:prstTxWarp>
              </a:bodyPr>
              <a:lstStyle/>
              <a:p>
                <a:endParaRPr lang="en-US"/>
              </a:p>
            </p:txBody>
          </p:sp>
          <p:sp>
            <p:nvSpPr>
              <p:cNvPr id="204958" name="Freeform 158"/>
              <p:cNvSpPr>
                <a:spLocks/>
              </p:cNvSpPr>
              <p:nvPr/>
            </p:nvSpPr>
            <p:spPr bwMode="auto">
              <a:xfrm>
                <a:off x="5997" y="14727"/>
                <a:ext cx="1095" cy="319"/>
              </a:xfrm>
              <a:custGeom>
                <a:avLst/>
                <a:gdLst/>
                <a:ahLst/>
                <a:cxnLst>
                  <a:cxn ang="0">
                    <a:pos x="0" y="0"/>
                  </a:cxn>
                  <a:cxn ang="0">
                    <a:pos x="1071" y="319"/>
                  </a:cxn>
                  <a:cxn ang="0">
                    <a:pos x="1095" y="319"/>
                  </a:cxn>
                  <a:cxn ang="0">
                    <a:pos x="33" y="0"/>
                  </a:cxn>
                  <a:cxn ang="0">
                    <a:pos x="0" y="0"/>
                  </a:cxn>
                </a:cxnLst>
                <a:rect l="0" t="0" r="r" b="b"/>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prstTxWarp prst="textNoShape">
                  <a:avLst/>
                </a:prstTxWarp>
              </a:bodyPr>
              <a:lstStyle/>
              <a:p>
                <a:endParaRPr lang="en-US"/>
              </a:p>
            </p:txBody>
          </p:sp>
          <p:sp>
            <p:nvSpPr>
              <p:cNvPr id="204959" name="Freeform 159"/>
              <p:cNvSpPr>
                <a:spLocks/>
              </p:cNvSpPr>
              <p:nvPr/>
            </p:nvSpPr>
            <p:spPr bwMode="auto">
              <a:xfrm>
                <a:off x="6181" y="14684"/>
                <a:ext cx="1082" cy="285"/>
              </a:xfrm>
              <a:custGeom>
                <a:avLst/>
                <a:gdLst/>
                <a:ahLst/>
                <a:cxnLst>
                  <a:cxn ang="0">
                    <a:pos x="0" y="1"/>
                  </a:cxn>
                  <a:cxn ang="0">
                    <a:pos x="1058" y="285"/>
                  </a:cxn>
                  <a:cxn ang="0">
                    <a:pos x="1082" y="284"/>
                  </a:cxn>
                  <a:cxn ang="0">
                    <a:pos x="33" y="0"/>
                  </a:cxn>
                  <a:cxn ang="0">
                    <a:pos x="0" y="1"/>
                  </a:cxn>
                </a:cxnLst>
                <a:rect l="0" t="0" r="r" b="b"/>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prstTxWarp prst="textNoShape">
                  <a:avLst/>
                </a:prstTxWarp>
              </a:bodyPr>
              <a:lstStyle/>
              <a:p>
                <a:endParaRPr lang="en-US"/>
              </a:p>
            </p:txBody>
          </p:sp>
          <p:sp>
            <p:nvSpPr>
              <p:cNvPr id="204960" name="Freeform 160"/>
              <p:cNvSpPr>
                <a:spLocks/>
              </p:cNvSpPr>
              <p:nvPr/>
            </p:nvSpPr>
            <p:spPr bwMode="auto">
              <a:xfrm>
                <a:off x="6093" y="14699"/>
                <a:ext cx="1087" cy="315"/>
              </a:xfrm>
              <a:custGeom>
                <a:avLst/>
                <a:gdLst/>
                <a:ahLst/>
                <a:cxnLst>
                  <a:cxn ang="0">
                    <a:pos x="0" y="0"/>
                  </a:cxn>
                  <a:cxn ang="0">
                    <a:pos x="1066" y="315"/>
                  </a:cxn>
                  <a:cxn ang="0">
                    <a:pos x="1087" y="308"/>
                  </a:cxn>
                  <a:cxn ang="0">
                    <a:pos x="31" y="0"/>
                  </a:cxn>
                  <a:cxn ang="0">
                    <a:pos x="0" y="0"/>
                  </a:cxn>
                </a:cxnLst>
                <a:rect l="0" t="0" r="r" b="b"/>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10" name="Group 161"/>
            <p:cNvGrpSpPr>
              <a:grpSpLocks/>
            </p:cNvGrpSpPr>
            <p:nvPr/>
          </p:nvGrpSpPr>
          <p:grpSpPr bwMode="auto">
            <a:xfrm>
              <a:off x="7523153" y="2211192"/>
              <a:ext cx="714216" cy="1025525"/>
              <a:chOff x="12762" y="10336"/>
              <a:chExt cx="1027" cy="1700"/>
            </a:xfrm>
          </p:grpSpPr>
          <p:sp>
            <p:nvSpPr>
              <p:cNvPr id="204962" name="Rectangle 162"/>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prstTxWarp prst="textNoShape">
                  <a:avLst/>
                </a:prstTxWarp>
              </a:bodyPr>
              <a:lstStyle/>
              <a:p>
                <a:endParaRPr lang="en-US"/>
              </a:p>
            </p:txBody>
          </p:sp>
          <p:sp>
            <p:nvSpPr>
              <p:cNvPr id="204963" name="Rectangle 163"/>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204964" name="Line 164"/>
              <p:cNvSpPr>
                <a:spLocks noChangeShapeType="1"/>
              </p:cNvSpPr>
              <p:nvPr/>
            </p:nvSpPr>
            <p:spPr bwMode="auto">
              <a:xfrm>
                <a:off x="12766" y="10682"/>
                <a:ext cx="965" cy="2"/>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4965" name="Line 165"/>
              <p:cNvSpPr>
                <a:spLocks noChangeShapeType="1"/>
              </p:cNvSpPr>
              <p:nvPr/>
            </p:nvSpPr>
            <p:spPr bwMode="auto">
              <a:xfrm>
                <a:off x="12780" y="11042"/>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4966" name="Line 166"/>
              <p:cNvSpPr>
                <a:spLocks noChangeShapeType="1"/>
              </p:cNvSpPr>
              <p:nvPr/>
            </p:nvSpPr>
            <p:spPr bwMode="auto">
              <a:xfrm>
                <a:off x="12764" y="11374"/>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4967" name="Line 167"/>
              <p:cNvSpPr>
                <a:spLocks noChangeShapeType="1"/>
              </p:cNvSpPr>
              <p:nvPr/>
            </p:nvSpPr>
            <p:spPr bwMode="auto">
              <a:xfrm>
                <a:off x="12762" y="11675"/>
                <a:ext cx="967" cy="2"/>
              </a:xfrm>
              <a:prstGeom prst="line">
                <a:avLst/>
              </a:prstGeom>
              <a:noFill/>
              <a:ln w="9525">
                <a:solidFill>
                  <a:srgbClr val="000000"/>
                </a:solidFill>
                <a:round/>
                <a:headEnd/>
                <a:tailEnd/>
              </a:ln>
            </p:spPr>
            <p:txBody>
              <a:bodyPr>
                <a:prstTxWarp prst="textNoShape">
                  <a:avLst/>
                </a:prstTxWarp>
              </a:bodyPr>
              <a:lstStyle/>
              <a:p>
                <a:endParaRPr lang="en-US"/>
              </a:p>
            </p:txBody>
          </p:sp>
        </p:grpSp>
        <p:grpSp>
          <p:nvGrpSpPr>
            <p:cNvPr id="11" name="Group 168"/>
            <p:cNvGrpSpPr>
              <a:grpSpLocks/>
            </p:cNvGrpSpPr>
            <p:nvPr/>
          </p:nvGrpSpPr>
          <p:grpSpPr bwMode="auto">
            <a:xfrm>
              <a:off x="6485881" y="4780402"/>
              <a:ext cx="1079183" cy="1021927"/>
              <a:chOff x="5850" y="13487"/>
              <a:chExt cx="2023" cy="1840"/>
            </a:xfrm>
          </p:grpSpPr>
          <p:sp>
            <p:nvSpPr>
              <p:cNvPr id="204969" name="Freeform 169"/>
              <p:cNvSpPr>
                <a:spLocks/>
              </p:cNvSpPr>
              <p:nvPr/>
            </p:nvSpPr>
            <p:spPr bwMode="auto">
              <a:xfrm>
                <a:off x="5850" y="13632"/>
                <a:ext cx="2023" cy="1695"/>
              </a:xfrm>
              <a:custGeom>
                <a:avLst/>
                <a:gdLst/>
                <a:ahLst/>
                <a:cxnLst>
                  <a:cxn ang="0">
                    <a:pos x="570" y="121"/>
                  </a:cxn>
                  <a:cxn ang="0">
                    <a:pos x="575" y="120"/>
                  </a:cxn>
                  <a:cxn ang="0">
                    <a:pos x="586" y="116"/>
                  </a:cxn>
                  <a:cxn ang="0">
                    <a:pos x="607" y="108"/>
                  </a:cxn>
                  <a:cxn ang="0">
                    <a:pos x="636" y="101"/>
                  </a:cxn>
                  <a:cxn ang="0">
                    <a:pos x="672" y="90"/>
                  </a:cxn>
                  <a:cxn ang="0">
                    <a:pos x="718" y="79"/>
                  </a:cxn>
                  <a:cxn ang="0">
                    <a:pos x="771" y="67"/>
                  </a:cxn>
                  <a:cxn ang="0">
                    <a:pos x="834" y="55"/>
                  </a:cxn>
                  <a:cxn ang="0">
                    <a:pos x="904" y="43"/>
                  </a:cxn>
                  <a:cxn ang="0">
                    <a:pos x="982" y="33"/>
                  </a:cxn>
                  <a:cxn ang="0">
                    <a:pos x="1071" y="22"/>
                  </a:cxn>
                  <a:cxn ang="0">
                    <a:pos x="1166" y="13"/>
                  </a:cxn>
                  <a:cxn ang="0">
                    <a:pos x="1271" y="7"/>
                  </a:cxn>
                  <a:cxn ang="0">
                    <a:pos x="1384" y="1"/>
                  </a:cxn>
                  <a:cxn ang="0">
                    <a:pos x="1506" y="0"/>
                  </a:cxn>
                  <a:cxn ang="0">
                    <a:pos x="1636" y="1"/>
                  </a:cxn>
                  <a:cxn ang="0">
                    <a:pos x="1692" y="233"/>
                  </a:cxn>
                  <a:cxn ang="0">
                    <a:pos x="1713" y="243"/>
                  </a:cxn>
                  <a:cxn ang="0">
                    <a:pos x="1758" y="274"/>
                  </a:cxn>
                  <a:cxn ang="0">
                    <a:pos x="1806" y="329"/>
                  </a:cxn>
                  <a:cxn ang="0">
                    <a:pos x="1836" y="409"/>
                  </a:cxn>
                  <a:cxn ang="0">
                    <a:pos x="1955" y="948"/>
                  </a:cxn>
                  <a:cxn ang="0">
                    <a:pos x="2003" y="1171"/>
                  </a:cxn>
                  <a:cxn ang="0">
                    <a:pos x="2011" y="1188"/>
                  </a:cxn>
                  <a:cxn ang="0">
                    <a:pos x="2022" y="1231"/>
                  </a:cxn>
                  <a:cxn ang="0">
                    <a:pos x="2021" y="1297"/>
                  </a:cxn>
                  <a:cxn ang="0">
                    <a:pos x="1992" y="1380"/>
                  </a:cxn>
                  <a:cxn ang="0">
                    <a:pos x="0" y="1328"/>
                  </a:cxn>
                  <a:cxn ang="0">
                    <a:pos x="199" y="1223"/>
                  </a:cxn>
                  <a:cxn ang="0">
                    <a:pos x="200" y="232"/>
                  </a:cxn>
                  <a:cxn ang="0">
                    <a:pos x="210" y="226"/>
                  </a:cxn>
                  <a:cxn ang="0">
                    <a:pos x="230" y="214"/>
                  </a:cxn>
                  <a:cxn ang="0">
                    <a:pos x="259" y="201"/>
                  </a:cxn>
                  <a:cxn ang="0">
                    <a:pos x="297" y="189"/>
                  </a:cxn>
                  <a:cxn ang="0">
                    <a:pos x="344" y="183"/>
                  </a:cxn>
                  <a:cxn ang="0">
                    <a:pos x="399" y="181"/>
                  </a:cxn>
                  <a:cxn ang="0">
                    <a:pos x="464" y="191"/>
                  </a:cxn>
                  <a:cxn ang="0">
                    <a:pos x="548" y="225"/>
                  </a:cxn>
                </a:cxnLst>
                <a:rect l="0" t="0" r="r" b="b"/>
                <a:pathLst>
                  <a:path w="2023" h="1695">
                    <a:moveTo>
                      <a:pt x="548" y="225"/>
                    </a:moveTo>
                    <a:lnTo>
                      <a:pt x="570" y="121"/>
                    </a:lnTo>
                    <a:lnTo>
                      <a:pt x="571" y="121"/>
                    </a:lnTo>
                    <a:lnTo>
                      <a:pt x="575" y="120"/>
                    </a:lnTo>
                    <a:lnTo>
                      <a:pt x="580" y="118"/>
                    </a:lnTo>
                    <a:lnTo>
                      <a:pt x="586" y="116"/>
                    </a:lnTo>
                    <a:lnTo>
                      <a:pt x="596" y="112"/>
                    </a:lnTo>
                    <a:lnTo>
                      <a:pt x="607" y="108"/>
                    </a:lnTo>
                    <a:lnTo>
                      <a:pt x="620" y="105"/>
                    </a:lnTo>
                    <a:lnTo>
                      <a:pt x="636" y="101"/>
                    </a:lnTo>
                    <a:lnTo>
                      <a:pt x="653" y="95"/>
                    </a:lnTo>
                    <a:lnTo>
                      <a:pt x="672" y="90"/>
                    </a:lnTo>
                    <a:lnTo>
                      <a:pt x="694" y="84"/>
                    </a:lnTo>
                    <a:lnTo>
                      <a:pt x="718" y="79"/>
                    </a:lnTo>
                    <a:lnTo>
                      <a:pt x="743" y="74"/>
                    </a:lnTo>
                    <a:lnTo>
                      <a:pt x="771" y="67"/>
                    </a:lnTo>
                    <a:lnTo>
                      <a:pt x="802" y="61"/>
                    </a:lnTo>
                    <a:lnTo>
                      <a:pt x="834" y="55"/>
                    </a:lnTo>
                    <a:lnTo>
                      <a:pt x="867" y="49"/>
                    </a:lnTo>
                    <a:lnTo>
                      <a:pt x="904" y="43"/>
                    </a:lnTo>
                    <a:lnTo>
                      <a:pt x="943" y="38"/>
                    </a:lnTo>
                    <a:lnTo>
                      <a:pt x="982" y="33"/>
                    </a:lnTo>
                    <a:lnTo>
                      <a:pt x="1025" y="27"/>
                    </a:lnTo>
                    <a:lnTo>
                      <a:pt x="1071" y="22"/>
                    </a:lnTo>
                    <a:lnTo>
                      <a:pt x="1117" y="17"/>
                    </a:lnTo>
                    <a:lnTo>
                      <a:pt x="1166" y="13"/>
                    </a:lnTo>
                    <a:lnTo>
                      <a:pt x="1218" y="10"/>
                    </a:lnTo>
                    <a:lnTo>
                      <a:pt x="1271" y="7"/>
                    </a:lnTo>
                    <a:lnTo>
                      <a:pt x="1327" y="3"/>
                    </a:lnTo>
                    <a:lnTo>
                      <a:pt x="1384" y="1"/>
                    </a:lnTo>
                    <a:lnTo>
                      <a:pt x="1444" y="0"/>
                    </a:lnTo>
                    <a:lnTo>
                      <a:pt x="1506" y="0"/>
                    </a:lnTo>
                    <a:lnTo>
                      <a:pt x="1570" y="0"/>
                    </a:lnTo>
                    <a:lnTo>
                      <a:pt x="1636" y="1"/>
                    </a:lnTo>
                    <a:lnTo>
                      <a:pt x="1709" y="41"/>
                    </a:lnTo>
                    <a:lnTo>
                      <a:pt x="1692" y="233"/>
                    </a:lnTo>
                    <a:lnTo>
                      <a:pt x="1698" y="235"/>
                    </a:lnTo>
                    <a:lnTo>
                      <a:pt x="1713" y="243"/>
                    </a:lnTo>
                    <a:lnTo>
                      <a:pt x="1733" y="256"/>
                    </a:lnTo>
                    <a:lnTo>
                      <a:pt x="1758" y="274"/>
                    </a:lnTo>
                    <a:lnTo>
                      <a:pt x="1784" y="299"/>
                    </a:lnTo>
                    <a:lnTo>
                      <a:pt x="1806" y="329"/>
                    </a:lnTo>
                    <a:lnTo>
                      <a:pt x="1825" y="366"/>
                    </a:lnTo>
                    <a:lnTo>
                      <a:pt x="1836" y="409"/>
                    </a:lnTo>
                    <a:lnTo>
                      <a:pt x="1999" y="557"/>
                    </a:lnTo>
                    <a:lnTo>
                      <a:pt x="1955" y="948"/>
                    </a:lnTo>
                    <a:lnTo>
                      <a:pt x="1692" y="1080"/>
                    </a:lnTo>
                    <a:lnTo>
                      <a:pt x="2003" y="1171"/>
                    </a:lnTo>
                    <a:lnTo>
                      <a:pt x="2006" y="1176"/>
                    </a:lnTo>
                    <a:lnTo>
                      <a:pt x="2011" y="1188"/>
                    </a:lnTo>
                    <a:lnTo>
                      <a:pt x="2016" y="1206"/>
                    </a:lnTo>
                    <a:lnTo>
                      <a:pt x="2022" y="1231"/>
                    </a:lnTo>
                    <a:lnTo>
                      <a:pt x="2023" y="1261"/>
                    </a:lnTo>
                    <a:lnTo>
                      <a:pt x="2021" y="1297"/>
                    </a:lnTo>
                    <a:lnTo>
                      <a:pt x="2010" y="1337"/>
                    </a:lnTo>
                    <a:lnTo>
                      <a:pt x="1992" y="1380"/>
                    </a:lnTo>
                    <a:lnTo>
                      <a:pt x="1171" y="1695"/>
                    </a:lnTo>
                    <a:lnTo>
                      <a:pt x="0" y="1328"/>
                    </a:lnTo>
                    <a:lnTo>
                      <a:pt x="20" y="1285"/>
                    </a:lnTo>
                    <a:lnTo>
                      <a:pt x="199" y="1223"/>
                    </a:lnTo>
                    <a:lnTo>
                      <a:pt x="199" y="233"/>
                    </a:lnTo>
                    <a:lnTo>
                      <a:pt x="200" y="232"/>
                    </a:lnTo>
                    <a:lnTo>
                      <a:pt x="204" y="229"/>
                    </a:lnTo>
                    <a:lnTo>
                      <a:pt x="210" y="226"/>
                    </a:lnTo>
                    <a:lnTo>
                      <a:pt x="218" y="220"/>
                    </a:lnTo>
                    <a:lnTo>
                      <a:pt x="230" y="214"/>
                    </a:lnTo>
                    <a:lnTo>
                      <a:pt x="243" y="207"/>
                    </a:lnTo>
                    <a:lnTo>
                      <a:pt x="259" y="201"/>
                    </a:lnTo>
                    <a:lnTo>
                      <a:pt x="277" y="194"/>
                    </a:lnTo>
                    <a:lnTo>
                      <a:pt x="297" y="189"/>
                    </a:lnTo>
                    <a:lnTo>
                      <a:pt x="320" y="185"/>
                    </a:lnTo>
                    <a:lnTo>
                      <a:pt x="344" y="183"/>
                    </a:lnTo>
                    <a:lnTo>
                      <a:pt x="370" y="180"/>
                    </a:lnTo>
                    <a:lnTo>
                      <a:pt x="399" y="181"/>
                    </a:lnTo>
                    <a:lnTo>
                      <a:pt x="430" y="185"/>
                    </a:lnTo>
                    <a:lnTo>
                      <a:pt x="464" y="191"/>
                    </a:lnTo>
                    <a:lnTo>
                      <a:pt x="498" y="201"/>
                    </a:lnTo>
                    <a:lnTo>
                      <a:pt x="548" y="225"/>
                    </a:lnTo>
                    <a:close/>
                  </a:path>
                </a:pathLst>
              </a:custGeom>
              <a:solidFill>
                <a:srgbClr val="969696"/>
              </a:solidFill>
              <a:ln w="9525">
                <a:noFill/>
                <a:round/>
                <a:headEnd/>
                <a:tailEnd/>
              </a:ln>
            </p:spPr>
            <p:txBody>
              <a:bodyPr>
                <a:prstTxWarp prst="textNoShape">
                  <a:avLst/>
                </a:prstTxWarp>
              </a:bodyPr>
              <a:lstStyle/>
              <a:p>
                <a:endParaRPr lang="en-US"/>
              </a:p>
            </p:txBody>
          </p:sp>
          <p:sp>
            <p:nvSpPr>
              <p:cNvPr id="204970" name="Freeform 170"/>
              <p:cNvSpPr>
                <a:spLocks/>
              </p:cNvSpPr>
              <p:nvPr/>
            </p:nvSpPr>
            <p:spPr bwMode="auto">
              <a:xfrm>
                <a:off x="6551" y="13597"/>
                <a:ext cx="650" cy="735"/>
              </a:xfrm>
              <a:custGeom>
                <a:avLst/>
                <a:gdLst/>
                <a:ahLst/>
                <a:cxnLst>
                  <a:cxn ang="0">
                    <a:pos x="645" y="27"/>
                  </a:cxn>
                  <a:cxn ang="0">
                    <a:pos x="642" y="26"/>
                  </a:cxn>
                  <a:cxn ang="0">
                    <a:pos x="631" y="23"/>
                  </a:cxn>
                  <a:cxn ang="0">
                    <a:pos x="615" y="19"/>
                  </a:cxn>
                  <a:cxn ang="0">
                    <a:pos x="592" y="15"/>
                  </a:cxn>
                  <a:cxn ang="0">
                    <a:pos x="565" y="10"/>
                  </a:cxn>
                  <a:cxn ang="0">
                    <a:pos x="533" y="6"/>
                  </a:cxn>
                  <a:cxn ang="0">
                    <a:pos x="496" y="3"/>
                  </a:cxn>
                  <a:cxn ang="0">
                    <a:pos x="456" y="1"/>
                  </a:cxn>
                  <a:cxn ang="0">
                    <a:pos x="411" y="0"/>
                  </a:cxn>
                  <a:cxn ang="0">
                    <a:pos x="364" y="2"/>
                  </a:cxn>
                  <a:cxn ang="0">
                    <a:pos x="315" y="6"/>
                  </a:cxn>
                  <a:cxn ang="0">
                    <a:pos x="262" y="15"/>
                  </a:cxn>
                  <a:cxn ang="0">
                    <a:pos x="209" y="26"/>
                  </a:cxn>
                  <a:cxn ang="0">
                    <a:pos x="154" y="42"/>
                  </a:cxn>
                  <a:cxn ang="0">
                    <a:pos x="98" y="61"/>
                  </a:cxn>
                  <a:cxn ang="0">
                    <a:pos x="42" y="87"/>
                  </a:cxn>
                  <a:cxn ang="0">
                    <a:pos x="38" y="101"/>
                  </a:cxn>
                  <a:cxn ang="0">
                    <a:pos x="28" y="141"/>
                  </a:cxn>
                  <a:cxn ang="0">
                    <a:pos x="17" y="203"/>
                  </a:cxn>
                  <a:cxn ang="0">
                    <a:pos x="6" y="283"/>
                  </a:cxn>
                  <a:cxn ang="0">
                    <a:pos x="0" y="378"/>
                  </a:cxn>
                  <a:cxn ang="0">
                    <a:pos x="5" y="484"/>
                  </a:cxn>
                  <a:cxn ang="0">
                    <a:pos x="21" y="599"/>
                  </a:cxn>
                  <a:cxn ang="0">
                    <a:pos x="54" y="716"/>
                  </a:cxn>
                  <a:cxn ang="0">
                    <a:pos x="58" y="716"/>
                  </a:cxn>
                  <a:cxn ang="0">
                    <a:pos x="66" y="715"/>
                  </a:cxn>
                  <a:cxn ang="0">
                    <a:pos x="80" y="713"/>
                  </a:cxn>
                  <a:cxn ang="0">
                    <a:pos x="99" y="712"/>
                  </a:cxn>
                  <a:cxn ang="0">
                    <a:pos x="124" y="710"/>
                  </a:cxn>
                  <a:cxn ang="0">
                    <a:pos x="153" y="708"/>
                  </a:cxn>
                  <a:cxn ang="0">
                    <a:pos x="188" y="707"/>
                  </a:cxn>
                  <a:cxn ang="0">
                    <a:pos x="225" y="706"/>
                  </a:cxn>
                  <a:cxn ang="0">
                    <a:pos x="267" y="705"/>
                  </a:cxn>
                  <a:cxn ang="0">
                    <a:pos x="313" y="706"/>
                  </a:cxn>
                  <a:cxn ang="0">
                    <a:pos x="362" y="707"/>
                  </a:cxn>
                  <a:cxn ang="0">
                    <a:pos x="415" y="709"/>
                  </a:cxn>
                  <a:cxn ang="0">
                    <a:pos x="470" y="713"/>
                  </a:cxn>
                  <a:cxn ang="0">
                    <a:pos x="528" y="719"/>
                  </a:cxn>
                  <a:cxn ang="0">
                    <a:pos x="588" y="726"/>
                  </a:cxn>
                  <a:cxn ang="0">
                    <a:pos x="650" y="735"/>
                  </a:cxn>
                  <a:cxn ang="0">
                    <a:pos x="647" y="713"/>
                  </a:cxn>
                  <a:cxn ang="0">
                    <a:pos x="641" y="655"/>
                  </a:cxn>
                  <a:cxn ang="0">
                    <a:pos x="631" y="568"/>
                  </a:cxn>
                  <a:cxn ang="0">
                    <a:pos x="623" y="462"/>
                  </a:cxn>
                  <a:cxn ang="0">
                    <a:pos x="618" y="345"/>
                  </a:cxn>
                  <a:cxn ang="0">
                    <a:pos x="618" y="229"/>
                  </a:cxn>
                  <a:cxn ang="0">
                    <a:pos x="627" y="119"/>
                  </a:cxn>
                  <a:cxn ang="0">
                    <a:pos x="645" y="27"/>
                  </a:cxn>
                </a:cxnLst>
                <a:rect l="0" t="0" r="r" b="b"/>
                <a:pathLst>
                  <a:path w="650" h="735">
                    <a:moveTo>
                      <a:pt x="645" y="27"/>
                    </a:moveTo>
                    <a:lnTo>
                      <a:pt x="642" y="26"/>
                    </a:lnTo>
                    <a:lnTo>
                      <a:pt x="631" y="23"/>
                    </a:lnTo>
                    <a:lnTo>
                      <a:pt x="615" y="19"/>
                    </a:lnTo>
                    <a:lnTo>
                      <a:pt x="592" y="15"/>
                    </a:lnTo>
                    <a:lnTo>
                      <a:pt x="565" y="10"/>
                    </a:lnTo>
                    <a:lnTo>
                      <a:pt x="533" y="6"/>
                    </a:lnTo>
                    <a:lnTo>
                      <a:pt x="496" y="3"/>
                    </a:lnTo>
                    <a:lnTo>
                      <a:pt x="456" y="1"/>
                    </a:lnTo>
                    <a:lnTo>
                      <a:pt x="411" y="0"/>
                    </a:lnTo>
                    <a:lnTo>
                      <a:pt x="364" y="2"/>
                    </a:lnTo>
                    <a:lnTo>
                      <a:pt x="315" y="6"/>
                    </a:lnTo>
                    <a:lnTo>
                      <a:pt x="262" y="15"/>
                    </a:lnTo>
                    <a:lnTo>
                      <a:pt x="209" y="26"/>
                    </a:lnTo>
                    <a:lnTo>
                      <a:pt x="154" y="42"/>
                    </a:lnTo>
                    <a:lnTo>
                      <a:pt x="98" y="61"/>
                    </a:lnTo>
                    <a:lnTo>
                      <a:pt x="42" y="87"/>
                    </a:lnTo>
                    <a:lnTo>
                      <a:pt x="38" y="101"/>
                    </a:lnTo>
                    <a:lnTo>
                      <a:pt x="28" y="141"/>
                    </a:lnTo>
                    <a:lnTo>
                      <a:pt x="17" y="203"/>
                    </a:lnTo>
                    <a:lnTo>
                      <a:pt x="6" y="283"/>
                    </a:lnTo>
                    <a:lnTo>
                      <a:pt x="0" y="378"/>
                    </a:lnTo>
                    <a:lnTo>
                      <a:pt x="5" y="484"/>
                    </a:lnTo>
                    <a:lnTo>
                      <a:pt x="21" y="599"/>
                    </a:lnTo>
                    <a:lnTo>
                      <a:pt x="54" y="716"/>
                    </a:lnTo>
                    <a:lnTo>
                      <a:pt x="58" y="716"/>
                    </a:lnTo>
                    <a:lnTo>
                      <a:pt x="66" y="715"/>
                    </a:lnTo>
                    <a:lnTo>
                      <a:pt x="80" y="713"/>
                    </a:lnTo>
                    <a:lnTo>
                      <a:pt x="99" y="712"/>
                    </a:lnTo>
                    <a:lnTo>
                      <a:pt x="124" y="710"/>
                    </a:lnTo>
                    <a:lnTo>
                      <a:pt x="153" y="708"/>
                    </a:lnTo>
                    <a:lnTo>
                      <a:pt x="188" y="707"/>
                    </a:lnTo>
                    <a:lnTo>
                      <a:pt x="225" y="706"/>
                    </a:lnTo>
                    <a:lnTo>
                      <a:pt x="267" y="705"/>
                    </a:lnTo>
                    <a:lnTo>
                      <a:pt x="313" y="706"/>
                    </a:lnTo>
                    <a:lnTo>
                      <a:pt x="362" y="707"/>
                    </a:lnTo>
                    <a:lnTo>
                      <a:pt x="415" y="709"/>
                    </a:lnTo>
                    <a:lnTo>
                      <a:pt x="470" y="713"/>
                    </a:lnTo>
                    <a:lnTo>
                      <a:pt x="528" y="719"/>
                    </a:lnTo>
                    <a:lnTo>
                      <a:pt x="588" y="726"/>
                    </a:lnTo>
                    <a:lnTo>
                      <a:pt x="650" y="735"/>
                    </a:lnTo>
                    <a:lnTo>
                      <a:pt x="647" y="713"/>
                    </a:lnTo>
                    <a:lnTo>
                      <a:pt x="641" y="655"/>
                    </a:lnTo>
                    <a:lnTo>
                      <a:pt x="631" y="568"/>
                    </a:lnTo>
                    <a:lnTo>
                      <a:pt x="623" y="462"/>
                    </a:lnTo>
                    <a:lnTo>
                      <a:pt x="618" y="345"/>
                    </a:lnTo>
                    <a:lnTo>
                      <a:pt x="618" y="229"/>
                    </a:lnTo>
                    <a:lnTo>
                      <a:pt x="627" y="119"/>
                    </a:lnTo>
                    <a:lnTo>
                      <a:pt x="645" y="27"/>
                    </a:lnTo>
                    <a:close/>
                  </a:path>
                </a:pathLst>
              </a:custGeom>
              <a:solidFill>
                <a:srgbClr val="808080"/>
              </a:solidFill>
              <a:ln w="9525">
                <a:noFill/>
                <a:round/>
                <a:headEnd/>
                <a:tailEnd/>
              </a:ln>
            </p:spPr>
            <p:txBody>
              <a:bodyPr>
                <a:prstTxWarp prst="textNoShape">
                  <a:avLst/>
                </a:prstTxWarp>
              </a:bodyPr>
              <a:lstStyle/>
              <a:p>
                <a:endParaRPr lang="en-US"/>
              </a:p>
            </p:txBody>
          </p:sp>
          <p:sp>
            <p:nvSpPr>
              <p:cNvPr id="204971" name="Freeform 171"/>
              <p:cNvSpPr>
                <a:spLocks/>
              </p:cNvSpPr>
              <p:nvPr/>
            </p:nvSpPr>
            <p:spPr bwMode="auto">
              <a:xfrm>
                <a:off x="6623" y="13797"/>
                <a:ext cx="1071" cy="731"/>
              </a:xfrm>
              <a:custGeom>
                <a:avLst/>
                <a:gdLst/>
                <a:ahLst/>
                <a:cxnLst>
                  <a:cxn ang="0">
                    <a:pos x="6" y="552"/>
                  </a:cxn>
                  <a:cxn ang="0">
                    <a:pos x="0" y="642"/>
                  </a:cxn>
                  <a:cxn ang="0">
                    <a:pos x="698" y="731"/>
                  </a:cxn>
                  <a:cxn ang="0">
                    <a:pos x="703" y="729"/>
                  </a:cxn>
                  <a:cxn ang="0">
                    <a:pos x="717" y="722"/>
                  </a:cxn>
                  <a:cxn ang="0">
                    <a:pos x="740" y="710"/>
                  </a:cxn>
                  <a:cxn ang="0">
                    <a:pos x="768" y="694"/>
                  </a:cxn>
                  <a:cxn ang="0">
                    <a:pos x="801" y="672"/>
                  </a:cxn>
                  <a:cxn ang="0">
                    <a:pos x="838" y="645"/>
                  </a:cxn>
                  <a:cxn ang="0">
                    <a:pos x="876" y="614"/>
                  </a:cxn>
                  <a:cxn ang="0">
                    <a:pos x="915" y="577"/>
                  </a:cxn>
                  <a:cxn ang="0">
                    <a:pos x="953" y="536"/>
                  </a:cxn>
                  <a:cxn ang="0">
                    <a:pos x="988" y="491"/>
                  </a:cxn>
                  <a:cxn ang="0">
                    <a:pos x="1018" y="439"/>
                  </a:cxn>
                  <a:cxn ang="0">
                    <a:pos x="1043" y="383"/>
                  </a:cxn>
                  <a:cxn ang="0">
                    <a:pos x="1061" y="322"/>
                  </a:cxn>
                  <a:cxn ang="0">
                    <a:pos x="1071" y="255"/>
                  </a:cxn>
                  <a:cxn ang="0">
                    <a:pos x="1070" y="185"/>
                  </a:cxn>
                  <a:cxn ang="0">
                    <a:pos x="1057" y="108"/>
                  </a:cxn>
                  <a:cxn ang="0">
                    <a:pos x="1055" y="104"/>
                  </a:cxn>
                  <a:cxn ang="0">
                    <a:pos x="1049" y="92"/>
                  </a:cxn>
                  <a:cxn ang="0">
                    <a:pos x="1037" y="76"/>
                  </a:cxn>
                  <a:cxn ang="0">
                    <a:pos x="1022" y="57"/>
                  </a:cxn>
                  <a:cxn ang="0">
                    <a:pos x="1002" y="37"/>
                  </a:cxn>
                  <a:cxn ang="0">
                    <a:pos x="979" y="20"/>
                  </a:cxn>
                  <a:cxn ang="0">
                    <a:pos x="951" y="7"/>
                  </a:cxn>
                  <a:cxn ang="0">
                    <a:pos x="919" y="0"/>
                  </a:cxn>
                  <a:cxn ang="0">
                    <a:pos x="924" y="12"/>
                  </a:cxn>
                  <a:cxn ang="0">
                    <a:pos x="934" y="44"/>
                  </a:cxn>
                  <a:cxn ang="0">
                    <a:pos x="947" y="94"/>
                  </a:cxn>
                  <a:cxn ang="0">
                    <a:pos x="958" y="159"/>
                  </a:cxn>
                  <a:cxn ang="0">
                    <a:pos x="961" y="238"/>
                  </a:cxn>
                  <a:cxn ang="0">
                    <a:pos x="953" y="324"/>
                  </a:cxn>
                  <a:cxn ang="0">
                    <a:pos x="928" y="418"/>
                  </a:cxn>
                  <a:cxn ang="0">
                    <a:pos x="884" y="516"/>
                  </a:cxn>
                  <a:cxn ang="0">
                    <a:pos x="883" y="518"/>
                  </a:cxn>
                  <a:cxn ang="0">
                    <a:pos x="879" y="521"/>
                  </a:cxn>
                  <a:cxn ang="0">
                    <a:pos x="872" y="526"/>
                  </a:cxn>
                  <a:cxn ang="0">
                    <a:pos x="862" y="534"/>
                  </a:cxn>
                  <a:cxn ang="0">
                    <a:pos x="851" y="541"/>
                  </a:cxn>
                  <a:cxn ang="0">
                    <a:pos x="837" y="550"/>
                  </a:cxn>
                  <a:cxn ang="0">
                    <a:pos x="819" y="559"/>
                  </a:cxn>
                  <a:cxn ang="0">
                    <a:pos x="800" y="567"/>
                  </a:cxn>
                  <a:cxn ang="0">
                    <a:pos x="778" y="575"/>
                  </a:cxn>
                  <a:cxn ang="0">
                    <a:pos x="754" y="582"/>
                  </a:cxn>
                  <a:cxn ang="0">
                    <a:pos x="727" y="588"/>
                  </a:cxn>
                  <a:cxn ang="0">
                    <a:pos x="697" y="592"/>
                  </a:cxn>
                  <a:cxn ang="0">
                    <a:pos x="666" y="593"/>
                  </a:cxn>
                  <a:cxn ang="0">
                    <a:pos x="631" y="592"/>
                  </a:cxn>
                  <a:cxn ang="0">
                    <a:pos x="593" y="589"/>
                  </a:cxn>
                  <a:cxn ang="0">
                    <a:pos x="555" y="581"/>
                  </a:cxn>
                  <a:cxn ang="0">
                    <a:pos x="555" y="677"/>
                  </a:cxn>
                  <a:cxn ang="0">
                    <a:pos x="24" y="623"/>
                  </a:cxn>
                  <a:cxn ang="0">
                    <a:pos x="6" y="552"/>
                  </a:cxn>
                </a:cxnLst>
                <a:rect l="0" t="0" r="r" b="b"/>
                <a:pathLst>
                  <a:path w="1071" h="731">
                    <a:moveTo>
                      <a:pt x="6" y="552"/>
                    </a:moveTo>
                    <a:lnTo>
                      <a:pt x="0" y="642"/>
                    </a:lnTo>
                    <a:lnTo>
                      <a:pt x="698" y="731"/>
                    </a:lnTo>
                    <a:lnTo>
                      <a:pt x="703" y="729"/>
                    </a:lnTo>
                    <a:lnTo>
                      <a:pt x="717" y="722"/>
                    </a:lnTo>
                    <a:lnTo>
                      <a:pt x="740" y="710"/>
                    </a:lnTo>
                    <a:lnTo>
                      <a:pt x="768" y="694"/>
                    </a:lnTo>
                    <a:lnTo>
                      <a:pt x="801" y="672"/>
                    </a:lnTo>
                    <a:lnTo>
                      <a:pt x="838" y="645"/>
                    </a:lnTo>
                    <a:lnTo>
                      <a:pt x="876" y="614"/>
                    </a:lnTo>
                    <a:lnTo>
                      <a:pt x="915" y="577"/>
                    </a:lnTo>
                    <a:lnTo>
                      <a:pt x="953" y="536"/>
                    </a:lnTo>
                    <a:lnTo>
                      <a:pt x="988" y="491"/>
                    </a:lnTo>
                    <a:lnTo>
                      <a:pt x="1018" y="439"/>
                    </a:lnTo>
                    <a:lnTo>
                      <a:pt x="1043" y="383"/>
                    </a:lnTo>
                    <a:lnTo>
                      <a:pt x="1061" y="322"/>
                    </a:lnTo>
                    <a:lnTo>
                      <a:pt x="1071" y="255"/>
                    </a:lnTo>
                    <a:lnTo>
                      <a:pt x="1070" y="185"/>
                    </a:lnTo>
                    <a:lnTo>
                      <a:pt x="1057" y="108"/>
                    </a:lnTo>
                    <a:lnTo>
                      <a:pt x="1055" y="104"/>
                    </a:lnTo>
                    <a:lnTo>
                      <a:pt x="1049" y="92"/>
                    </a:lnTo>
                    <a:lnTo>
                      <a:pt x="1037" y="76"/>
                    </a:lnTo>
                    <a:lnTo>
                      <a:pt x="1022" y="57"/>
                    </a:lnTo>
                    <a:lnTo>
                      <a:pt x="1002" y="37"/>
                    </a:lnTo>
                    <a:lnTo>
                      <a:pt x="979" y="20"/>
                    </a:lnTo>
                    <a:lnTo>
                      <a:pt x="951" y="7"/>
                    </a:lnTo>
                    <a:lnTo>
                      <a:pt x="919" y="0"/>
                    </a:lnTo>
                    <a:lnTo>
                      <a:pt x="924" y="12"/>
                    </a:lnTo>
                    <a:lnTo>
                      <a:pt x="934" y="44"/>
                    </a:lnTo>
                    <a:lnTo>
                      <a:pt x="947" y="94"/>
                    </a:lnTo>
                    <a:lnTo>
                      <a:pt x="958" y="159"/>
                    </a:lnTo>
                    <a:lnTo>
                      <a:pt x="961" y="238"/>
                    </a:lnTo>
                    <a:lnTo>
                      <a:pt x="953" y="324"/>
                    </a:lnTo>
                    <a:lnTo>
                      <a:pt x="928" y="418"/>
                    </a:lnTo>
                    <a:lnTo>
                      <a:pt x="884" y="516"/>
                    </a:lnTo>
                    <a:lnTo>
                      <a:pt x="883" y="518"/>
                    </a:lnTo>
                    <a:lnTo>
                      <a:pt x="879" y="521"/>
                    </a:lnTo>
                    <a:lnTo>
                      <a:pt x="872" y="526"/>
                    </a:lnTo>
                    <a:lnTo>
                      <a:pt x="862" y="534"/>
                    </a:lnTo>
                    <a:lnTo>
                      <a:pt x="851" y="541"/>
                    </a:lnTo>
                    <a:lnTo>
                      <a:pt x="837" y="550"/>
                    </a:lnTo>
                    <a:lnTo>
                      <a:pt x="819" y="559"/>
                    </a:lnTo>
                    <a:lnTo>
                      <a:pt x="800" y="567"/>
                    </a:lnTo>
                    <a:lnTo>
                      <a:pt x="778" y="575"/>
                    </a:lnTo>
                    <a:lnTo>
                      <a:pt x="754" y="582"/>
                    </a:lnTo>
                    <a:lnTo>
                      <a:pt x="727" y="588"/>
                    </a:lnTo>
                    <a:lnTo>
                      <a:pt x="697" y="592"/>
                    </a:lnTo>
                    <a:lnTo>
                      <a:pt x="666" y="593"/>
                    </a:lnTo>
                    <a:lnTo>
                      <a:pt x="631" y="592"/>
                    </a:lnTo>
                    <a:lnTo>
                      <a:pt x="593" y="589"/>
                    </a:lnTo>
                    <a:lnTo>
                      <a:pt x="555" y="581"/>
                    </a:lnTo>
                    <a:lnTo>
                      <a:pt x="555" y="677"/>
                    </a:lnTo>
                    <a:lnTo>
                      <a:pt x="24" y="623"/>
                    </a:lnTo>
                    <a:lnTo>
                      <a:pt x="6" y="552"/>
                    </a:lnTo>
                    <a:close/>
                  </a:path>
                </a:pathLst>
              </a:custGeom>
              <a:solidFill>
                <a:srgbClr val="FFFFFF"/>
              </a:solidFill>
              <a:ln w="9525">
                <a:noFill/>
                <a:round/>
                <a:headEnd/>
                <a:tailEnd/>
              </a:ln>
            </p:spPr>
            <p:txBody>
              <a:bodyPr>
                <a:prstTxWarp prst="textNoShape">
                  <a:avLst/>
                </a:prstTxWarp>
              </a:bodyPr>
              <a:lstStyle/>
              <a:p>
                <a:endParaRPr lang="en-US"/>
              </a:p>
            </p:txBody>
          </p:sp>
          <p:sp>
            <p:nvSpPr>
              <p:cNvPr id="204972" name="Freeform 172"/>
              <p:cNvSpPr>
                <a:spLocks/>
              </p:cNvSpPr>
              <p:nvPr/>
            </p:nvSpPr>
            <p:spPr bwMode="auto">
              <a:xfrm>
                <a:off x="6486" y="14516"/>
                <a:ext cx="787" cy="253"/>
              </a:xfrm>
              <a:custGeom>
                <a:avLst/>
                <a:gdLst/>
                <a:ahLst/>
                <a:cxnLst>
                  <a:cxn ang="0">
                    <a:pos x="787" y="91"/>
                  </a:cxn>
                  <a:cxn ang="0">
                    <a:pos x="12" y="0"/>
                  </a:cxn>
                  <a:cxn ang="0">
                    <a:pos x="0" y="91"/>
                  </a:cxn>
                  <a:cxn ang="0">
                    <a:pos x="764" y="253"/>
                  </a:cxn>
                  <a:cxn ang="0">
                    <a:pos x="787" y="91"/>
                  </a:cxn>
                </a:cxnLst>
                <a:rect l="0" t="0" r="r" b="b"/>
                <a:pathLst>
                  <a:path w="787" h="253">
                    <a:moveTo>
                      <a:pt x="787" y="91"/>
                    </a:moveTo>
                    <a:lnTo>
                      <a:pt x="12" y="0"/>
                    </a:lnTo>
                    <a:lnTo>
                      <a:pt x="0" y="91"/>
                    </a:lnTo>
                    <a:lnTo>
                      <a:pt x="764" y="253"/>
                    </a:lnTo>
                    <a:lnTo>
                      <a:pt x="787" y="91"/>
                    </a:lnTo>
                    <a:close/>
                  </a:path>
                </a:pathLst>
              </a:custGeom>
              <a:solidFill>
                <a:srgbClr val="808080"/>
              </a:solidFill>
              <a:ln w="9525">
                <a:noFill/>
                <a:round/>
                <a:headEnd/>
                <a:tailEnd/>
              </a:ln>
            </p:spPr>
            <p:txBody>
              <a:bodyPr>
                <a:prstTxWarp prst="textNoShape">
                  <a:avLst/>
                </a:prstTxWarp>
              </a:bodyPr>
              <a:lstStyle/>
              <a:p>
                <a:endParaRPr lang="en-US"/>
              </a:p>
            </p:txBody>
          </p:sp>
          <p:sp>
            <p:nvSpPr>
              <p:cNvPr id="204973" name="Freeform 173"/>
              <p:cNvSpPr>
                <a:spLocks/>
              </p:cNvSpPr>
              <p:nvPr/>
            </p:nvSpPr>
            <p:spPr bwMode="auto">
              <a:xfrm>
                <a:off x="6879" y="14597"/>
                <a:ext cx="336" cy="115"/>
              </a:xfrm>
              <a:custGeom>
                <a:avLst/>
                <a:gdLst/>
                <a:ahLst/>
                <a:cxnLst>
                  <a:cxn ang="0">
                    <a:pos x="336" y="50"/>
                  </a:cxn>
                  <a:cxn ang="0">
                    <a:pos x="4" y="0"/>
                  </a:cxn>
                  <a:cxn ang="0">
                    <a:pos x="0" y="48"/>
                  </a:cxn>
                  <a:cxn ang="0">
                    <a:pos x="327" y="115"/>
                  </a:cxn>
                  <a:cxn ang="0">
                    <a:pos x="336" y="50"/>
                  </a:cxn>
                </a:cxnLst>
                <a:rect l="0" t="0" r="r" b="b"/>
                <a:pathLst>
                  <a:path w="336" h="115">
                    <a:moveTo>
                      <a:pt x="336" y="50"/>
                    </a:moveTo>
                    <a:lnTo>
                      <a:pt x="4" y="0"/>
                    </a:lnTo>
                    <a:lnTo>
                      <a:pt x="0" y="48"/>
                    </a:lnTo>
                    <a:lnTo>
                      <a:pt x="327" y="115"/>
                    </a:lnTo>
                    <a:lnTo>
                      <a:pt x="336" y="50"/>
                    </a:lnTo>
                    <a:close/>
                  </a:path>
                </a:pathLst>
              </a:custGeom>
              <a:solidFill>
                <a:srgbClr val="808080"/>
              </a:solidFill>
              <a:ln w="9525">
                <a:noFill/>
                <a:round/>
                <a:headEnd/>
                <a:tailEnd/>
              </a:ln>
            </p:spPr>
            <p:txBody>
              <a:bodyPr>
                <a:prstTxWarp prst="textNoShape">
                  <a:avLst/>
                </a:prstTxWarp>
              </a:bodyPr>
              <a:lstStyle/>
              <a:p>
                <a:endParaRPr lang="en-US"/>
              </a:p>
            </p:txBody>
          </p:sp>
          <p:sp>
            <p:nvSpPr>
              <p:cNvPr id="204974" name="Freeform 174"/>
              <p:cNvSpPr>
                <a:spLocks/>
              </p:cNvSpPr>
              <p:nvPr/>
            </p:nvSpPr>
            <p:spPr bwMode="auto">
              <a:xfrm>
                <a:off x="6536" y="14540"/>
                <a:ext cx="225" cy="85"/>
              </a:xfrm>
              <a:custGeom>
                <a:avLst/>
                <a:gdLst/>
                <a:ahLst/>
                <a:cxnLst>
                  <a:cxn ang="0">
                    <a:pos x="225" y="39"/>
                  </a:cxn>
                  <a:cxn ang="0">
                    <a:pos x="0" y="0"/>
                  </a:cxn>
                  <a:cxn ang="0">
                    <a:pos x="3" y="41"/>
                  </a:cxn>
                  <a:cxn ang="0">
                    <a:pos x="218" y="85"/>
                  </a:cxn>
                  <a:cxn ang="0">
                    <a:pos x="225" y="39"/>
                  </a:cxn>
                </a:cxnLst>
                <a:rect l="0" t="0" r="r" b="b"/>
                <a:pathLst>
                  <a:path w="225" h="85">
                    <a:moveTo>
                      <a:pt x="225" y="39"/>
                    </a:moveTo>
                    <a:lnTo>
                      <a:pt x="0" y="0"/>
                    </a:lnTo>
                    <a:lnTo>
                      <a:pt x="3" y="41"/>
                    </a:lnTo>
                    <a:lnTo>
                      <a:pt x="218" y="85"/>
                    </a:lnTo>
                    <a:lnTo>
                      <a:pt x="225" y="39"/>
                    </a:lnTo>
                    <a:close/>
                  </a:path>
                </a:pathLst>
              </a:custGeom>
              <a:solidFill>
                <a:srgbClr val="808080"/>
              </a:solidFill>
              <a:ln w="9525">
                <a:noFill/>
                <a:round/>
                <a:headEnd/>
                <a:tailEnd/>
              </a:ln>
            </p:spPr>
            <p:txBody>
              <a:bodyPr>
                <a:prstTxWarp prst="textNoShape">
                  <a:avLst/>
                </a:prstTxWarp>
              </a:bodyPr>
              <a:lstStyle/>
              <a:p>
                <a:endParaRPr lang="en-US"/>
              </a:p>
            </p:txBody>
          </p:sp>
          <p:sp>
            <p:nvSpPr>
              <p:cNvPr id="204975" name="Freeform 175"/>
              <p:cNvSpPr>
                <a:spLocks/>
              </p:cNvSpPr>
              <p:nvPr/>
            </p:nvSpPr>
            <p:spPr bwMode="auto">
              <a:xfrm>
                <a:off x="5972" y="14624"/>
                <a:ext cx="1325" cy="439"/>
              </a:xfrm>
              <a:custGeom>
                <a:avLst/>
                <a:gdLst/>
                <a:ahLst/>
                <a:cxnLst>
                  <a:cxn ang="0">
                    <a:pos x="0" y="132"/>
                  </a:cxn>
                  <a:cxn ang="0">
                    <a:pos x="3" y="132"/>
                  </a:cxn>
                  <a:cxn ang="0">
                    <a:pos x="10" y="130"/>
                  </a:cxn>
                  <a:cxn ang="0">
                    <a:pos x="24" y="128"/>
                  </a:cxn>
                  <a:cxn ang="0">
                    <a:pos x="42" y="125"/>
                  </a:cxn>
                  <a:cxn ang="0">
                    <a:pos x="62" y="121"/>
                  </a:cxn>
                  <a:cxn ang="0">
                    <a:pos x="86" y="116"/>
                  </a:cxn>
                  <a:cxn ang="0">
                    <a:pos x="113" y="109"/>
                  </a:cxn>
                  <a:cxn ang="0">
                    <a:pos x="141" y="102"/>
                  </a:cxn>
                  <a:cxn ang="0">
                    <a:pos x="170" y="94"/>
                  </a:cxn>
                  <a:cxn ang="0">
                    <a:pos x="199" y="85"/>
                  </a:cxn>
                  <a:cxn ang="0">
                    <a:pos x="228" y="74"/>
                  </a:cxn>
                  <a:cxn ang="0">
                    <a:pos x="257" y="62"/>
                  </a:cxn>
                  <a:cxn ang="0">
                    <a:pos x="285" y="48"/>
                  </a:cxn>
                  <a:cxn ang="0">
                    <a:pos x="309" y="34"/>
                  </a:cxn>
                  <a:cxn ang="0">
                    <a:pos x="333" y="18"/>
                  </a:cxn>
                  <a:cxn ang="0">
                    <a:pos x="352" y="0"/>
                  </a:cxn>
                  <a:cxn ang="0">
                    <a:pos x="1325" y="223"/>
                  </a:cxn>
                  <a:cxn ang="0">
                    <a:pos x="1323" y="225"/>
                  </a:cxn>
                  <a:cxn ang="0">
                    <a:pos x="1318" y="230"/>
                  </a:cxn>
                  <a:cxn ang="0">
                    <a:pos x="1309" y="239"/>
                  </a:cxn>
                  <a:cxn ang="0">
                    <a:pos x="1297" y="250"/>
                  </a:cxn>
                  <a:cxn ang="0">
                    <a:pos x="1282" y="263"/>
                  </a:cxn>
                  <a:cxn ang="0">
                    <a:pos x="1265" y="278"/>
                  </a:cxn>
                  <a:cxn ang="0">
                    <a:pos x="1247" y="295"/>
                  </a:cxn>
                  <a:cxn ang="0">
                    <a:pos x="1225" y="312"/>
                  </a:cxn>
                  <a:cxn ang="0">
                    <a:pos x="1202" y="331"/>
                  </a:cxn>
                  <a:cxn ang="0">
                    <a:pos x="1179" y="349"/>
                  </a:cxn>
                  <a:cxn ang="0">
                    <a:pos x="1154" y="367"/>
                  </a:cxn>
                  <a:cxn ang="0">
                    <a:pos x="1128" y="385"/>
                  </a:cxn>
                  <a:cxn ang="0">
                    <a:pos x="1102" y="401"/>
                  </a:cxn>
                  <a:cxn ang="0">
                    <a:pos x="1077" y="415"/>
                  </a:cxn>
                  <a:cxn ang="0">
                    <a:pos x="1051" y="428"/>
                  </a:cxn>
                  <a:cxn ang="0">
                    <a:pos x="1026" y="439"/>
                  </a:cxn>
                  <a:cxn ang="0">
                    <a:pos x="0" y="132"/>
                  </a:cxn>
                </a:cxnLst>
                <a:rect l="0" t="0" r="r" b="b"/>
                <a:pathLst>
                  <a:path w="1325" h="439">
                    <a:moveTo>
                      <a:pt x="0" y="132"/>
                    </a:moveTo>
                    <a:lnTo>
                      <a:pt x="3" y="132"/>
                    </a:lnTo>
                    <a:lnTo>
                      <a:pt x="10" y="130"/>
                    </a:lnTo>
                    <a:lnTo>
                      <a:pt x="24" y="128"/>
                    </a:lnTo>
                    <a:lnTo>
                      <a:pt x="42" y="125"/>
                    </a:lnTo>
                    <a:lnTo>
                      <a:pt x="62" y="121"/>
                    </a:lnTo>
                    <a:lnTo>
                      <a:pt x="86" y="116"/>
                    </a:lnTo>
                    <a:lnTo>
                      <a:pt x="113" y="109"/>
                    </a:lnTo>
                    <a:lnTo>
                      <a:pt x="141" y="102"/>
                    </a:lnTo>
                    <a:lnTo>
                      <a:pt x="170" y="94"/>
                    </a:lnTo>
                    <a:lnTo>
                      <a:pt x="199" y="85"/>
                    </a:lnTo>
                    <a:lnTo>
                      <a:pt x="228" y="74"/>
                    </a:lnTo>
                    <a:lnTo>
                      <a:pt x="257" y="62"/>
                    </a:lnTo>
                    <a:lnTo>
                      <a:pt x="285" y="48"/>
                    </a:lnTo>
                    <a:lnTo>
                      <a:pt x="309" y="34"/>
                    </a:lnTo>
                    <a:lnTo>
                      <a:pt x="333" y="18"/>
                    </a:lnTo>
                    <a:lnTo>
                      <a:pt x="352" y="0"/>
                    </a:lnTo>
                    <a:lnTo>
                      <a:pt x="1325" y="223"/>
                    </a:lnTo>
                    <a:lnTo>
                      <a:pt x="1323" y="225"/>
                    </a:lnTo>
                    <a:lnTo>
                      <a:pt x="1318" y="230"/>
                    </a:lnTo>
                    <a:lnTo>
                      <a:pt x="1309" y="239"/>
                    </a:lnTo>
                    <a:lnTo>
                      <a:pt x="1297" y="250"/>
                    </a:lnTo>
                    <a:lnTo>
                      <a:pt x="1282" y="263"/>
                    </a:lnTo>
                    <a:lnTo>
                      <a:pt x="1265" y="278"/>
                    </a:lnTo>
                    <a:lnTo>
                      <a:pt x="1247" y="295"/>
                    </a:lnTo>
                    <a:lnTo>
                      <a:pt x="1225" y="312"/>
                    </a:lnTo>
                    <a:lnTo>
                      <a:pt x="1202" y="331"/>
                    </a:lnTo>
                    <a:lnTo>
                      <a:pt x="1179" y="349"/>
                    </a:lnTo>
                    <a:lnTo>
                      <a:pt x="1154" y="367"/>
                    </a:lnTo>
                    <a:lnTo>
                      <a:pt x="1128" y="385"/>
                    </a:lnTo>
                    <a:lnTo>
                      <a:pt x="1102" y="401"/>
                    </a:lnTo>
                    <a:lnTo>
                      <a:pt x="1077" y="415"/>
                    </a:lnTo>
                    <a:lnTo>
                      <a:pt x="1051" y="428"/>
                    </a:lnTo>
                    <a:lnTo>
                      <a:pt x="1026" y="439"/>
                    </a:lnTo>
                    <a:lnTo>
                      <a:pt x="0" y="132"/>
                    </a:lnTo>
                    <a:close/>
                  </a:path>
                </a:pathLst>
              </a:custGeom>
              <a:solidFill>
                <a:srgbClr val="808080"/>
              </a:solidFill>
              <a:ln w="9525">
                <a:noFill/>
                <a:round/>
                <a:headEnd/>
                <a:tailEnd/>
              </a:ln>
            </p:spPr>
            <p:txBody>
              <a:bodyPr>
                <a:prstTxWarp prst="textNoShape">
                  <a:avLst/>
                </a:prstTxWarp>
              </a:bodyPr>
              <a:lstStyle/>
              <a:p>
                <a:endParaRPr lang="en-US"/>
              </a:p>
            </p:txBody>
          </p:sp>
          <p:sp>
            <p:nvSpPr>
              <p:cNvPr id="204976" name="Freeform 176"/>
              <p:cNvSpPr>
                <a:spLocks/>
              </p:cNvSpPr>
              <p:nvPr/>
            </p:nvSpPr>
            <p:spPr bwMode="auto">
              <a:xfrm>
                <a:off x="7292" y="14577"/>
                <a:ext cx="472" cy="209"/>
              </a:xfrm>
              <a:custGeom>
                <a:avLst/>
                <a:gdLst/>
                <a:ahLst/>
                <a:cxnLst>
                  <a:cxn ang="0">
                    <a:pos x="47" y="209"/>
                  </a:cxn>
                  <a:cxn ang="0">
                    <a:pos x="472" y="84"/>
                  </a:cxn>
                  <a:cxn ang="0">
                    <a:pos x="215" y="0"/>
                  </a:cxn>
                  <a:cxn ang="0">
                    <a:pos x="5" y="24"/>
                  </a:cxn>
                  <a:cxn ang="0">
                    <a:pos x="0" y="197"/>
                  </a:cxn>
                  <a:cxn ang="0">
                    <a:pos x="47" y="209"/>
                  </a:cxn>
                </a:cxnLst>
                <a:rect l="0" t="0" r="r" b="b"/>
                <a:pathLst>
                  <a:path w="472" h="209">
                    <a:moveTo>
                      <a:pt x="47" y="209"/>
                    </a:moveTo>
                    <a:lnTo>
                      <a:pt x="472" y="84"/>
                    </a:lnTo>
                    <a:lnTo>
                      <a:pt x="215" y="0"/>
                    </a:lnTo>
                    <a:lnTo>
                      <a:pt x="5" y="24"/>
                    </a:lnTo>
                    <a:lnTo>
                      <a:pt x="0" y="197"/>
                    </a:lnTo>
                    <a:lnTo>
                      <a:pt x="47" y="209"/>
                    </a:lnTo>
                    <a:close/>
                  </a:path>
                </a:pathLst>
              </a:custGeom>
              <a:solidFill>
                <a:srgbClr val="808080"/>
              </a:solidFill>
              <a:ln w="9525">
                <a:noFill/>
                <a:round/>
                <a:headEnd/>
                <a:tailEnd/>
              </a:ln>
            </p:spPr>
            <p:txBody>
              <a:bodyPr>
                <a:prstTxWarp prst="textNoShape">
                  <a:avLst/>
                </a:prstTxWarp>
              </a:bodyPr>
              <a:lstStyle/>
              <a:p>
                <a:endParaRPr lang="en-US"/>
              </a:p>
            </p:txBody>
          </p:sp>
          <p:sp>
            <p:nvSpPr>
              <p:cNvPr id="204977" name="Freeform 177"/>
              <p:cNvSpPr>
                <a:spLocks/>
              </p:cNvSpPr>
              <p:nvPr/>
            </p:nvSpPr>
            <p:spPr bwMode="auto">
              <a:xfrm>
                <a:off x="6073" y="13679"/>
                <a:ext cx="251" cy="999"/>
              </a:xfrm>
              <a:custGeom>
                <a:avLst/>
                <a:gdLst/>
                <a:ahLst/>
                <a:cxnLst>
                  <a:cxn ang="0">
                    <a:pos x="251" y="23"/>
                  </a:cxn>
                  <a:cxn ang="0">
                    <a:pos x="250" y="22"/>
                  </a:cxn>
                  <a:cxn ang="0">
                    <a:pos x="246" y="20"/>
                  </a:cxn>
                  <a:cxn ang="0">
                    <a:pos x="239" y="18"/>
                  </a:cxn>
                  <a:cxn ang="0">
                    <a:pos x="230" y="15"/>
                  </a:cxn>
                  <a:cxn ang="0">
                    <a:pos x="218" y="11"/>
                  </a:cxn>
                  <a:cxn ang="0">
                    <a:pos x="205" y="7"/>
                  </a:cxn>
                  <a:cxn ang="0">
                    <a:pos x="190" y="4"/>
                  </a:cxn>
                  <a:cxn ang="0">
                    <a:pos x="173" y="1"/>
                  </a:cxn>
                  <a:cxn ang="0">
                    <a:pos x="155" y="0"/>
                  </a:cxn>
                  <a:cxn ang="0">
                    <a:pos x="134" y="0"/>
                  </a:cxn>
                  <a:cxn ang="0">
                    <a:pos x="114" y="2"/>
                  </a:cxn>
                  <a:cxn ang="0">
                    <a:pos x="92" y="5"/>
                  </a:cxn>
                  <a:cxn ang="0">
                    <a:pos x="70" y="12"/>
                  </a:cxn>
                  <a:cxn ang="0">
                    <a:pos x="47" y="20"/>
                  </a:cxn>
                  <a:cxn ang="0">
                    <a:pos x="23" y="32"/>
                  </a:cxn>
                  <a:cxn ang="0">
                    <a:pos x="0" y="47"/>
                  </a:cxn>
                  <a:cxn ang="0">
                    <a:pos x="0" y="999"/>
                  </a:cxn>
                  <a:cxn ang="0">
                    <a:pos x="1" y="999"/>
                  </a:cxn>
                  <a:cxn ang="0">
                    <a:pos x="6" y="999"/>
                  </a:cxn>
                  <a:cxn ang="0">
                    <a:pos x="14" y="998"/>
                  </a:cxn>
                  <a:cxn ang="0">
                    <a:pos x="23" y="997"/>
                  </a:cxn>
                  <a:cxn ang="0">
                    <a:pos x="35" y="995"/>
                  </a:cxn>
                  <a:cxn ang="0">
                    <a:pos x="49" y="993"/>
                  </a:cxn>
                  <a:cxn ang="0">
                    <a:pos x="65" y="990"/>
                  </a:cxn>
                  <a:cxn ang="0">
                    <a:pos x="83" y="985"/>
                  </a:cxn>
                  <a:cxn ang="0">
                    <a:pos x="102" y="980"/>
                  </a:cxn>
                  <a:cxn ang="0">
                    <a:pos x="121" y="973"/>
                  </a:cxn>
                  <a:cxn ang="0">
                    <a:pos x="143" y="966"/>
                  </a:cxn>
                  <a:cxn ang="0">
                    <a:pos x="164" y="956"/>
                  </a:cxn>
                  <a:cxn ang="0">
                    <a:pos x="186" y="945"/>
                  </a:cxn>
                  <a:cxn ang="0">
                    <a:pos x="208" y="934"/>
                  </a:cxn>
                  <a:cxn ang="0">
                    <a:pos x="230" y="919"/>
                  </a:cxn>
                  <a:cxn ang="0">
                    <a:pos x="251" y="903"/>
                  </a:cxn>
                  <a:cxn ang="0">
                    <a:pos x="251" y="23"/>
                  </a:cxn>
                </a:cxnLst>
                <a:rect l="0" t="0" r="r" b="b"/>
                <a:pathLst>
                  <a:path w="251" h="999">
                    <a:moveTo>
                      <a:pt x="251" y="23"/>
                    </a:moveTo>
                    <a:lnTo>
                      <a:pt x="250" y="22"/>
                    </a:lnTo>
                    <a:lnTo>
                      <a:pt x="246" y="20"/>
                    </a:lnTo>
                    <a:lnTo>
                      <a:pt x="239" y="18"/>
                    </a:lnTo>
                    <a:lnTo>
                      <a:pt x="230" y="15"/>
                    </a:lnTo>
                    <a:lnTo>
                      <a:pt x="218" y="11"/>
                    </a:lnTo>
                    <a:lnTo>
                      <a:pt x="205" y="7"/>
                    </a:lnTo>
                    <a:lnTo>
                      <a:pt x="190" y="4"/>
                    </a:lnTo>
                    <a:lnTo>
                      <a:pt x="173" y="1"/>
                    </a:lnTo>
                    <a:lnTo>
                      <a:pt x="155" y="0"/>
                    </a:lnTo>
                    <a:lnTo>
                      <a:pt x="134" y="0"/>
                    </a:lnTo>
                    <a:lnTo>
                      <a:pt x="114" y="2"/>
                    </a:lnTo>
                    <a:lnTo>
                      <a:pt x="92" y="5"/>
                    </a:lnTo>
                    <a:lnTo>
                      <a:pt x="70" y="12"/>
                    </a:lnTo>
                    <a:lnTo>
                      <a:pt x="47" y="20"/>
                    </a:lnTo>
                    <a:lnTo>
                      <a:pt x="23" y="32"/>
                    </a:lnTo>
                    <a:lnTo>
                      <a:pt x="0" y="47"/>
                    </a:lnTo>
                    <a:lnTo>
                      <a:pt x="0" y="999"/>
                    </a:lnTo>
                    <a:lnTo>
                      <a:pt x="1" y="999"/>
                    </a:lnTo>
                    <a:lnTo>
                      <a:pt x="6" y="999"/>
                    </a:lnTo>
                    <a:lnTo>
                      <a:pt x="14" y="998"/>
                    </a:lnTo>
                    <a:lnTo>
                      <a:pt x="23" y="997"/>
                    </a:lnTo>
                    <a:lnTo>
                      <a:pt x="35" y="995"/>
                    </a:lnTo>
                    <a:lnTo>
                      <a:pt x="49" y="993"/>
                    </a:lnTo>
                    <a:lnTo>
                      <a:pt x="65" y="990"/>
                    </a:lnTo>
                    <a:lnTo>
                      <a:pt x="83" y="985"/>
                    </a:lnTo>
                    <a:lnTo>
                      <a:pt x="102" y="980"/>
                    </a:lnTo>
                    <a:lnTo>
                      <a:pt x="121" y="973"/>
                    </a:lnTo>
                    <a:lnTo>
                      <a:pt x="143" y="966"/>
                    </a:lnTo>
                    <a:lnTo>
                      <a:pt x="164" y="956"/>
                    </a:lnTo>
                    <a:lnTo>
                      <a:pt x="186" y="945"/>
                    </a:lnTo>
                    <a:lnTo>
                      <a:pt x="208" y="934"/>
                    </a:lnTo>
                    <a:lnTo>
                      <a:pt x="230" y="919"/>
                    </a:lnTo>
                    <a:lnTo>
                      <a:pt x="251" y="903"/>
                    </a:lnTo>
                    <a:lnTo>
                      <a:pt x="251" y="23"/>
                    </a:lnTo>
                    <a:close/>
                  </a:path>
                </a:pathLst>
              </a:custGeom>
              <a:solidFill>
                <a:srgbClr val="808080"/>
              </a:solidFill>
              <a:ln w="9525">
                <a:noFill/>
                <a:round/>
                <a:headEnd/>
                <a:tailEnd/>
              </a:ln>
            </p:spPr>
            <p:txBody>
              <a:bodyPr>
                <a:prstTxWarp prst="textNoShape">
                  <a:avLst/>
                </a:prstTxWarp>
              </a:bodyPr>
              <a:lstStyle/>
              <a:p>
                <a:endParaRPr lang="en-US"/>
              </a:p>
            </p:txBody>
          </p:sp>
          <p:sp>
            <p:nvSpPr>
              <p:cNvPr id="204978" name="Freeform 178"/>
              <p:cNvSpPr>
                <a:spLocks/>
              </p:cNvSpPr>
              <p:nvPr/>
            </p:nvSpPr>
            <p:spPr bwMode="auto">
              <a:xfrm>
                <a:off x="6080" y="13687"/>
                <a:ext cx="215" cy="843"/>
              </a:xfrm>
              <a:custGeom>
                <a:avLst/>
                <a:gdLst/>
                <a:ahLst/>
                <a:cxnLst>
                  <a:cxn ang="0">
                    <a:pos x="215" y="20"/>
                  </a:cxn>
                  <a:cxn ang="0">
                    <a:pos x="214" y="19"/>
                  </a:cxn>
                  <a:cxn ang="0">
                    <a:pos x="211" y="18"/>
                  </a:cxn>
                  <a:cxn ang="0">
                    <a:pos x="205" y="15"/>
                  </a:cxn>
                  <a:cxn ang="0">
                    <a:pos x="197" y="12"/>
                  </a:cxn>
                  <a:cxn ang="0">
                    <a:pos x="187" y="9"/>
                  </a:cxn>
                  <a:cxn ang="0">
                    <a:pos x="176" y="6"/>
                  </a:cxn>
                  <a:cxn ang="0">
                    <a:pos x="163" y="4"/>
                  </a:cxn>
                  <a:cxn ang="0">
                    <a:pos x="149" y="1"/>
                  </a:cxn>
                  <a:cxn ang="0">
                    <a:pos x="133" y="0"/>
                  </a:cxn>
                  <a:cxn ang="0">
                    <a:pos x="115" y="0"/>
                  </a:cxn>
                  <a:cxn ang="0">
                    <a:pos x="98" y="1"/>
                  </a:cxn>
                  <a:cxn ang="0">
                    <a:pos x="79" y="5"/>
                  </a:cxn>
                  <a:cxn ang="0">
                    <a:pos x="60" y="10"/>
                  </a:cxn>
                  <a:cxn ang="0">
                    <a:pos x="40" y="18"/>
                  </a:cxn>
                  <a:cxn ang="0">
                    <a:pos x="21" y="27"/>
                  </a:cxn>
                  <a:cxn ang="0">
                    <a:pos x="0" y="40"/>
                  </a:cxn>
                  <a:cxn ang="0">
                    <a:pos x="0" y="843"/>
                  </a:cxn>
                  <a:cxn ang="0">
                    <a:pos x="1" y="843"/>
                  </a:cxn>
                  <a:cxn ang="0">
                    <a:pos x="6" y="843"/>
                  </a:cxn>
                  <a:cxn ang="0">
                    <a:pos x="12" y="842"/>
                  </a:cxn>
                  <a:cxn ang="0">
                    <a:pos x="21" y="841"/>
                  </a:cxn>
                  <a:cxn ang="0">
                    <a:pos x="30" y="840"/>
                  </a:cxn>
                  <a:cxn ang="0">
                    <a:pos x="43" y="838"/>
                  </a:cxn>
                  <a:cxn ang="0">
                    <a:pos x="56" y="835"/>
                  </a:cxn>
                  <a:cxn ang="0">
                    <a:pos x="71" y="831"/>
                  </a:cxn>
                  <a:cxn ang="0">
                    <a:pos x="87" y="826"/>
                  </a:cxn>
                  <a:cxn ang="0">
                    <a:pos x="105" y="821"/>
                  </a:cxn>
                  <a:cxn ang="0">
                    <a:pos x="123" y="814"/>
                  </a:cxn>
                  <a:cxn ang="0">
                    <a:pos x="141" y="806"/>
                  </a:cxn>
                  <a:cxn ang="0">
                    <a:pos x="159" y="797"/>
                  </a:cxn>
                  <a:cxn ang="0">
                    <a:pos x="179" y="786"/>
                  </a:cxn>
                  <a:cxn ang="0">
                    <a:pos x="197" y="774"/>
                  </a:cxn>
                  <a:cxn ang="0">
                    <a:pos x="215" y="760"/>
                  </a:cxn>
                  <a:cxn ang="0">
                    <a:pos x="215" y="20"/>
                  </a:cxn>
                </a:cxnLst>
                <a:rect l="0" t="0" r="r" b="b"/>
                <a:pathLst>
                  <a:path w="215" h="843">
                    <a:moveTo>
                      <a:pt x="215" y="20"/>
                    </a:moveTo>
                    <a:lnTo>
                      <a:pt x="214" y="19"/>
                    </a:lnTo>
                    <a:lnTo>
                      <a:pt x="211" y="18"/>
                    </a:lnTo>
                    <a:lnTo>
                      <a:pt x="205" y="15"/>
                    </a:lnTo>
                    <a:lnTo>
                      <a:pt x="197" y="12"/>
                    </a:lnTo>
                    <a:lnTo>
                      <a:pt x="187" y="9"/>
                    </a:lnTo>
                    <a:lnTo>
                      <a:pt x="176" y="6"/>
                    </a:lnTo>
                    <a:lnTo>
                      <a:pt x="163" y="4"/>
                    </a:lnTo>
                    <a:lnTo>
                      <a:pt x="149" y="1"/>
                    </a:lnTo>
                    <a:lnTo>
                      <a:pt x="133" y="0"/>
                    </a:lnTo>
                    <a:lnTo>
                      <a:pt x="115" y="0"/>
                    </a:lnTo>
                    <a:lnTo>
                      <a:pt x="98" y="1"/>
                    </a:lnTo>
                    <a:lnTo>
                      <a:pt x="79" y="5"/>
                    </a:lnTo>
                    <a:lnTo>
                      <a:pt x="60" y="10"/>
                    </a:lnTo>
                    <a:lnTo>
                      <a:pt x="40" y="18"/>
                    </a:lnTo>
                    <a:lnTo>
                      <a:pt x="21" y="27"/>
                    </a:lnTo>
                    <a:lnTo>
                      <a:pt x="0" y="40"/>
                    </a:lnTo>
                    <a:lnTo>
                      <a:pt x="0" y="843"/>
                    </a:lnTo>
                    <a:lnTo>
                      <a:pt x="1" y="843"/>
                    </a:lnTo>
                    <a:lnTo>
                      <a:pt x="6" y="843"/>
                    </a:lnTo>
                    <a:lnTo>
                      <a:pt x="12" y="842"/>
                    </a:lnTo>
                    <a:lnTo>
                      <a:pt x="21" y="841"/>
                    </a:lnTo>
                    <a:lnTo>
                      <a:pt x="30" y="840"/>
                    </a:lnTo>
                    <a:lnTo>
                      <a:pt x="43" y="838"/>
                    </a:lnTo>
                    <a:lnTo>
                      <a:pt x="56" y="835"/>
                    </a:lnTo>
                    <a:lnTo>
                      <a:pt x="71" y="831"/>
                    </a:lnTo>
                    <a:lnTo>
                      <a:pt x="87" y="826"/>
                    </a:lnTo>
                    <a:lnTo>
                      <a:pt x="105" y="821"/>
                    </a:lnTo>
                    <a:lnTo>
                      <a:pt x="123" y="814"/>
                    </a:lnTo>
                    <a:lnTo>
                      <a:pt x="141" y="806"/>
                    </a:lnTo>
                    <a:lnTo>
                      <a:pt x="159" y="797"/>
                    </a:lnTo>
                    <a:lnTo>
                      <a:pt x="179" y="786"/>
                    </a:lnTo>
                    <a:lnTo>
                      <a:pt x="197" y="774"/>
                    </a:lnTo>
                    <a:lnTo>
                      <a:pt x="215" y="760"/>
                    </a:lnTo>
                    <a:lnTo>
                      <a:pt x="215" y="20"/>
                    </a:lnTo>
                    <a:close/>
                  </a:path>
                </a:pathLst>
              </a:custGeom>
              <a:solidFill>
                <a:srgbClr val="808080"/>
              </a:solidFill>
              <a:ln w="9525">
                <a:noFill/>
                <a:round/>
                <a:headEnd/>
                <a:tailEnd/>
              </a:ln>
            </p:spPr>
            <p:txBody>
              <a:bodyPr>
                <a:prstTxWarp prst="textNoShape">
                  <a:avLst/>
                </a:prstTxWarp>
              </a:bodyPr>
              <a:lstStyle/>
              <a:p>
                <a:endParaRPr lang="en-US"/>
              </a:p>
            </p:txBody>
          </p:sp>
          <p:sp>
            <p:nvSpPr>
              <p:cNvPr id="204979" name="Freeform 179"/>
              <p:cNvSpPr>
                <a:spLocks/>
              </p:cNvSpPr>
              <p:nvPr/>
            </p:nvSpPr>
            <p:spPr bwMode="auto">
              <a:xfrm>
                <a:off x="6087" y="13696"/>
                <a:ext cx="180" cy="685"/>
              </a:xfrm>
              <a:custGeom>
                <a:avLst/>
                <a:gdLst/>
                <a:ahLst/>
                <a:cxnLst>
                  <a:cxn ang="0">
                    <a:pos x="180" y="16"/>
                  </a:cxn>
                  <a:cxn ang="0">
                    <a:pos x="179" y="16"/>
                  </a:cxn>
                  <a:cxn ang="0">
                    <a:pos x="176" y="14"/>
                  </a:cxn>
                  <a:cxn ang="0">
                    <a:pos x="172" y="12"/>
                  </a:cxn>
                  <a:cxn ang="0">
                    <a:pos x="165" y="10"/>
                  </a:cxn>
                  <a:cxn ang="0">
                    <a:pos x="157" y="8"/>
                  </a:cxn>
                  <a:cxn ang="0">
                    <a:pos x="147" y="4"/>
                  </a:cxn>
                  <a:cxn ang="0">
                    <a:pos x="136" y="2"/>
                  </a:cxn>
                  <a:cxn ang="0">
                    <a:pos x="125" y="0"/>
                  </a:cxn>
                  <a:cxn ang="0">
                    <a:pos x="111" y="0"/>
                  </a:cxn>
                  <a:cxn ang="0">
                    <a:pos x="97" y="0"/>
                  </a:cxn>
                  <a:cxn ang="0">
                    <a:pos x="81" y="1"/>
                  </a:cxn>
                  <a:cxn ang="0">
                    <a:pos x="66" y="3"/>
                  </a:cxn>
                  <a:cxn ang="0">
                    <a:pos x="50" y="8"/>
                  </a:cxn>
                  <a:cxn ang="0">
                    <a:pos x="33" y="14"/>
                  </a:cxn>
                  <a:cxn ang="0">
                    <a:pos x="17" y="23"/>
                  </a:cxn>
                  <a:cxn ang="0">
                    <a:pos x="0" y="33"/>
                  </a:cxn>
                  <a:cxn ang="0">
                    <a:pos x="0" y="685"/>
                  </a:cxn>
                  <a:cxn ang="0">
                    <a:pos x="1" y="685"/>
                  </a:cxn>
                  <a:cxn ang="0">
                    <a:pos x="4" y="685"/>
                  </a:cxn>
                  <a:cxn ang="0">
                    <a:pos x="9" y="684"/>
                  </a:cxn>
                  <a:cxn ang="0">
                    <a:pos x="17" y="683"/>
                  </a:cxn>
                  <a:cxn ang="0">
                    <a:pos x="26" y="682"/>
                  </a:cxn>
                  <a:cxn ang="0">
                    <a:pos x="35" y="681"/>
                  </a:cxn>
                  <a:cxn ang="0">
                    <a:pos x="47" y="678"/>
                  </a:cxn>
                  <a:cxn ang="0">
                    <a:pos x="60" y="676"/>
                  </a:cxn>
                  <a:cxn ang="0">
                    <a:pos x="73" y="671"/>
                  </a:cxn>
                  <a:cxn ang="0">
                    <a:pos x="87" y="667"/>
                  </a:cxn>
                  <a:cxn ang="0">
                    <a:pos x="102" y="662"/>
                  </a:cxn>
                  <a:cxn ang="0">
                    <a:pos x="118" y="655"/>
                  </a:cxn>
                  <a:cxn ang="0">
                    <a:pos x="133" y="648"/>
                  </a:cxn>
                  <a:cxn ang="0">
                    <a:pos x="149" y="639"/>
                  </a:cxn>
                  <a:cxn ang="0">
                    <a:pos x="165" y="628"/>
                  </a:cxn>
                  <a:cxn ang="0">
                    <a:pos x="180" y="617"/>
                  </a:cxn>
                  <a:cxn ang="0">
                    <a:pos x="180" y="16"/>
                  </a:cxn>
                </a:cxnLst>
                <a:rect l="0" t="0" r="r" b="b"/>
                <a:pathLst>
                  <a:path w="180" h="685">
                    <a:moveTo>
                      <a:pt x="180" y="16"/>
                    </a:moveTo>
                    <a:lnTo>
                      <a:pt x="179" y="16"/>
                    </a:lnTo>
                    <a:lnTo>
                      <a:pt x="176" y="14"/>
                    </a:lnTo>
                    <a:lnTo>
                      <a:pt x="172" y="12"/>
                    </a:lnTo>
                    <a:lnTo>
                      <a:pt x="165" y="10"/>
                    </a:lnTo>
                    <a:lnTo>
                      <a:pt x="157" y="8"/>
                    </a:lnTo>
                    <a:lnTo>
                      <a:pt x="147" y="4"/>
                    </a:lnTo>
                    <a:lnTo>
                      <a:pt x="136" y="2"/>
                    </a:lnTo>
                    <a:lnTo>
                      <a:pt x="125" y="0"/>
                    </a:lnTo>
                    <a:lnTo>
                      <a:pt x="111" y="0"/>
                    </a:lnTo>
                    <a:lnTo>
                      <a:pt x="97" y="0"/>
                    </a:lnTo>
                    <a:lnTo>
                      <a:pt x="81" y="1"/>
                    </a:lnTo>
                    <a:lnTo>
                      <a:pt x="66" y="3"/>
                    </a:lnTo>
                    <a:lnTo>
                      <a:pt x="50" y="8"/>
                    </a:lnTo>
                    <a:lnTo>
                      <a:pt x="33" y="14"/>
                    </a:lnTo>
                    <a:lnTo>
                      <a:pt x="17" y="23"/>
                    </a:lnTo>
                    <a:lnTo>
                      <a:pt x="0" y="33"/>
                    </a:lnTo>
                    <a:lnTo>
                      <a:pt x="0" y="685"/>
                    </a:lnTo>
                    <a:lnTo>
                      <a:pt x="1" y="685"/>
                    </a:lnTo>
                    <a:lnTo>
                      <a:pt x="4" y="685"/>
                    </a:lnTo>
                    <a:lnTo>
                      <a:pt x="9" y="684"/>
                    </a:lnTo>
                    <a:lnTo>
                      <a:pt x="17" y="683"/>
                    </a:lnTo>
                    <a:lnTo>
                      <a:pt x="26" y="682"/>
                    </a:lnTo>
                    <a:lnTo>
                      <a:pt x="35" y="681"/>
                    </a:lnTo>
                    <a:lnTo>
                      <a:pt x="47" y="678"/>
                    </a:lnTo>
                    <a:lnTo>
                      <a:pt x="60" y="676"/>
                    </a:lnTo>
                    <a:lnTo>
                      <a:pt x="73" y="671"/>
                    </a:lnTo>
                    <a:lnTo>
                      <a:pt x="87" y="667"/>
                    </a:lnTo>
                    <a:lnTo>
                      <a:pt x="102" y="662"/>
                    </a:lnTo>
                    <a:lnTo>
                      <a:pt x="118" y="655"/>
                    </a:lnTo>
                    <a:lnTo>
                      <a:pt x="133" y="648"/>
                    </a:lnTo>
                    <a:lnTo>
                      <a:pt x="149" y="639"/>
                    </a:lnTo>
                    <a:lnTo>
                      <a:pt x="165" y="628"/>
                    </a:lnTo>
                    <a:lnTo>
                      <a:pt x="180" y="617"/>
                    </a:lnTo>
                    <a:lnTo>
                      <a:pt x="180" y="16"/>
                    </a:lnTo>
                    <a:close/>
                  </a:path>
                </a:pathLst>
              </a:custGeom>
              <a:solidFill>
                <a:srgbClr val="808080"/>
              </a:solidFill>
              <a:ln w="9525">
                <a:noFill/>
                <a:round/>
                <a:headEnd/>
                <a:tailEnd/>
              </a:ln>
            </p:spPr>
            <p:txBody>
              <a:bodyPr>
                <a:prstTxWarp prst="textNoShape">
                  <a:avLst/>
                </a:prstTxWarp>
              </a:bodyPr>
              <a:lstStyle/>
              <a:p>
                <a:endParaRPr lang="en-US"/>
              </a:p>
            </p:txBody>
          </p:sp>
          <p:sp>
            <p:nvSpPr>
              <p:cNvPr id="204980" name="Freeform 180"/>
              <p:cNvSpPr>
                <a:spLocks/>
              </p:cNvSpPr>
              <p:nvPr/>
            </p:nvSpPr>
            <p:spPr bwMode="auto">
              <a:xfrm>
                <a:off x="6093" y="13704"/>
                <a:ext cx="146" cy="530"/>
              </a:xfrm>
              <a:custGeom>
                <a:avLst/>
                <a:gdLst/>
                <a:ahLst/>
                <a:cxnLst>
                  <a:cxn ang="0">
                    <a:pos x="146" y="14"/>
                  </a:cxn>
                  <a:cxn ang="0">
                    <a:pos x="143" y="12"/>
                  </a:cxn>
                  <a:cxn ang="0">
                    <a:pos x="134" y="8"/>
                  </a:cxn>
                  <a:cxn ang="0">
                    <a:pos x="120" y="4"/>
                  </a:cxn>
                  <a:cxn ang="0">
                    <a:pos x="101" y="1"/>
                  </a:cxn>
                  <a:cxn ang="0">
                    <a:pos x="79" y="0"/>
                  </a:cxn>
                  <a:cxn ang="0">
                    <a:pos x="54" y="3"/>
                  </a:cxn>
                  <a:cxn ang="0">
                    <a:pos x="27" y="11"/>
                  </a:cxn>
                  <a:cxn ang="0">
                    <a:pos x="0" y="27"/>
                  </a:cxn>
                  <a:cxn ang="0">
                    <a:pos x="0" y="530"/>
                  </a:cxn>
                  <a:cxn ang="0">
                    <a:pos x="3" y="530"/>
                  </a:cxn>
                  <a:cxn ang="0">
                    <a:pos x="14" y="529"/>
                  </a:cxn>
                  <a:cxn ang="0">
                    <a:pos x="29" y="526"/>
                  </a:cxn>
                  <a:cxn ang="0">
                    <a:pos x="49" y="521"/>
                  </a:cxn>
                  <a:cxn ang="0">
                    <a:pos x="71" y="514"/>
                  </a:cxn>
                  <a:cxn ang="0">
                    <a:pos x="96" y="505"/>
                  </a:cxn>
                  <a:cxn ang="0">
                    <a:pos x="121" y="492"/>
                  </a:cxn>
                  <a:cxn ang="0">
                    <a:pos x="146" y="475"/>
                  </a:cxn>
                  <a:cxn ang="0">
                    <a:pos x="146" y="14"/>
                  </a:cxn>
                </a:cxnLst>
                <a:rect l="0" t="0" r="r" b="b"/>
                <a:pathLst>
                  <a:path w="146" h="530">
                    <a:moveTo>
                      <a:pt x="146" y="14"/>
                    </a:moveTo>
                    <a:lnTo>
                      <a:pt x="143" y="12"/>
                    </a:lnTo>
                    <a:lnTo>
                      <a:pt x="134" y="8"/>
                    </a:lnTo>
                    <a:lnTo>
                      <a:pt x="120" y="4"/>
                    </a:lnTo>
                    <a:lnTo>
                      <a:pt x="101" y="1"/>
                    </a:lnTo>
                    <a:lnTo>
                      <a:pt x="79" y="0"/>
                    </a:lnTo>
                    <a:lnTo>
                      <a:pt x="54" y="3"/>
                    </a:lnTo>
                    <a:lnTo>
                      <a:pt x="27" y="11"/>
                    </a:lnTo>
                    <a:lnTo>
                      <a:pt x="0" y="27"/>
                    </a:lnTo>
                    <a:lnTo>
                      <a:pt x="0" y="530"/>
                    </a:lnTo>
                    <a:lnTo>
                      <a:pt x="3" y="530"/>
                    </a:lnTo>
                    <a:lnTo>
                      <a:pt x="14" y="529"/>
                    </a:lnTo>
                    <a:lnTo>
                      <a:pt x="29" y="526"/>
                    </a:lnTo>
                    <a:lnTo>
                      <a:pt x="49" y="521"/>
                    </a:lnTo>
                    <a:lnTo>
                      <a:pt x="71" y="514"/>
                    </a:lnTo>
                    <a:lnTo>
                      <a:pt x="96" y="505"/>
                    </a:lnTo>
                    <a:lnTo>
                      <a:pt x="121" y="492"/>
                    </a:lnTo>
                    <a:lnTo>
                      <a:pt x="146" y="475"/>
                    </a:lnTo>
                    <a:lnTo>
                      <a:pt x="146" y="14"/>
                    </a:lnTo>
                    <a:close/>
                  </a:path>
                </a:pathLst>
              </a:custGeom>
              <a:solidFill>
                <a:srgbClr val="808080"/>
              </a:solidFill>
              <a:ln w="9525">
                <a:noFill/>
                <a:round/>
                <a:headEnd/>
                <a:tailEnd/>
              </a:ln>
            </p:spPr>
            <p:txBody>
              <a:bodyPr>
                <a:prstTxWarp prst="textNoShape">
                  <a:avLst/>
                </a:prstTxWarp>
              </a:bodyPr>
              <a:lstStyle/>
              <a:p>
                <a:endParaRPr lang="en-US"/>
              </a:p>
            </p:txBody>
          </p:sp>
          <p:sp>
            <p:nvSpPr>
              <p:cNvPr id="204981" name="Freeform 181"/>
              <p:cNvSpPr>
                <a:spLocks/>
              </p:cNvSpPr>
              <p:nvPr/>
            </p:nvSpPr>
            <p:spPr bwMode="auto">
              <a:xfrm>
                <a:off x="6101" y="13712"/>
                <a:ext cx="109" cy="373"/>
              </a:xfrm>
              <a:custGeom>
                <a:avLst/>
                <a:gdLst/>
                <a:ahLst/>
                <a:cxnLst>
                  <a:cxn ang="0">
                    <a:pos x="109" y="10"/>
                  </a:cxn>
                  <a:cxn ang="0">
                    <a:pos x="107" y="9"/>
                  </a:cxn>
                  <a:cxn ang="0">
                    <a:pos x="100" y="6"/>
                  </a:cxn>
                  <a:cxn ang="0">
                    <a:pos x="89" y="2"/>
                  </a:cxn>
                  <a:cxn ang="0">
                    <a:pos x="75" y="0"/>
                  </a:cxn>
                  <a:cxn ang="0">
                    <a:pos x="59" y="0"/>
                  </a:cxn>
                  <a:cxn ang="0">
                    <a:pos x="39" y="2"/>
                  </a:cxn>
                  <a:cxn ang="0">
                    <a:pos x="20" y="9"/>
                  </a:cxn>
                  <a:cxn ang="0">
                    <a:pos x="0" y="21"/>
                  </a:cxn>
                  <a:cxn ang="0">
                    <a:pos x="0" y="373"/>
                  </a:cxn>
                  <a:cxn ang="0">
                    <a:pos x="2" y="373"/>
                  </a:cxn>
                  <a:cxn ang="0">
                    <a:pos x="9" y="372"/>
                  </a:cxn>
                  <a:cxn ang="0">
                    <a:pos x="21" y="369"/>
                  </a:cxn>
                  <a:cxn ang="0">
                    <a:pos x="36" y="366"/>
                  </a:cxn>
                  <a:cxn ang="0">
                    <a:pos x="53" y="362"/>
                  </a:cxn>
                  <a:cxn ang="0">
                    <a:pos x="72" y="354"/>
                  </a:cxn>
                  <a:cxn ang="0">
                    <a:pos x="90" y="343"/>
                  </a:cxn>
                  <a:cxn ang="0">
                    <a:pos x="109" y="331"/>
                  </a:cxn>
                  <a:cxn ang="0">
                    <a:pos x="109" y="10"/>
                  </a:cxn>
                </a:cxnLst>
                <a:rect l="0" t="0" r="r" b="b"/>
                <a:pathLst>
                  <a:path w="109" h="373">
                    <a:moveTo>
                      <a:pt x="109" y="10"/>
                    </a:moveTo>
                    <a:lnTo>
                      <a:pt x="107" y="9"/>
                    </a:lnTo>
                    <a:lnTo>
                      <a:pt x="100" y="6"/>
                    </a:lnTo>
                    <a:lnTo>
                      <a:pt x="89" y="2"/>
                    </a:lnTo>
                    <a:lnTo>
                      <a:pt x="75" y="0"/>
                    </a:lnTo>
                    <a:lnTo>
                      <a:pt x="59" y="0"/>
                    </a:lnTo>
                    <a:lnTo>
                      <a:pt x="39" y="2"/>
                    </a:lnTo>
                    <a:lnTo>
                      <a:pt x="20" y="9"/>
                    </a:lnTo>
                    <a:lnTo>
                      <a:pt x="0" y="21"/>
                    </a:lnTo>
                    <a:lnTo>
                      <a:pt x="0" y="373"/>
                    </a:lnTo>
                    <a:lnTo>
                      <a:pt x="2" y="373"/>
                    </a:lnTo>
                    <a:lnTo>
                      <a:pt x="9" y="372"/>
                    </a:lnTo>
                    <a:lnTo>
                      <a:pt x="21" y="369"/>
                    </a:lnTo>
                    <a:lnTo>
                      <a:pt x="36" y="366"/>
                    </a:lnTo>
                    <a:lnTo>
                      <a:pt x="53" y="362"/>
                    </a:lnTo>
                    <a:lnTo>
                      <a:pt x="72" y="354"/>
                    </a:lnTo>
                    <a:lnTo>
                      <a:pt x="90" y="343"/>
                    </a:lnTo>
                    <a:lnTo>
                      <a:pt x="109" y="331"/>
                    </a:lnTo>
                    <a:lnTo>
                      <a:pt x="109" y="10"/>
                    </a:lnTo>
                    <a:close/>
                  </a:path>
                </a:pathLst>
              </a:custGeom>
              <a:solidFill>
                <a:srgbClr val="808080"/>
              </a:solidFill>
              <a:ln w="9525">
                <a:noFill/>
                <a:round/>
                <a:headEnd/>
                <a:tailEnd/>
              </a:ln>
            </p:spPr>
            <p:txBody>
              <a:bodyPr>
                <a:prstTxWarp prst="textNoShape">
                  <a:avLst/>
                </a:prstTxWarp>
              </a:bodyPr>
              <a:lstStyle/>
              <a:p>
                <a:endParaRPr lang="en-US"/>
              </a:p>
            </p:txBody>
          </p:sp>
          <p:sp>
            <p:nvSpPr>
              <p:cNvPr id="204982" name="Freeform 182"/>
              <p:cNvSpPr>
                <a:spLocks/>
              </p:cNvSpPr>
              <p:nvPr/>
            </p:nvSpPr>
            <p:spPr bwMode="auto">
              <a:xfrm>
                <a:off x="6107" y="13721"/>
                <a:ext cx="75" cy="216"/>
              </a:xfrm>
              <a:custGeom>
                <a:avLst/>
                <a:gdLst/>
                <a:ahLst/>
                <a:cxnLst>
                  <a:cxn ang="0">
                    <a:pos x="75" y="6"/>
                  </a:cxn>
                  <a:cxn ang="0">
                    <a:pos x="73" y="5"/>
                  </a:cxn>
                  <a:cxn ang="0">
                    <a:pos x="69" y="4"/>
                  </a:cxn>
                  <a:cxn ang="0">
                    <a:pos x="61" y="2"/>
                  </a:cxn>
                  <a:cxn ang="0">
                    <a:pos x="52" y="0"/>
                  </a:cxn>
                  <a:cxn ang="0">
                    <a:pos x="41" y="0"/>
                  </a:cxn>
                  <a:cxn ang="0">
                    <a:pos x="28" y="1"/>
                  </a:cxn>
                  <a:cxn ang="0">
                    <a:pos x="14" y="6"/>
                  </a:cxn>
                  <a:cxn ang="0">
                    <a:pos x="0" y="14"/>
                  </a:cxn>
                  <a:cxn ang="0">
                    <a:pos x="0" y="216"/>
                  </a:cxn>
                  <a:cxn ang="0">
                    <a:pos x="2" y="216"/>
                  </a:cxn>
                  <a:cxn ang="0">
                    <a:pos x="7" y="215"/>
                  </a:cxn>
                  <a:cxn ang="0">
                    <a:pos x="15" y="214"/>
                  </a:cxn>
                  <a:cxn ang="0">
                    <a:pos x="25" y="211"/>
                  </a:cxn>
                  <a:cxn ang="0">
                    <a:pos x="37" y="208"/>
                  </a:cxn>
                  <a:cxn ang="0">
                    <a:pos x="50" y="203"/>
                  </a:cxn>
                  <a:cxn ang="0">
                    <a:pos x="63" y="195"/>
                  </a:cxn>
                  <a:cxn ang="0">
                    <a:pos x="75" y="187"/>
                  </a:cxn>
                  <a:cxn ang="0">
                    <a:pos x="75" y="6"/>
                  </a:cxn>
                </a:cxnLst>
                <a:rect l="0" t="0" r="r" b="b"/>
                <a:pathLst>
                  <a:path w="75" h="216">
                    <a:moveTo>
                      <a:pt x="75" y="6"/>
                    </a:moveTo>
                    <a:lnTo>
                      <a:pt x="73" y="5"/>
                    </a:lnTo>
                    <a:lnTo>
                      <a:pt x="69" y="4"/>
                    </a:lnTo>
                    <a:lnTo>
                      <a:pt x="61" y="2"/>
                    </a:lnTo>
                    <a:lnTo>
                      <a:pt x="52" y="0"/>
                    </a:lnTo>
                    <a:lnTo>
                      <a:pt x="41" y="0"/>
                    </a:lnTo>
                    <a:lnTo>
                      <a:pt x="28" y="1"/>
                    </a:lnTo>
                    <a:lnTo>
                      <a:pt x="14" y="6"/>
                    </a:lnTo>
                    <a:lnTo>
                      <a:pt x="0" y="14"/>
                    </a:lnTo>
                    <a:lnTo>
                      <a:pt x="0" y="216"/>
                    </a:lnTo>
                    <a:lnTo>
                      <a:pt x="2" y="216"/>
                    </a:lnTo>
                    <a:lnTo>
                      <a:pt x="7" y="215"/>
                    </a:lnTo>
                    <a:lnTo>
                      <a:pt x="15" y="214"/>
                    </a:lnTo>
                    <a:lnTo>
                      <a:pt x="25" y="211"/>
                    </a:lnTo>
                    <a:lnTo>
                      <a:pt x="37" y="208"/>
                    </a:lnTo>
                    <a:lnTo>
                      <a:pt x="50" y="203"/>
                    </a:lnTo>
                    <a:lnTo>
                      <a:pt x="63" y="195"/>
                    </a:lnTo>
                    <a:lnTo>
                      <a:pt x="75" y="187"/>
                    </a:lnTo>
                    <a:lnTo>
                      <a:pt x="75" y="6"/>
                    </a:lnTo>
                    <a:close/>
                  </a:path>
                </a:pathLst>
              </a:custGeom>
              <a:solidFill>
                <a:srgbClr val="808080"/>
              </a:solidFill>
              <a:ln w="9525">
                <a:noFill/>
                <a:round/>
                <a:headEnd/>
                <a:tailEnd/>
              </a:ln>
            </p:spPr>
            <p:txBody>
              <a:bodyPr>
                <a:prstTxWarp prst="textNoShape">
                  <a:avLst/>
                </a:prstTxWarp>
              </a:bodyPr>
              <a:lstStyle/>
              <a:p>
                <a:endParaRPr lang="en-US"/>
              </a:p>
            </p:txBody>
          </p:sp>
          <p:sp>
            <p:nvSpPr>
              <p:cNvPr id="204983" name="Freeform 183"/>
              <p:cNvSpPr>
                <a:spLocks/>
              </p:cNvSpPr>
              <p:nvPr/>
            </p:nvSpPr>
            <p:spPr bwMode="auto">
              <a:xfrm>
                <a:off x="7013" y="14340"/>
                <a:ext cx="110" cy="111"/>
              </a:xfrm>
              <a:custGeom>
                <a:avLst/>
                <a:gdLst/>
                <a:ahLst/>
                <a:cxnLst>
                  <a:cxn ang="0">
                    <a:pos x="55" y="111"/>
                  </a:cxn>
                  <a:cxn ang="0">
                    <a:pos x="66" y="110"/>
                  </a:cxn>
                  <a:cxn ang="0">
                    <a:pos x="76" y="106"/>
                  </a:cxn>
                  <a:cxn ang="0">
                    <a:pos x="85" y="101"/>
                  </a:cxn>
                  <a:cxn ang="0">
                    <a:pos x="94" y="94"/>
                  </a:cxn>
                  <a:cxn ang="0">
                    <a:pos x="100" y="86"/>
                  </a:cxn>
                  <a:cxn ang="0">
                    <a:pos x="106" y="77"/>
                  </a:cxn>
                  <a:cxn ang="0">
                    <a:pos x="109" y="66"/>
                  </a:cxn>
                  <a:cxn ang="0">
                    <a:pos x="110" y="56"/>
                  </a:cxn>
                  <a:cxn ang="0">
                    <a:pos x="109" y="44"/>
                  </a:cxn>
                  <a:cxn ang="0">
                    <a:pos x="106" y="34"/>
                  </a:cxn>
                  <a:cxn ang="0">
                    <a:pos x="100" y="24"/>
                  </a:cxn>
                  <a:cxn ang="0">
                    <a:pos x="94" y="17"/>
                  </a:cxn>
                  <a:cxn ang="0">
                    <a:pos x="85" y="9"/>
                  </a:cxn>
                  <a:cxn ang="0">
                    <a:pos x="76" y="5"/>
                  </a:cxn>
                  <a:cxn ang="0">
                    <a:pos x="66" y="2"/>
                  </a:cxn>
                  <a:cxn ang="0">
                    <a:pos x="55" y="0"/>
                  </a:cxn>
                  <a:cxn ang="0">
                    <a:pos x="44" y="2"/>
                  </a:cxn>
                  <a:cxn ang="0">
                    <a:pos x="33" y="5"/>
                  </a:cxn>
                  <a:cxn ang="0">
                    <a:pos x="25" y="9"/>
                  </a:cxn>
                  <a:cxn ang="0">
                    <a:pos x="16" y="17"/>
                  </a:cxn>
                  <a:cxn ang="0">
                    <a:pos x="10" y="24"/>
                  </a:cxn>
                  <a:cxn ang="0">
                    <a:pos x="4" y="34"/>
                  </a:cxn>
                  <a:cxn ang="0">
                    <a:pos x="1" y="44"/>
                  </a:cxn>
                  <a:cxn ang="0">
                    <a:pos x="0" y="56"/>
                  </a:cxn>
                  <a:cxn ang="0">
                    <a:pos x="1" y="66"/>
                  </a:cxn>
                  <a:cxn ang="0">
                    <a:pos x="4" y="77"/>
                  </a:cxn>
                  <a:cxn ang="0">
                    <a:pos x="10" y="86"/>
                  </a:cxn>
                  <a:cxn ang="0">
                    <a:pos x="16" y="94"/>
                  </a:cxn>
                  <a:cxn ang="0">
                    <a:pos x="25" y="101"/>
                  </a:cxn>
                  <a:cxn ang="0">
                    <a:pos x="33" y="106"/>
                  </a:cxn>
                  <a:cxn ang="0">
                    <a:pos x="44" y="110"/>
                  </a:cxn>
                  <a:cxn ang="0">
                    <a:pos x="55" y="111"/>
                  </a:cxn>
                </a:cxnLst>
                <a:rect l="0" t="0" r="r" b="b"/>
                <a:pathLst>
                  <a:path w="110" h="111">
                    <a:moveTo>
                      <a:pt x="55" y="111"/>
                    </a:moveTo>
                    <a:lnTo>
                      <a:pt x="66" y="110"/>
                    </a:lnTo>
                    <a:lnTo>
                      <a:pt x="76" y="106"/>
                    </a:lnTo>
                    <a:lnTo>
                      <a:pt x="85" y="101"/>
                    </a:lnTo>
                    <a:lnTo>
                      <a:pt x="94" y="94"/>
                    </a:lnTo>
                    <a:lnTo>
                      <a:pt x="100" y="86"/>
                    </a:lnTo>
                    <a:lnTo>
                      <a:pt x="106" y="77"/>
                    </a:lnTo>
                    <a:lnTo>
                      <a:pt x="109" y="66"/>
                    </a:lnTo>
                    <a:lnTo>
                      <a:pt x="110" y="56"/>
                    </a:lnTo>
                    <a:lnTo>
                      <a:pt x="109" y="44"/>
                    </a:lnTo>
                    <a:lnTo>
                      <a:pt x="106" y="34"/>
                    </a:lnTo>
                    <a:lnTo>
                      <a:pt x="100" y="24"/>
                    </a:lnTo>
                    <a:lnTo>
                      <a:pt x="94" y="17"/>
                    </a:lnTo>
                    <a:lnTo>
                      <a:pt x="85" y="9"/>
                    </a:lnTo>
                    <a:lnTo>
                      <a:pt x="76" y="5"/>
                    </a:lnTo>
                    <a:lnTo>
                      <a:pt x="66" y="2"/>
                    </a:lnTo>
                    <a:lnTo>
                      <a:pt x="55" y="0"/>
                    </a:lnTo>
                    <a:lnTo>
                      <a:pt x="44" y="2"/>
                    </a:lnTo>
                    <a:lnTo>
                      <a:pt x="33" y="5"/>
                    </a:lnTo>
                    <a:lnTo>
                      <a:pt x="25" y="9"/>
                    </a:lnTo>
                    <a:lnTo>
                      <a:pt x="16" y="17"/>
                    </a:lnTo>
                    <a:lnTo>
                      <a:pt x="10" y="24"/>
                    </a:lnTo>
                    <a:lnTo>
                      <a:pt x="4" y="34"/>
                    </a:lnTo>
                    <a:lnTo>
                      <a:pt x="1" y="44"/>
                    </a:lnTo>
                    <a:lnTo>
                      <a:pt x="0" y="56"/>
                    </a:lnTo>
                    <a:lnTo>
                      <a:pt x="1" y="66"/>
                    </a:lnTo>
                    <a:lnTo>
                      <a:pt x="4" y="77"/>
                    </a:lnTo>
                    <a:lnTo>
                      <a:pt x="10" y="86"/>
                    </a:lnTo>
                    <a:lnTo>
                      <a:pt x="16" y="94"/>
                    </a:lnTo>
                    <a:lnTo>
                      <a:pt x="25" y="101"/>
                    </a:lnTo>
                    <a:lnTo>
                      <a:pt x="33" y="106"/>
                    </a:lnTo>
                    <a:lnTo>
                      <a:pt x="44" y="110"/>
                    </a:lnTo>
                    <a:lnTo>
                      <a:pt x="55" y="111"/>
                    </a:lnTo>
                    <a:close/>
                  </a:path>
                </a:pathLst>
              </a:custGeom>
              <a:solidFill>
                <a:srgbClr val="808080"/>
              </a:solidFill>
              <a:ln w="9525">
                <a:noFill/>
                <a:round/>
                <a:headEnd/>
                <a:tailEnd/>
              </a:ln>
            </p:spPr>
            <p:txBody>
              <a:bodyPr>
                <a:prstTxWarp prst="textNoShape">
                  <a:avLst/>
                </a:prstTxWarp>
              </a:bodyPr>
              <a:lstStyle/>
              <a:p>
                <a:endParaRPr lang="en-US"/>
              </a:p>
            </p:txBody>
          </p:sp>
          <p:sp>
            <p:nvSpPr>
              <p:cNvPr id="204984" name="Freeform 184"/>
              <p:cNvSpPr>
                <a:spLocks/>
              </p:cNvSpPr>
              <p:nvPr/>
            </p:nvSpPr>
            <p:spPr bwMode="auto">
              <a:xfrm>
                <a:off x="6676" y="14343"/>
                <a:ext cx="55" cy="55"/>
              </a:xfrm>
              <a:custGeom>
                <a:avLst/>
                <a:gdLst/>
                <a:ahLst/>
                <a:cxnLst>
                  <a:cxn ang="0">
                    <a:pos x="27" y="55"/>
                  </a:cxn>
                  <a:cxn ang="0">
                    <a:pos x="38" y="53"/>
                  </a:cxn>
                  <a:cxn ang="0">
                    <a:pos x="48" y="46"/>
                  </a:cxn>
                  <a:cxn ang="0">
                    <a:pos x="53" y="37"/>
                  </a:cxn>
                  <a:cxn ang="0">
                    <a:pos x="55" y="27"/>
                  </a:cxn>
                  <a:cxn ang="0">
                    <a:pos x="53" y="16"/>
                  </a:cxn>
                  <a:cxn ang="0">
                    <a:pos x="48" y="7"/>
                  </a:cxn>
                  <a:cxn ang="0">
                    <a:pos x="38" y="2"/>
                  </a:cxn>
                  <a:cxn ang="0">
                    <a:pos x="27" y="0"/>
                  </a:cxn>
                  <a:cxn ang="0">
                    <a:pos x="16" y="2"/>
                  </a:cxn>
                  <a:cxn ang="0">
                    <a:pos x="8" y="7"/>
                  </a:cxn>
                  <a:cxn ang="0">
                    <a:pos x="2" y="16"/>
                  </a:cxn>
                  <a:cxn ang="0">
                    <a:pos x="0" y="27"/>
                  </a:cxn>
                  <a:cxn ang="0">
                    <a:pos x="2" y="37"/>
                  </a:cxn>
                  <a:cxn ang="0">
                    <a:pos x="8" y="46"/>
                  </a:cxn>
                  <a:cxn ang="0">
                    <a:pos x="16" y="53"/>
                  </a:cxn>
                  <a:cxn ang="0">
                    <a:pos x="27" y="55"/>
                  </a:cxn>
                </a:cxnLst>
                <a:rect l="0" t="0" r="r" b="b"/>
                <a:pathLst>
                  <a:path w="55" h="55">
                    <a:moveTo>
                      <a:pt x="27" y="55"/>
                    </a:moveTo>
                    <a:lnTo>
                      <a:pt x="38" y="53"/>
                    </a:lnTo>
                    <a:lnTo>
                      <a:pt x="48" y="46"/>
                    </a:lnTo>
                    <a:lnTo>
                      <a:pt x="53" y="37"/>
                    </a:lnTo>
                    <a:lnTo>
                      <a:pt x="55" y="27"/>
                    </a:lnTo>
                    <a:lnTo>
                      <a:pt x="53" y="16"/>
                    </a:lnTo>
                    <a:lnTo>
                      <a:pt x="48" y="7"/>
                    </a:lnTo>
                    <a:lnTo>
                      <a:pt x="38" y="2"/>
                    </a:lnTo>
                    <a:lnTo>
                      <a:pt x="27" y="0"/>
                    </a:lnTo>
                    <a:lnTo>
                      <a:pt x="16" y="2"/>
                    </a:lnTo>
                    <a:lnTo>
                      <a:pt x="8" y="7"/>
                    </a:lnTo>
                    <a:lnTo>
                      <a:pt x="2" y="16"/>
                    </a:lnTo>
                    <a:lnTo>
                      <a:pt x="0" y="27"/>
                    </a:lnTo>
                    <a:lnTo>
                      <a:pt x="2" y="37"/>
                    </a:lnTo>
                    <a:lnTo>
                      <a:pt x="8" y="46"/>
                    </a:lnTo>
                    <a:lnTo>
                      <a:pt x="16" y="53"/>
                    </a:lnTo>
                    <a:lnTo>
                      <a:pt x="27" y="55"/>
                    </a:lnTo>
                    <a:close/>
                  </a:path>
                </a:pathLst>
              </a:custGeom>
              <a:solidFill>
                <a:srgbClr val="808080"/>
              </a:solidFill>
              <a:ln w="9525">
                <a:noFill/>
                <a:round/>
                <a:headEnd/>
                <a:tailEnd/>
              </a:ln>
            </p:spPr>
            <p:txBody>
              <a:bodyPr>
                <a:prstTxWarp prst="textNoShape">
                  <a:avLst/>
                </a:prstTxWarp>
              </a:bodyPr>
              <a:lstStyle/>
              <a:p>
                <a:endParaRPr lang="en-US"/>
              </a:p>
            </p:txBody>
          </p:sp>
          <p:sp>
            <p:nvSpPr>
              <p:cNvPr id="204985" name="Freeform 185"/>
              <p:cNvSpPr>
                <a:spLocks/>
              </p:cNvSpPr>
              <p:nvPr/>
            </p:nvSpPr>
            <p:spPr bwMode="auto">
              <a:xfrm>
                <a:off x="6770" y="14345"/>
                <a:ext cx="55" cy="55"/>
              </a:xfrm>
              <a:custGeom>
                <a:avLst/>
                <a:gdLst/>
                <a:ahLst/>
                <a:cxnLst>
                  <a:cxn ang="0">
                    <a:pos x="28" y="55"/>
                  </a:cxn>
                  <a:cxn ang="0">
                    <a:pos x="39" y="53"/>
                  </a:cxn>
                  <a:cxn ang="0">
                    <a:pos x="47" y="47"/>
                  </a:cxn>
                  <a:cxn ang="0">
                    <a:pos x="53" y="39"/>
                  </a:cxn>
                  <a:cxn ang="0">
                    <a:pos x="55" y="28"/>
                  </a:cxn>
                  <a:cxn ang="0">
                    <a:pos x="53" y="17"/>
                  </a:cxn>
                  <a:cxn ang="0">
                    <a:pos x="47" y="8"/>
                  </a:cxn>
                  <a:cxn ang="0">
                    <a:pos x="39" y="2"/>
                  </a:cxn>
                  <a:cxn ang="0">
                    <a:pos x="28" y="0"/>
                  </a:cxn>
                  <a:cxn ang="0">
                    <a:pos x="17" y="2"/>
                  </a:cxn>
                  <a:cxn ang="0">
                    <a:pos x="9" y="8"/>
                  </a:cxn>
                  <a:cxn ang="0">
                    <a:pos x="2" y="17"/>
                  </a:cxn>
                  <a:cxn ang="0">
                    <a:pos x="0" y="28"/>
                  </a:cxn>
                  <a:cxn ang="0">
                    <a:pos x="2" y="39"/>
                  </a:cxn>
                  <a:cxn ang="0">
                    <a:pos x="9" y="47"/>
                  </a:cxn>
                  <a:cxn ang="0">
                    <a:pos x="17" y="53"/>
                  </a:cxn>
                  <a:cxn ang="0">
                    <a:pos x="28" y="55"/>
                  </a:cxn>
                </a:cxnLst>
                <a:rect l="0" t="0" r="r" b="b"/>
                <a:pathLst>
                  <a:path w="55" h="55">
                    <a:moveTo>
                      <a:pt x="28" y="55"/>
                    </a:moveTo>
                    <a:lnTo>
                      <a:pt x="39" y="53"/>
                    </a:lnTo>
                    <a:lnTo>
                      <a:pt x="47" y="47"/>
                    </a:lnTo>
                    <a:lnTo>
                      <a:pt x="53" y="39"/>
                    </a:lnTo>
                    <a:lnTo>
                      <a:pt x="55" y="28"/>
                    </a:lnTo>
                    <a:lnTo>
                      <a:pt x="53" y="17"/>
                    </a:lnTo>
                    <a:lnTo>
                      <a:pt x="47" y="8"/>
                    </a:lnTo>
                    <a:lnTo>
                      <a:pt x="39" y="2"/>
                    </a:lnTo>
                    <a:lnTo>
                      <a:pt x="28" y="0"/>
                    </a:lnTo>
                    <a:lnTo>
                      <a:pt x="17" y="2"/>
                    </a:lnTo>
                    <a:lnTo>
                      <a:pt x="9" y="8"/>
                    </a:lnTo>
                    <a:lnTo>
                      <a:pt x="2" y="17"/>
                    </a:lnTo>
                    <a:lnTo>
                      <a:pt x="0" y="28"/>
                    </a:lnTo>
                    <a:lnTo>
                      <a:pt x="2" y="39"/>
                    </a:lnTo>
                    <a:lnTo>
                      <a:pt x="9" y="47"/>
                    </a:lnTo>
                    <a:lnTo>
                      <a:pt x="17" y="53"/>
                    </a:lnTo>
                    <a:lnTo>
                      <a:pt x="28" y="55"/>
                    </a:lnTo>
                    <a:close/>
                  </a:path>
                </a:pathLst>
              </a:custGeom>
              <a:solidFill>
                <a:srgbClr val="808080"/>
              </a:solidFill>
              <a:ln w="9525">
                <a:noFill/>
                <a:round/>
                <a:headEnd/>
                <a:tailEnd/>
              </a:ln>
            </p:spPr>
            <p:txBody>
              <a:bodyPr>
                <a:prstTxWarp prst="textNoShape">
                  <a:avLst/>
                </a:prstTxWarp>
              </a:bodyPr>
              <a:lstStyle/>
              <a:p>
                <a:endParaRPr lang="en-US"/>
              </a:p>
            </p:txBody>
          </p:sp>
          <p:sp>
            <p:nvSpPr>
              <p:cNvPr id="204986" name="Freeform 186"/>
              <p:cNvSpPr>
                <a:spLocks/>
              </p:cNvSpPr>
              <p:nvPr/>
            </p:nvSpPr>
            <p:spPr bwMode="auto">
              <a:xfrm>
                <a:off x="6401" y="13591"/>
                <a:ext cx="156" cy="752"/>
              </a:xfrm>
              <a:custGeom>
                <a:avLst/>
                <a:gdLst/>
                <a:ahLst/>
                <a:cxnLst>
                  <a:cxn ang="0">
                    <a:pos x="48" y="15"/>
                  </a:cxn>
                  <a:cxn ang="0">
                    <a:pos x="44" y="30"/>
                  </a:cxn>
                  <a:cxn ang="0">
                    <a:pos x="33" y="73"/>
                  </a:cxn>
                  <a:cxn ang="0">
                    <a:pos x="19" y="140"/>
                  </a:cxn>
                  <a:cxn ang="0">
                    <a:pos x="7" y="229"/>
                  </a:cxn>
                  <a:cxn ang="0">
                    <a:pos x="0" y="337"/>
                  </a:cxn>
                  <a:cxn ang="0">
                    <a:pos x="1" y="462"/>
                  </a:cxn>
                  <a:cxn ang="0">
                    <a:pos x="14" y="602"/>
                  </a:cxn>
                  <a:cxn ang="0">
                    <a:pos x="43" y="752"/>
                  </a:cxn>
                  <a:cxn ang="0">
                    <a:pos x="150" y="746"/>
                  </a:cxn>
                  <a:cxn ang="0">
                    <a:pos x="146" y="724"/>
                  </a:cxn>
                  <a:cxn ang="0">
                    <a:pos x="135" y="663"/>
                  </a:cxn>
                  <a:cxn ang="0">
                    <a:pos x="123" y="574"/>
                  </a:cxn>
                  <a:cxn ang="0">
                    <a:pos x="111" y="463"/>
                  </a:cxn>
                  <a:cxn ang="0">
                    <a:pos x="104" y="342"/>
                  </a:cxn>
                  <a:cxn ang="0">
                    <a:pos x="107" y="220"/>
                  </a:cxn>
                  <a:cxn ang="0">
                    <a:pos x="124" y="106"/>
                  </a:cxn>
                  <a:cxn ang="0">
                    <a:pos x="156" y="9"/>
                  </a:cxn>
                  <a:cxn ang="0">
                    <a:pos x="156" y="8"/>
                  </a:cxn>
                  <a:cxn ang="0">
                    <a:pos x="156" y="6"/>
                  </a:cxn>
                  <a:cxn ang="0">
                    <a:pos x="154" y="4"/>
                  </a:cxn>
                  <a:cxn ang="0">
                    <a:pos x="147" y="0"/>
                  </a:cxn>
                  <a:cxn ang="0">
                    <a:pos x="134" y="0"/>
                  </a:cxn>
                  <a:cxn ang="0">
                    <a:pos x="115" y="1"/>
                  </a:cxn>
                  <a:cxn ang="0">
                    <a:pos x="87" y="7"/>
                  </a:cxn>
                  <a:cxn ang="0">
                    <a:pos x="48" y="15"/>
                  </a:cxn>
                </a:cxnLst>
                <a:rect l="0" t="0" r="r" b="b"/>
                <a:pathLst>
                  <a:path w="156" h="752">
                    <a:moveTo>
                      <a:pt x="48" y="15"/>
                    </a:moveTo>
                    <a:lnTo>
                      <a:pt x="44" y="30"/>
                    </a:lnTo>
                    <a:lnTo>
                      <a:pt x="33" y="73"/>
                    </a:lnTo>
                    <a:lnTo>
                      <a:pt x="19" y="140"/>
                    </a:lnTo>
                    <a:lnTo>
                      <a:pt x="7" y="229"/>
                    </a:lnTo>
                    <a:lnTo>
                      <a:pt x="0" y="337"/>
                    </a:lnTo>
                    <a:lnTo>
                      <a:pt x="1" y="462"/>
                    </a:lnTo>
                    <a:lnTo>
                      <a:pt x="14" y="602"/>
                    </a:lnTo>
                    <a:lnTo>
                      <a:pt x="43" y="752"/>
                    </a:lnTo>
                    <a:lnTo>
                      <a:pt x="150" y="746"/>
                    </a:lnTo>
                    <a:lnTo>
                      <a:pt x="146" y="724"/>
                    </a:lnTo>
                    <a:lnTo>
                      <a:pt x="135" y="663"/>
                    </a:lnTo>
                    <a:lnTo>
                      <a:pt x="123" y="574"/>
                    </a:lnTo>
                    <a:lnTo>
                      <a:pt x="111" y="463"/>
                    </a:lnTo>
                    <a:lnTo>
                      <a:pt x="104" y="342"/>
                    </a:lnTo>
                    <a:lnTo>
                      <a:pt x="107" y="220"/>
                    </a:lnTo>
                    <a:lnTo>
                      <a:pt x="124" y="106"/>
                    </a:lnTo>
                    <a:lnTo>
                      <a:pt x="156" y="9"/>
                    </a:lnTo>
                    <a:lnTo>
                      <a:pt x="156" y="8"/>
                    </a:lnTo>
                    <a:lnTo>
                      <a:pt x="156" y="6"/>
                    </a:lnTo>
                    <a:lnTo>
                      <a:pt x="154" y="4"/>
                    </a:lnTo>
                    <a:lnTo>
                      <a:pt x="147" y="0"/>
                    </a:lnTo>
                    <a:lnTo>
                      <a:pt x="134" y="0"/>
                    </a:lnTo>
                    <a:lnTo>
                      <a:pt x="115" y="1"/>
                    </a:lnTo>
                    <a:lnTo>
                      <a:pt x="87" y="7"/>
                    </a:lnTo>
                    <a:lnTo>
                      <a:pt x="48" y="15"/>
                    </a:lnTo>
                    <a:close/>
                  </a:path>
                </a:pathLst>
              </a:custGeom>
              <a:solidFill>
                <a:srgbClr val="808080"/>
              </a:solidFill>
              <a:ln w="9525">
                <a:noFill/>
                <a:round/>
                <a:headEnd/>
                <a:tailEnd/>
              </a:ln>
            </p:spPr>
            <p:txBody>
              <a:bodyPr>
                <a:prstTxWarp prst="textNoShape">
                  <a:avLst/>
                </a:prstTxWarp>
              </a:bodyPr>
              <a:lstStyle/>
              <a:p>
                <a:endParaRPr lang="en-US"/>
              </a:p>
            </p:txBody>
          </p:sp>
          <p:sp>
            <p:nvSpPr>
              <p:cNvPr id="204987" name="Freeform 187"/>
              <p:cNvSpPr>
                <a:spLocks/>
              </p:cNvSpPr>
              <p:nvPr/>
            </p:nvSpPr>
            <p:spPr bwMode="auto">
              <a:xfrm>
                <a:off x="7205" y="13498"/>
                <a:ext cx="212" cy="839"/>
              </a:xfrm>
              <a:custGeom>
                <a:avLst/>
                <a:gdLst/>
                <a:ahLst/>
                <a:cxnLst>
                  <a:cxn ang="0">
                    <a:pos x="212" y="6"/>
                  </a:cxn>
                  <a:cxn ang="0">
                    <a:pos x="206" y="11"/>
                  </a:cxn>
                  <a:cxn ang="0">
                    <a:pos x="192" y="33"/>
                  </a:cxn>
                  <a:cxn ang="0">
                    <a:pos x="174" y="77"/>
                  </a:cxn>
                  <a:cxn ang="0">
                    <a:pos x="156" y="148"/>
                  </a:cxn>
                  <a:cxn ang="0">
                    <a:pos x="141" y="254"/>
                  </a:cxn>
                  <a:cxn ang="0">
                    <a:pos x="133" y="401"/>
                  </a:cxn>
                  <a:cxn ang="0">
                    <a:pos x="137" y="593"/>
                  </a:cxn>
                  <a:cxn ang="0">
                    <a:pos x="158" y="839"/>
                  </a:cxn>
                  <a:cxn ang="0">
                    <a:pos x="38" y="839"/>
                  </a:cxn>
                  <a:cxn ang="0">
                    <a:pos x="34" y="814"/>
                  </a:cxn>
                  <a:cxn ang="0">
                    <a:pos x="24" y="746"/>
                  </a:cxn>
                  <a:cxn ang="0">
                    <a:pos x="12" y="645"/>
                  </a:cxn>
                  <a:cxn ang="0">
                    <a:pos x="3" y="521"/>
                  </a:cxn>
                  <a:cxn ang="0">
                    <a:pos x="0" y="384"/>
                  </a:cxn>
                  <a:cxn ang="0">
                    <a:pos x="6" y="244"/>
                  </a:cxn>
                  <a:cxn ang="0">
                    <a:pos x="29" y="114"/>
                  </a:cxn>
                  <a:cxn ang="0">
                    <a:pos x="68" y="0"/>
                  </a:cxn>
                  <a:cxn ang="0">
                    <a:pos x="212" y="6"/>
                  </a:cxn>
                </a:cxnLst>
                <a:rect l="0" t="0" r="r" b="b"/>
                <a:pathLst>
                  <a:path w="212" h="839">
                    <a:moveTo>
                      <a:pt x="212" y="6"/>
                    </a:moveTo>
                    <a:lnTo>
                      <a:pt x="206" y="11"/>
                    </a:lnTo>
                    <a:lnTo>
                      <a:pt x="192" y="33"/>
                    </a:lnTo>
                    <a:lnTo>
                      <a:pt x="174" y="77"/>
                    </a:lnTo>
                    <a:lnTo>
                      <a:pt x="156" y="148"/>
                    </a:lnTo>
                    <a:lnTo>
                      <a:pt x="141" y="254"/>
                    </a:lnTo>
                    <a:lnTo>
                      <a:pt x="133" y="401"/>
                    </a:lnTo>
                    <a:lnTo>
                      <a:pt x="137" y="593"/>
                    </a:lnTo>
                    <a:lnTo>
                      <a:pt x="158" y="839"/>
                    </a:lnTo>
                    <a:lnTo>
                      <a:pt x="38" y="839"/>
                    </a:lnTo>
                    <a:lnTo>
                      <a:pt x="34" y="814"/>
                    </a:lnTo>
                    <a:lnTo>
                      <a:pt x="24" y="746"/>
                    </a:lnTo>
                    <a:lnTo>
                      <a:pt x="12" y="645"/>
                    </a:lnTo>
                    <a:lnTo>
                      <a:pt x="3" y="521"/>
                    </a:lnTo>
                    <a:lnTo>
                      <a:pt x="0" y="384"/>
                    </a:lnTo>
                    <a:lnTo>
                      <a:pt x="6" y="244"/>
                    </a:lnTo>
                    <a:lnTo>
                      <a:pt x="29" y="114"/>
                    </a:lnTo>
                    <a:lnTo>
                      <a:pt x="68" y="0"/>
                    </a:lnTo>
                    <a:lnTo>
                      <a:pt x="212" y="6"/>
                    </a:lnTo>
                    <a:close/>
                  </a:path>
                </a:pathLst>
              </a:custGeom>
              <a:solidFill>
                <a:srgbClr val="808080"/>
              </a:solidFill>
              <a:ln w="9525">
                <a:noFill/>
                <a:round/>
                <a:headEnd/>
                <a:tailEnd/>
              </a:ln>
            </p:spPr>
            <p:txBody>
              <a:bodyPr>
                <a:prstTxWarp prst="textNoShape">
                  <a:avLst/>
                </a:prstTxWarp>
              </a:bodyPr>
              <a:lstStyle/>
              <a:p>
                <a:endParaRPr lang="en-US"/>
              </a:p>
            </p:txBody>
          </p:sp>
          <p:sp>
            <p:nvSpPr>
              <p:cNvPr id="204988" name="Freeform 188"/>
              <p:cNvSpPr>
                <a:spLocks/>
              </p:cNvSpPr>
              <p:nvPr/>
            </p:nvSpPr>
            <p:spPr bwMode="auto">
              <a:xfrm>
                <a:off x="6406" y="13636"/>
                <a:ext cx="137" cy="656"/>
              </a:xfrm>
              <a:custGeom>
                <a:avLst/>
                <a:gdLst/>
                <a:ahLst/>
                <a:cxnLst>
                  <a:cxn ang="0">
                    <a:pos x="43" y="12"/>
                  </a:cxn>
                  <a:cxn ang="0">
                    <a:pos x="39" y="25"/>
                  </a:cxn>
                  <a:cxn ang="0">
                    <a:pos x="30" y="62"/>
                  </a:cxn>
                  <a:cxn ang="0">
                    <a:pos x="19" y="122"/>
                  </a:cxn>
                  <a:cxn ang="0">
                    <a:pos x="7" y="199"/>
                  </a:cxn>
                  <a:cxn ang="0">
                    <a:pos x="0" y="294"/>
                  </a:cxn>
                  <a:cxn ang="0">
                    <a:pos x="1" y="403"/>
                  </a:cxn>
                  <a:cxn ang="0">
                    <a:pos x="12" y="524"/>
                  </a:cxn>
                  <a:cxn ang="0">
                    <a:pos x="38" y="656"/>
                  </a:cxn>
                  <a:cxn ang="0">
                    <a:pos x="132" y="650"/>
                  </a:cxn>
                  <a:cxn ang="0">
                    <a:pos x="127" y="631"/>
                  </a:cxn>
                  <a:cxn ang="0">
                    <a:pos x="119" y="578"/>
                  </a:cxn>
                  <a:cxn ang="0">
                    <a:pos x="107" y="499"/>
                  </a:cxn>
                  <a:cxn ang="0">
                    <a:pos x="97" y="403"/>
                  </a:cxn>
                  <a:cxn ang="0">
                    <a:pos x="92" y="297"/>
                  </a:cxn>
                  <a:cxn ang="0">
                    <a:pos x="94" y="192"/>
                  </a:cxn>
                  <a:cxn ang="0">
                    <a:pos x="108" y="91"/>
                  </a:cxn>
                  <a:cxn ang="0">
                    <a:pos x="137" y="7"/>
                  </a:cxn>
                  <a:cxn ang="0">
                    <a:pos x="137" y="6"/>
                  </a:cxn>
                  <a:cxn ang="0">
                    <a:pos x="137" y="4"/>
                  </a:cxn>
                  <a:cxn ang="0">
                    <a:pos x="135" y="2"/>
                  </a:cxn>
                  <a:cxn ang="0">
                    <a:pos x="129" y="0"/>
                  </a:cxn>
                  <a:cxn ang="0">
                    <a:pos x="119" y="0"/>
                  </a:cxn>
                  <a:cxn ang="0">
                    <a:pos x="101" y="1"/>
                  </a:cxn>
                  <a:cxn ang="0">
                    <a:pos x="77" y="5"/>
                  </a:cxn>
                  <a:cxn ang="0">
                    <a:pos x="43" y="12"/>
                  </a:cxn>
                </a:cxnLst>
                <a:rect l="0" t="0" r="r" b="b"/>
                <a:pathLst>
                  <a:path w="137" h="656">
                    <a:moveTo>
                      <a:pt x="43" y="12"/>
                    </a:moveTo>
                    <a:lnTo>
                      <a:pt x="39" y="25"/>
                    </a:lnTo>
                    <a:lnTo>
                      <a:pt x="30" y="62"/>
                    </a:lnTo>
                    <a:lnTo>
                      <a:pt x="19" y="122"/>
                    </a:lnTo>
                    <a:lnTo>
                      <a:pt x="7" y="199"/>
                    </a:lnTo>
                    <a:lnTo>
                      <a:pt x="0" y="294"/>
                    </a:lnTo>
                    <a:lnTo>
                      <a:pt x="1" y="403"/>
                    </a:lnTo>
                    <a:lnTo>
                      <a:pt x="12" y="524"/>
                    </a:lnTo>
                    <a:lnTo>
                      <a:pt x="38" y="656"/>
                    </a:lnTo>
                    <a:lnTo>
                      <a:pt x="132" y="650"/>
                    </a:lnTo>
                    <a:lnTo>
                      <a:pt x="127" y="631"/>
                    </a:lnTo>
                    <a:lnTo>
                      <a:pt x="119" y="578"/>
                    </a:lnTo>
                    <a:lnTo>
                      <a:pt x="107" y="499"/>
                    </a:lnTo>
                    <a:lnTo>
                      <a:pt x="97" y="403"/>
                    </a:lnTo>
                    <a:lnTo>
                      <a:pt x="92" y="297"/>
                    </a:lnTo>
                    <a:lnTo>
                      <a:pt x="94" y="192"/>
                    </a:lnTo>
                    <a:lnTo>
                      <a:pt x="108" y="91"/>
                    </a:lnTo>
                    <a:lnTo>
                      <a:pt x="137" y="7"/>
                    </a:lnTo>
                    <a:lnTo>
                      <a:pt x="137" y="6"/>
                    </a:lnTo>
                    <a:lnTo>
                      <a:pt x="137" y="4"/>
                    </a:lnTo>
                    <a:lnTo>
                      <a:pt x="135" y="2"/>
                    </a:lnTo>
                    <a:lnTo>
                      <a:pt x="129" y="0"/>
                    </a:lnTo>
                    <a:lnTo>
                      <a:pt x="119" y="0"/>
                    </a:lnTo>
                    <a:lnTo>
                      <a:pt x="101" y="1"/>
                    </a:lnTo>
                    <a:lnTo>
                      <a:pt x="77" y="5"/>
                    </a:lnTo>
                    <a:lnTo>
                      <a:pt x="43" y="12"/>
                    </a:lnTo>
                    <a:close/>
                  </a:path>
                </a:pathLst>
              </a:custGeom>
              <a:solidFill>
                <a:srgbClr val="808080"/>
              </a:solidFill>
              <a:ln w="9525">
                <a:noFill/>
                <a:round/>
                <a:headEnd/>
                <a:tailEnd/>
              </a:ln>
            </p:spPr>
            <p:txBody>
              <a:bodyPr>
                <a:prstTxWarp prst="textNoShape">
                  <a:avLst/>
                </a:prstTxWarp>
              </a:bodyPr>
              <a:lstStyle/>
              <a:p>
                <a:endParaRPr lang="en-US"/>
              </a:p>
            </p:txBody>
          </p:sp>
          <p:sp>
            <p:nvSpPr>
              <p:cNvPr id="204989" name="Freeform 189"/>
              <p:cNvSpPr>
                <a:spLocks/>
              </p:cNvSpPr>
              <p:nvPr/>
            </p:nvSpPr>
            <p:spPr bwMode="auto">
              <a:xfrm>
                <a:off x="6412" y="13680"/>
                <a:ext cx="116" cy="560"/>
              </a:xfrm>
              <a:custGeom>
                <a:avLst/>
                <a:gdLst/>
                <a:ahLst/>
                <a:cxnLst>
                  <a:cxn ang="0">
                    <a:pos x="36" y="11"/>
                  </a:cxn>
                  <a:cxn ang="0">
                    <a:pos x="33" y="21"/>
                  </a:cxn>
                  <a:cxn ang="0">
                    <a:pos x="24" y="53"/>
                  </a:cxn>
                  <a:cxn ang="0">
                    <a:pos x="15" y="103"/>
                  </a:cxn>
                  <a:cxn ang="0">
                    <a:pos x="5" y="169"/>
                  </a:cxn>
                  <a:cxn ang="0">
                    <a:pos x="0" y="250"/>
                  </a:cxn>
                  <a:cxn ang="0">
                    <a:pos x="1" y="344"/>
                  </a:cxn>
                  <a:cxn ang="0">
                    <a:pos x="10" y="448"/>
                  </a:cxn>
                  <a:cxn ang="0">
                    <a:pos x="32" y="560"/>
                  </a:cxn>
                  <a:cxn ang="0">
                    <a:pos x="112" y="555"/>
                  </a:cxn>
                  <a:cxn ang="0">
                    <a:pos x="108" y="538"/>
                  </a:cxn>
                  <a:cxn ang="0">
                    <a:pos x="101" y="493"/>
                  </a:cxn>
                  <a:cxn ang="0">
                    <a:pos x="91" y="426"/>
                  </a:cxn>
                  <a:cxn ang="0">
                    <a:pos x="82" y="344"/>
                  </a:cxn>
                  <a:cxn ang="0">
                    <a:pos x="77" y="255"/>
                  </a:cxn>
                  <a:cxn ang="0">
                    <a:pos x="79" y="164"/>
                  </a:cxn>
                  <a:cxn ang="0">
                    <a:pos x="91" y="79"/>
                  </a:cxn>
                  <a:cxn ang="0">
                    <a:pos x="116" y="6"/>
                  </a:cxn>
                  <a:cxn ang="0">
                    <a:pos x="116" y="5"/>
                  </a:cxn>
                  <a:cxn ang="0">
                    <a:pos x="116" y="4"/>
                  </a:cxn>
                  <a:cxn ang="0">
                    <a:pos x="114" y="2"/>
                  </a:cxn>
                  <a:cxn ang="0">
                    <a:pos x="109" y="0"/>
                  </a:cxn>
                  <a:cxn ang="0">
                    <a:pos x="100" y="0"/>
                  </a:cxn>
                  <a:cxn ang="0">
                    <a:pos x="86" y="1"/>
                  </a:cxn>
                  <a:cxn ang="0">
                    <a:pos x="65" y="4"/>
                  </a:cxn>
                  <a:cxn ang="0">
                    <a:pos x="36" y="11"/>
                  </a:cxn>
                </a:cxnLst>
                <a:rect l="0" t="0" r="r" b="b"/>
                <a:pathLst>
                  <a:path w="116" h="560">
                    <a:moveTo>
                      <a:pt x="36" y="11"/>
                    </a:moveTo>
                    <a:lnTo>
                      <a:pt x="33" y="21"/>
                    </a:lnTo>
                    <a:lnTo>
                      <a:pt x="24" y="53"/>
                    </a:lnTo>
                    <a:lnTo>
                      <a:pt x="15" y="103"/>
                    </a:lnTo>
                    <a:lnTo>
                      <a:pt x="5" y="169"/>
                    </a:lnTo>
                    <a:lnTo>
                      <a:pt x="0" y="250"/>
                    </a:lnTo>
                    <a:lnTo>
                      <a:pt x="1" y="344"/>
                    </a:lnTo>
                    <a:lnTo>
                      <a:pt x="10" y="448"/>
                    </a:lnTo>
                    <a:lnTo>
                      <a:pt x="32" y="560"/>
                    </a:lnTo>
                    <a:lnTo>
                      <a:pt x="112" y="555"/>
                    </a:lnTo>
                    <a:lnTo>
                      <a:pt x="108" y="538"/>
                    </a:lnTo>
                    <a:lnTo>
                      <a:pt x="101" y="493"/>
                    </a:lnTo>
                    <a:lnTo>
                      <a:pt x="91" y="426"/>
                    </a:lnTo>
                    <a:lnTo>
                      <a:pt x="82" y="344"/>
                    </a:lnTo>
                    <a:lnTo>
                      <a:pt x="77" y="255"/>
                    </a:lnTo>
                    <a:lnTo>
                      <a:pt x="79" y="164"/>
                    </a:lnTo>
                    <a:lnTo>
                      <a:pt x="91" y="79"/>
                    </a:lnTo>
                    <a:lnTo>
                      <a:pt x="116" y="6"/>
                    </a:lnTo>
                    <a:lnTo>
                      <a:pt x="116" y="5"/>
                    </a:lnTo>
                    <a:lnTo>
                      <a:pt x="116" y="4"/>
                    </a:lnTo>
                    <a:lnTo>
                      <a:pt x="114" y="2"/>
                    </a:lnTo>
                    <a:lnTo>
                      <a:pt x="109" y="0"/>
                    </a:lnTo>
                    <a:lnTo>
                      <a:pt x="100" y="0"/>
                    </a:lnTo>
                    <a:lnTo>
                      <a:pt x="86" y="1"/>
                    </a:lnTo>
                    <a:lnTo>
                      <a:pt x="65" y="4"/>
                    </a:lnTo>
                    <a:lnTo>
                      <a:pt x="36" y="11"/>
                    </a:lnTo>
                    <a:close/>
                  </a:path>
                </a:pathLst>
              </a:custGeom>
              <a:solidFill>
                <a:srgbClr val="808080"/>
              </a:solidFill>
              <a:ln w="9525">
                <a:noFill/>
                <a:round/>
                <a:headEnd/>
                <a:tailEnd/>
              </a:ln>
            </p:spPr>
            <p:txBody>
              <a:bodyPr>
                <a:prstTxWarp prst="textNoShape">
                  <a:avLst/>
                </a:prstTxWarp>
              </a:bodyPr>
              <a:lstStyle/>
              <a:p>
                <a:endParaRPr lang="en-US"/>
              </a:p>
            </p:txBody>
          </p:sp>
          <p:sp>
            <p:nvSpPr>
              <p:cNvPr id="204990" name="Freeform 190"/>
              <p:cNvSpPr>
                <a:spLocks/>
              </p:cNvSpPr>
              <p:nvPr/>
            </p:nvSpPr>
            <p:spPr bwMode="auto">
              <a:xfrm>
                <a:off x="6417" y="13724"/>
                <a:ext cx="97" cy="463"/>
              </a:xfrm>
              <a:custGeom>
                <a:avLst/>
                <a:gdLst/>
                <a:ahLst/>
                <a:cxnLst>
                  <a:cxn ang="0">
                    <a:pos x="30" y="9"/>
                  </a:cxn>
                  <a:cxn ang="0">
                    <a:pos x="27" y="17"/>
                  </a:cxn>
                  <a:cxn ang="0">
                    <a:pos x="20" y="44"/>
                  </a:cxn>
                  <a:cxn ang="0">
                    <a:pos x="12" y="85"/>
                  </a:cxn>
                  <a:cxn ang="0">
                    <a:pos x="4" y="140"/>
                  </a:cxn>
                  <a:cxn ang="0">
                    <a:pos x="0" y="207"/>
                  </a:cxn>
                  <a:cxn ang="0">
                    <a:pos x="0" y="285"/>
                  </a:cxn>
                  <a:cxn ang="0">
                    <a:pos x="9" y="370"/>
                  </a:cxn>
                  <a:cxn ang="0">
                    <a:pos x="26" y="463"/>
                  </a:cxn>
                  <a:cxn ang="0">
                    <a:pos x="93" y="460"/>
                  </a:cxn>
                  <a:cxn ang="0">
                    <a:pos x="89" y="446"/>
                  </a:cxn>
                  <a:cxn ang="0">
                    <a:pos x="83" y="408"/>
                  </a:cxn>
                  <a:cxn ang="0">
                    <a:pos x="75" y="353"/>
                  </a:cxn>
                  <a:cxn ang="0">
                    <a:pos x="68" y="285"/>
                  </a:cxn>
                  <a:cxn ang="0">
                    <a:pos x="65" y="211"/>
                  </a:cxn>
                  <a:cxn ang="0">
                    <a:pos x="67" y="136"/>
                  </a:cxn>
                  <a:cxn ang="0">
                    <a:pos x="76" y="65"/>
                  </a:cxn>
                  <a:cxn ang="0">
                    <a:pos x="97" y="5"/>
                  </a:cxn>
                  <a:cxn ang="0">
                    <a:pos x="97" y="4"/>
                  </a:cxn>
                  <a:cxn ang="0">
                    <a:pos x="97" y="3"/>
                  </a:cxn>
                  <a:cxn ang="0">
                    <a:pos x="95" y="1"/>
                  </a:cxn>
                  <a:cxn ang="0">
                    <a:pos x="91" y="0"/>
                  </a:cxn>
                  <a:cxn ang="0">
                    <a:pos x="84" y="0"/>
                  </a:cxn>
                  <a:cxn ang="0">
                    <a:pos x="71" y="0"/>
                  </a:cxn>
                  <a:cxn ang="0">
                    <a:pos x="54" y="3"/>
                  </a:cxn>
                  <a:cxn ang="0">
                    <a:pos x="30" y="9"/>
                  </a:cxn>
                </a:cxnLst>
                <a:rect l="0" t="0" r="r" b="b"/>
                <a:pathLst>
                  <a:path w="97" h="463">
                    <a:moveTo>
                      <a:pt x="30" y="9"/>
                    </a:moveTo>
                    <a:lnTo>
                      <a:pt x="27" y="17"/>
                    </a:lnTo>
                    <a:lnTo>
                      <a:pt x="20" y="44"/>
                    </a:lnTo>
                    <a:lnTo>
                      <a:pt x="12" y="85"/>
                    </a:lnTo>
                    <a:lnTo>
                      <a:pt x="4" y="140"/>
                    </a:lnTo>
                    <a:lnTo>
                      <a:pt x="0" y="207"/>
                    </a:lnTo>
                    <a:lnTo>
                      <a:pt x="0" y="285"/>
                    </a:lnTo>
                    <a:lnTo>
                      <a:pt x="9" y="370"/>
                    </a:lnTo>
                    <a:lnTo>
                      <a:pt x="26" y="463"/>
                    </a:lnTo>
                    <a:lnTo>
                      <a:pt x="93" y="460"/>
                    </a:lnTo>
                    <a:lnTo>
                      <a:pt x="89" y="446"/>
                    </a:lnTo>
                    <a:lnTo>
                      <a:pt x="83" y="408"/>
                    </a:lnTo>
                    <a:lnTo>
                      <a:pt x="75" y="353"/>
                    </a:lnTo>
                    <a:lnTo>
                      <a:pt x="68" y="285"/>
                    </a:lnTo>
                    <a:lnTo>
                      <a:pt x="65" y="211"/>
                    </a:lnTo>
                    <a:lnTo>
                      <a:pt x="67" y="136"/>
                    </a:lnTo>
                    <a:lnTo>
                      <a:pt x="76" y="65"/>
                    </a:lnTo>
                    <a:lnTo>
                      <a:pt x="97" y="5"/>
                    </a:lnTo>
                    <a:lnTo>
                      <a:pt x="97" y="4"/>
                    </a:lnTo>
                    <a:lnTo>
                      <a:pt x="97" y="3"/>
                    </a:lnTo>
                    <a:lnTo>
                      <a:pt x="95" y="1"/>
                    </a:lnTo>
                    <a:lnTo>
                      <a:pt x="91" y="0"/>
                    </a:lnTo>
                    <a:lnTo>
                      <a:pt x="84" y="0"/>
                    </a:lnTo>
                    <a:lnTo>
                      <a:pt x="71" y="0"/>
                    </a:lnTo>
                    <a:lnTo>
                      <a:pt x="54" y="3"/>
                    </a:lnTo>
                    <a:lnTo>
                      <a:pt x="30" y="9"/>
                    </a:lnTo>
                    <a:close/>
                  </a:path>
                </a:pathLst>
              </a:custGeom>
              <a:solidFill>
                <a:srgbClr val="808080"/>
              </a:solidFill>
              <a:ln w="9525">
                <a:noFill/>
                <a:round/>
                <a:headEnd/>
                <a:tailEnd/>
              </a:ln>
            </p:spPr>
            <p:txBody>
              <a:bodyPr>
                <a:prstTxWarp prst="textNoShape">
                  <a:avLst/>
                </a:prstTxWarp>
              </a:bodyPr>
              <a:lstStyle/>
              <a:p>
                <a:endParaRPr lang="en-US"/>
              </a:p>
            </p:txBody>
          </p:sp>
          <p:sp>
            <p:nvSpPr>
              <p:cNvPr id="204991" name="Freeform 191"/>
              <p:cNvSpPr>
                <a:spLocks/>
              </p:cNvSpPr>
              <p:nvPr/>
            </p:nvSpPr>
            <p:spPr bwMode="auto">
              <a:xfrm>
                <a:off x="6422" y="13768"/>
                <a:ext cx="77" cy="367"/>
              </a:xfrm>
              <a:custGeom>
                <a:avLst/>
                <a:gdLst/>
                <a:ahLst/>
                <a:cxnLst>
                  <a:cxn ang="0">
                    <a:pos x="24" y="8"/>
                  </a:cxn>
                  <a:cxn ang="0">
                    <a:pos x="22" y="15"/>
                  </a:cxn>
                  <a:cxn ang="0">
                    <a:pos x="17" y="36"/>
                  </a:cxn>
                  <a:cxn ang="0">
                    <a:pos x="10" y="68"/>
                  </a:cxn>
                  <a:cxn ang="0">
                    <a:pos x="4" y="112"/>
                  </a:cxn>
                  <a:cxn ang="0">
                    <a:pos x="0" y="164"/>
                  </a:cxn>
                  <a:cxn ang="0">
                    <a:pos x="0" y="226"/>
                  </a:cxn>
                  <a:cxn ang="0">
                    <a:pos x="7" y="294"/>
                  </a:cxn>
                  <a:cxn ang="0">
                    <a:pos x="21" y="367"/>
                  </a:cxn>
                  <a:cxn ang="0">
                    <a:pos x="74" y="364"/>
                  </a:cxn>
                  <a:cxn ang="0">
                    <a:pos x="71" y="353"/>
                  </a:cxn>
                  <a:cxn ang="0">
                    <a:pos x="66" y="323"/>
                  </a:cxn>
                  <a:cxn ang="0">
                    <a:pos x="60" y="280"/>
                  </a:cxn>
                  <a:cxn ang="0">
                    <a:pos x="54" y="226"/>
                  </a:cxn>
                  <a:cxn ang="0">
                    <a:pos x="51" y="168"/>
                  </a:cxn>
                  <a:cxn ang="0">
                    <a:pos x="53" y="107"/>
                  </a:cxn>
                  <a:cxn ang="0">
                    <a:pos x="61" y="52"/>
                  </a:cxn>
                  <a:cxn ang="0">
                    <a:pos x="77" y="5"/>
                  </a:cxn>
                  <a:cxn ang="0">
                    <a:pos x="77" y="5"/>
                  </a:cxn>
                  <a:cxn ang="0">
                    <a:pos x="77" y="2"/>
                  </a:cxn>
                  <a:cxn ang="0">
                    <a:pos x="76" y="1"/>
                  </a:cxn>
                  <a:cxn ang="0">
                    <a:pos x="72" y="0"/>
                  </a:cxn>
                  <a:cxn ang="0">
                    <a:pos x="66" y="0"/>
                  </a:cxn>
                  <a:cxn ang="0">
                    <a:pos x="56" y="1"/>
                  </a:cxn>
                  <a:cxn ang="0">
                    <a:pos x="43" y="4"/>
                  </a:cxn>
                  <a:cxn ang="0">
                    <a:pos x="24" y="8"/>
                  </a:cxn>
                </a:cxnLst>
                <a:rect l="0" t="0" r="r" b="b"/>
                <a:pathLst>
                  <a:path w="77" h="367">
                    <a:moveTo>
                      <a:pt x="24" y="8"/>
                    </a:moveTo>
                    <a:lnTo>
                      <a:pt x="22" y="15"/>
                    </a:lnTo>
                    <a:lnTo>
                      <a:pt x="17" y="36"/>
                    </a:lnTo>
                    <a:lnTo>
                      <a:pt x="10" y="68"/>
                    </a:lnTo>
                    <a:lnTo>
                      <a:pt x="4" y="112"/>
                    </a:lnTo>
                    <a:lnTo>
                      <a:pt x="0" y="164"/>
                    </a:lnTo>
                    <a:lnTo>
                      <a:pt x="0" y="226"/>
                    </a:lnTo>
                    <a:lnTo>
                      <a:pt x="7" y="294"/>
                    </a:lnTo>
                    <a:lnTo>
                      <a:pt x="21" y="367"/>
                    </a:lnTo>
                    <a:lnTo>
                      <a:pt x="74" y="364"/>
                    </a:lnTo>
                    <a:lnTo>
                      <a:pt x="71" y="353"/>
                    </a:lnTo>
                    <a:lnTo>
                      <a:pt x="66" y="323"/>
                    </a:lnTo>
                    <a:lnTo>
                      <a:pt x="60" y="280"/>
                    </a:lnTo>
                    <a:lnTo>
                      <a:pt x="54" y="226"/>
                    </a:lnTo>
                    <a:lnTo>
                      <a:pt x="51" y="168"/>
                    </a:lnTo>
                    <a:lnTo>
                      <a:pt x="53" y="107"/>
                    </a:lnTo>
                    <a:lnTo>
                      <a:pt x="61" y="52"/>
                    </a:lnTo>
                    <a:lnTo>
                      <a:pt x="77" y="5"/>
                    </a:lnTo>
                    <a:lnTo>
                      <a:pt x="77" y="5"/>
                    </a:lnTo>
                    <a:lnTo>
                      <a:pt x="77" y="2"/>
                    </a:lnTo>
                    <a:lnTo>
                      <a:pt x="76" y="1"/>
                    </a:lnTo>
                    <a:lnTo>
                      <a:pt x="72" y="0"/>
                    </a:lnTo>
                    <a:lnTo>
                      <a:pt x="66" y="0"/>
                    </a:lnTo>
                    <a:lnTo>
                      <a:pt x="56" y="1"/>
                    </a:lnTo>
                    <a:lnTo>
                      <a:pt x="43" y="4"/>
                    </a:lnTo>
                    <a:lnTo>
                      <a:pt x="24" y="8"/>
                    </a:lnTo>
                    <a:close/>
                  </a:path>
                </a:pathLst>
              </a:custGeom>
              <a:solidFill>
                <a:srgbClr val="808080"/>
              </a:solidFill>
              <a:ln w="9525">
                <a:noFill/>
                <a:round/>
                <a:headEnd/>
                <a:tailEnd/>
              </a:ln>
            </p:spPr>
            <p:txBody>
              <a:bodyPr>
                <a:prstTxWarp prst="textNoShape">
                  <a:avLst/>
                </a:prstTxWarp>
              </a:bodyPr>
              <a:lstStyle/>
              <a:p>
                <a:endParaRPr lang="en-US"/>
              </a:p>
            </p:txBody>
          </p:sp>
          <p:sp>
            <p:nvSpPr>
              <p:cNvPr id="204992" name="Freeform 192"/>
              <p:cNvSpPr>
                <a:spLocks/>
              </p:cNvSpPr>
              <p:nvPr/>
            </p:nvSpPr>
            <p:spPr bwMode="auto">
              <a:xfrm>
                <a:off x="6428" y="13813"/>
                <a:ext cx="56" cy="271"/>
              </a:xfrm>
              <a:custGeom>
                <a:avLst/>
                <a:gdLst/>
                <a:ahLst/>
                <a:cxnLst>
                  <a:cxn ang="0">
                    <a:pos x="17" y="5"/>
                  </a:cxn>
                  <a:cxn ang="0">
                    <a:pos x="16" y="10"/>
                  </a:cxn>
                  <a:cxn ang="0">
                    <a:pos x="12" y="25"/>
                  </a:cxn>
                  <a:cxn ang="0">
                    <a:pos x="6" y="49"/>
                  </a:cxn>
                  <a:cxn ang="0">
                    <a:pos x="2" y="82"/>
                  </a:cxn>
                  <a:cxn ang="0">
                    <a:pos x="0" y="122"/>
                  </a:cxn>
                  <a:cxn ang="0">
                    <a:pos x="0" y="166"/>
                  </a:cxn>
                  <a:cxn ang="0">
                    <a:pos x="4" y="217"/>
                  </a:cxn>
                  <a:cxn ang="0">
                    <a:pos x="15" y="271"/>
                  </a:cxn>
                  <a:cxn ang="0">
                    <a:pos x="54" y="268"/>
                  </a:cxn>
                  <a:cxn ang="0">
                    <a:pos x="52" y="261"/>
                  </a:cxn>
                  <a:cxn ang="0">
                    <a:pos x="48" y="238"/>
                  </a:cxn>
                  <a:cxn ang="0">
                    <a:pos x="44" y="206"/>
                  </a:cxn>
                  <a:cxn ang="0">
                    <a:pos x="40" y="166"/>
                  </a:cxn>
                  <a:cxn ang="0">
                    <a:pos x="37" y="123"/>
                  </a:cxn>
                  <a:cxn ang="0">
                    <a:pos x="39" y="78"/>
                  </a:cxn>
                  <a:cxn ang="0">
                    <a:pos x="44" y="37"/>
                  </a:cxn>
                  <a:cxn ang="0">
                    <a:pos x="56" y="3"/>
                  </a:cxn>
                  <a:cxn ang="0">
                    <a:pos x="56" y="3"/>
                  </a:cxn>
                  <a:cxn ang="0">
                    <a:pos x="56" y="2"/>
                  </a:cxn>
                  <a:cxn ang="0">
                    <a:pos x="55" y="1"/>
                  </a:cxn>
                  <a:cxn ang="0">
                    <a:pos x="52" y="0"/>
                  </a:cxn>
                  <a:cxn ang="0">
                    <a:pos x="48" y="0"/>
                  </a:cxn>
                  <a:cxn ang="0">
                    <a:pos x="42" y="0"/>
                  </a:cxn>
                  <a:cxn ang="0">
                    <a:pos x="31" y="2"/>
                  </a:cxn>
                  <a:cxn ang="0">
                    <a:pos x="17" y="5"/>
                  </a:cxn>
                </a:cxnLst>
                <a:rect l="0" t="0" r="r" b="b"/>
                <a:pathLst>
                  <a:path w="56" h="271">
                    <a:moveTo>
                      <a:pt x="17" y="5"/>
                    </a:moveTo>
                    <a:lnTo>
                      <a:pt x="16" y="10"/>
                    </a:lnTo>
                    <a:lnTo>
                      <a:pt x="12" y="25"/>
                    </a:lnTo>
                    <a:lnTo>
                      <a:pt x="6" y="49"/>
                    </a:lnTo>
                    <a:lnTo>
                      <a:pt x="2" y="82"/>
                    </a:lnTo>
                    <a:lnTo>
                      <a:pt x="0" y="122"/>
                    </a:lnTo>
                    <a:lnTo>
                      <a:pt x="0" y="166"/>
                    </a:lnTo>
                    <a:lnTo>
                      <a:pt x="4" y="217"/>
                    </a:lnTo>
                    <a:lnTo>
                      <a:pt x="15" y="271"/>
                    </a:lnTo>
                    <a:lnTo>
                      <a:pt x="54" y="268"/>
                    </a:lnTo>
                    <a:lnTo>
                      <a:pt x="52" y="261"/>
                    </a:lnTo>
                    <a:lnTo>
                      <a:pt x="48" y="238"/>
                    </a:lnTo>
                    <a:lnTo>
                      <a:pt x="44" y="206"/>
                    </a:lnTo>
                    <a:lnTo>
                      <a:pt x="40" y="166"/>
                    </a:lnTo>
                    <a:lnTo>
                      <a:pt x="37" y="123"/>
                    </a:lnTo>
                    <a:lnTo>
                      <a:pt x="39" y="78"/>
                    </a:lnTo>
                    <a:lnTo>
                      <a:pt x="44" y="37"/>
                    </a:lnTo>
                    <a:lnTo>
                      <a:pt x="56" y="3"/>
                    </a:lnTo>
                    <a:lnTo>
                      <a:pt x="56" y="3"/>
                    </a:lnTo>
                    <a:lnTo>
                      <a:pt x="56" y="2"/>
                    </a:lnTo>
                    <a:lnTo>
                      <a:pt x="55" y="1"/>
                    </a:lnTo>
                    <a:lnTo>
                      <a:pt x="52" y="0"/>
                    </a:lnTo>
                    <a:lnTo>
                      <a:pt x="48" y="0"/>
                    </a:lnTo>
                    <a:lnTo>
                      <a:pt x="42" y="0"/>
                    </a:lnTo>
                    <a:lnTo>
                      <a:pt x="31" y="2"/>
                    </a:lnTo>
                    <a:lnTo>
                      <a:pt x="17" y="5"/>
                    </a:lnTo>
                    <a:close/>
                  </a:path>
                </a:pathLst>
              </a:custGeom>
              <a:solidFill>
                <a:srgbClr val="808080"/>
              </a:solidFill>
              <a:ln w="9525">
                <a:noFill/>
                <a:round/>
                <a:headEnd/>
                <a:tailEnd/>
              </a:ln>
            </p:spPr>
            <p:txBody>
              <a:bodyPr>
                <a:prstTxWarp prst="textNoShape">
                  <a:avLst/>
                </a:prstTxWarp>
              </a:bodyPr>
              <a:lstStyle/>
              <a:p>
                <a:endParaRPr lang="en-US"/>
              </a:p>
            </p:txBody>
          </p:sp>
          <p:sp>
            <p:nvSpPr>
              <p:cNvPr id="204993" name="Freeform 193"/>
              <p:cNvSpPr>
                <a:spLocks/>
              </p:cNvSpPr>
              <p:nvPr/>
            </p:nvSpPr>
            <p:spPr bwMode="auto">
              <a:xfrm>
                <a:off x="7211" y="13549"/>
                <a:ext cx="186" cy="732"/>
              </a:xfrm>
              <a:custGeom>
                <a:avLst/>
                <a:gdLst/>
                <a:ahLst/>
                <a:cxnLst>
                  <a:cxn ang="0">
                    <a:pos x="186" y="6"/>
                  </a:cxn>
                  <a:cxn ang="0">
                    <a:pos x="182" y="11"/>
                  </a:cxn>
                  <a:cxn ang="0">
                    <a:pos x="169" y="29"/>
                  </a:cxn>
                  <a:cxn ang="0">
                    <a:pos x="153" y="67"/>
                  </a:cxn>
                  <a:cxn ang="0">
                    <a:pos x="137" y="130"/>
                  </a:cxn>
                  <a:cxn ang="0">
                    <a:pos x="124" y="221"/>
                  </a:cxn>
                  <a:cxn ang="0">
                    <a:pos x="117" y="350"/>
                  </a:cxn>
                  <a:cxn ang="0">
                    <a:pos x="122" y="517"/>
                  </a:cxn>
                  <a:cxn ang="0">
                    <a:pos x="139" y="732"/>
                  </a:cxn>
                  <a:cxn ang="0">
                    <a:pos x="34" y="732"/>
                  </a:cxn>
                  <a:cxn ang="0">
                    <a:pos x="31" y="711"/>
                  </a:cxn>
                  <a:cxn ang="0">
                    <a:pos x="22" y="651"/>
                  </a:cxn>
                  <a:cxn ang="0">
                    <a:pos x="12" y="563"/>
                  </a:cxn>
                  <a:cxn ang="0">
                    <a:pos x="3" y="454"/>
                  </a:cxn>
                  <a:cxn ang="0">
                    <a:pos x="0" y="335"/>
                  </a:cxn>
                  <a:cxn ang="0">
                    <a:pos x="6" y="213"/>
                  </a:cxn>
                  <a:cxn ang="0">
                    <a:pos x="25" y="98"/>
                  </a:cxn>
                  <a:cxn ang="0">
                    <a:pos x="60" y="0"/>
                  </a:cxn>
                  <a:cxn ang="0">
                    <a:pos x="186" y="6"/>
                  </a:cxn>
                </a:cxnLst>
                <a:rect l="0" t="0" r="r" b="b"/>
                <a:pathLst>
                  <a:path w="186" h="732">
                    <a:moveTo>
                      <a:pt x="186" y="6"/>
                    </a:moveTo>
                    <a:lnTo>
                      <a:pt x="182" y="11"/>
                    </a:lnTo>
                    <a:lnTo>
                      <a:pt x="169" y="29"/>
                    </a:lnTo>
                    <a:lnTo>
                      <a:pt x="153" y="67"/>
                    </a:lnTo>
                    <a:lnTo>
                      <a:pt x="137" y="130"/>
                    </a:lnTo>
                    <a:lnTo>
                      <a:pt x="124" y="221"/>
                    </a:lnTo>
                    <a:lnTo>
                      <a:pt x="117" y="350"/>
                    </a:lnTo>
                    <a:lnTo>
                      <a:pt x="122" y="517"/>
                    </a:lnTo>
                    <a:lnTo>
                      <a:pt x="139" y="732"/>
                    </a:lnTo>
                    <a:lnTo>
                      <a:pt x="34" y="732"/>
                    </a:lnTo>
                    <a:lnTo>
                      <a:pt x="31" y="711"/>
                    </a:lnTo>
                    <a:lnTo>
                      <a:pt x="22" y="651"/>
                    </a:lnTo>
                    <a:lnTo>
                      <a:pt x="12" y="563"/>
                    </a:lnTo>
                    <a:lnTo>
                      <a:pt x="3" y="454"/>
                    </a:lnTo>
                    <a:lnTo>
                      <a:pt x="0" y="335"/>
                    </a:lnTo>
                    <a:lnTo>
                      <a:pt x="6" y="213"/>
                    </a:lnTo>
                    <a:lnTo>
                      <a:pt x="25" y="98"/>
                    </a:lnTo>
                    <a:lnTo>
                      <a:pt x="60" y="0"/>
                    </a:lnTo>
                    <a:lnTo>
                      <a:pt x="186" y="6"/>
                    </a:lnTo>
                    <a:close/>
                  </a:path>
                </a:pathLst>
              </a:custGeom>
              <a:solidFill>
                <a:srgbClr val="808080"/>
              </a:solidFill>
              <a:ln w="9525">
                <a:noFill/>
                <a:round/>
                <a:headEnd/>
                <a:tailEnd/>
              </a:ln>
            </p:spPr>
            <p:txBody>
              <a:bodyPr>
                <a:prstTxWarp prst="textNoShape">
                  <a:avLst/>
                </a:prstTxWarp>
              </a:bodyPr>
              <a:lstStyle/>
              <a:p>
                <a:endParaRPr lang="en-US"/>
              </a:p>
            </p:txBody>
          </p:sp>
          <p:sp>
            <p:nvSpPr>
              <p:cNvPr id="204994" name="Freeform 194"/>
              <p:cNvSpPr>
                <a:spLocks/>
              </p:cNvSpPr>
              <p:nvPr/>
            </p:nvSpPr>
            <p:spPr bwMode="auto">
              <a:xfrm>
                <a:off x="7219" y="13600"/>
                <a:ext cx="158" cy="625"/>
              </a:xfrm>
              <a:custGeom>
                <a:avLst/>
                <a:gdLst/>
                <a:ahLst/>
                <a:cxnLst>
                  <a:cxn ang="0">
                    <a:pos x="158" y="4"/>
                  </a:cxn>
                  <a:cxn ang="0">
                    <a:pos x="153" y="9"/>
                  </a:cxn>
                  <a:cxn ang="0">
                    <a:pos x="144" y="25"/>
                  </a:cxn>
                  <a:cxn ang="0">
                    <a:pos x="130" y="57"/>
                  </a:cxn>
                  <a:cxn ang="0">
                    <a:pos x="116" y="110"/>
                  </a:cxn>
                  <a:cxn ang="0">
                    <a:pos x="105" y="189"/>
                  </a:cxn>
                  <a:cxn ang="0">
                    <a:pos x="100" y="298"/>
                  </a:cxn>
                  <a:cxn ang="0">
                    <a:pos x="103" y="441"/>
                  </a:cxn>
                  <a:cxn ang="0">
                    <a:pos x="118" y="625"/>
                  </a:cxn>
                  <a:cxn ang="0">
                    <a:pos x="29" y="625"/>
                  </a:cxn>
                  <a:cxn ang="0">
                    <a:pos x="25" y="607"/>
                  </a:cxn>
                  <a:cxn ang="0">
                    <a:pos x="18" y="556"/>
                  </a:cxn>
                  <a:cxn ang="0">
                    <a:pos x="9" y="480"/>
                  </a:cxn>
                  <a:cxn ang="0">
                    <a:pos x="2" y="387"/>
                  </a:cxn>
                  <a:cxn ang="0">
                    <a:pos x="0" y="286"/>
                  </a:cxn>
                  <a:cxn ang="0">
                    <a:pos x="5" y="182"/>
                  </a:cxn>
                  <a:cxn ang="0">
                    <a:pos x="21" y="84"/>
                  </a:cxn>
                  <a:cxn ang="0">
                    <a:pos x="51" y="0"/>
                  </a:cxn>
                  <a:cxn ang="0">
                    <a:pos x="158" y="4"/>
                  </a:cxn>
                </a:cxnLst>
                <a:rect l="0" t="0" r="r" b="b"/>
                <a:pathLst>
                  <a:path w="158" h="625">
                    <a:moveTo>
                      <a:pt x="158" y="4"/>
                    </a:moveTo>
                    <a:lnTo>
                      <a:pt x="153" y="9"/>
                    </a:lnTo>
                    <a:lnTo>
                      <a:pt x="144" y="25"/>
                    </a:lnTo>
                    <a:lnTo>
                      <a:pt x="130" y="57"/>
                    </a:lnTo>
                    <a:lnTo>
                      <a:pt x="116" y="110"/>
                    </a:lnTo>
                    <a:lnTo>
                      <a:pt x="105" y="189"/>
                    </a:lnTo>
                    <a:lnTo>
                      <a:pt x="100" y="298"/>
                    </a:lnTo>
                    <a:lnTo>
                      <a:pt x="103" y="441"/>
                    </a:lnTo>
                    <a:lnTo>
                      <a:pt x="118" y="625"/>
                    </a:lnTo>
                    <a:lnTo>
                      <a:pt x="29" y="625"/>
                    </a:lnTo>
                    <a:lnTo>
                      <a:pt x="25" y="607"/>
                    </a:lnTo>
                    <a:lnTo>
                      <a:pt x="18" y="556"/>
                    </a:lnTo>
                    <a:lnTo>
                      <a:pt x="9" y="480"/>
                    </a:lnTo>
                    <a:lnTo>
                      <a:pt x="2" y="387"/>
                    </a:lnTo>
                    <a:lnTo>
                      <a:pt x="0" y="286"/>
                    </a:lnTo>
                    <a:lnTo>
                      <a:pt x="5" y="182"/>
                    </a:lnTo>
                    <a:lnTo>
                      <a:pt x="21" y="84"/>
                    </a:lnTo>
                    <a:lnTo>
                      <a:pt x="51" y="0"/>
                    </a:lnTo>
                    <a:lnTo>
                      <a:pt x="158" y="4"/>
                    </a:lnTo>
                    <a:close/>
                  </a:path>
                </a:pathLst>
              </a:custGeom>
              <a:solidFill>
                <a:srgbClr val="808080"/>
              </a:solidFill>
              <a:ln w="9525">
                <a:noFill/>
                <a:round/>
                <a:headEnd/>
                <a:tailEnd/>
              </a:ln>
            </p:spPr>
            <p:txBody>
              <a:bodyPr>
                <a:prstTxWarp prst="textNoShape">
                  <a:avLst/>
                </a:prstTxWarp>
              </a:bodyPr>
              <a:lstStyle/>
              <a:p>
                <a:endParaRPr lang="en-US"/>
              </a:p>
            </p:txBody>
          </p:sp>
          <p:sp>
            <p:nvSpPr>
              <p:cNvPr id="204995" name="Freeform 195"/>
              <p:cNvSpPr>
                <a:spLocks/>
              </p:cNvSpPr>
              <p:nvPr/>
            </p:nvSpPr>
            <p:spPr bwMode="auto">
              <a:xfrm>
                <a:off x="7225" y="13651"/>
                <a:ext cx="131" cy="517"/>
              </a:xfrm>
              <a:custGeom>
                <a:avLst/>
                <a:gdLst/>
                <a:ahLst/>
                <a:cxnLst>
                  <a:cxn ang="0">
                    <a:pos x="131" y="4"/>
                  </a:cxn>
                  <a:cxn ang="0">
                    <a:pos x="128" y="7"/>
                  </a:cxn>
                  <a:cxn ang="0">
                    <a:pos x="119" y="21"/>
                  </a:cxn>
                  <a:cxn ang="0">
                    <a:pos x="109" y="47"/>
                  </a:cxn>
                  <a:cxn ang="0">
                    <a:pos x="97" y="91"/>
                  </a:cxn>
                  <a:cxn ang="0">
                    <a:pos x="88" y="156"/>
                  </a:cxn>
                  <a:cxn ang="0">
                    <a:pos x="84" y="247"/>
                  </a:cxn>
                  <a:cxn ang="0">
                    <a:pos x="86" y="366"/>
                  </a:cxn>
                  <a:cxn ang="0">
                    <a:pos x="99" y="517"/>
                  </a:cxn>
                  <a:cxn ang="0">
                    <a:pos x="25" y="517"/>
                  </a:cxn>
                  <a:cxn ang="0">
                    <a:pos x="23" y="502"/>
                  </a:cxn>
                  <a:cxn ang="0">
                    <a:pos x="16" y="460"/>
                  </a:cxn>
                  <a:cxn ang="0">
                    <a:pos x="9" y="397"/>
                  </a:cxn>
                  <a:cxn ang="0">
                    <a:pos x="2" y="320"/>
                  </a:cxn>
                  <a:cxn ang="0">
                    <a:pos x="0" y="236"/>
                  </a:cxn>
                  <a:cxn ang="0">
                    <a:pos x="4" y="151"/>
                  </a:cxn>
                  <a:cxn ang="0">
                    <a:pos x="18" y="70"/>
                  </a:cxn>
                  <a:cxn ang="0">
                    <a:pos x="43" y="0"/>
                  </a:cxn>
                  <a:cxn ang="0">
                    <a:pos x="131" y="4"/>
                  </a:cxn>
                </a:cxnLst>
                <a:rect l="0" t="0" r="r" b="b"/>
                <a:pathLst>
                  <a:path w="131" h="517">
                    <a:moveTo>
                      <a:pt x="131" y="4"/>
                    </a:moveTo>
                    <a:lnTo>
                      <a:pt x="128" y="7"/>
                    </a:lnTo>
                    <a:lnTo>
                      <a:pt x="119" y="21"/>
                    </a:lnTo>
                    <a:lnTo>
                      <a:pt x="109" y="47"/>
                    </a:lnTo>
                    <a:lnTo>
                      <a:pt x="97" y="91"/>
                    </a:lnTo>
                    <a:lnTo>
                      <a:pt x="88" y="156"/>
                    </a:lnTo>
                    <a:lnTo>
                      <a:pt x="84" y="247"/>
                    </a:lnTo>
                    <a:lnTo>
                      <a:pt x="86" y="366"/>
                    </a:lnTo>
                    <a:lnTo>
                      <a:pt x="99" y="517"/>
                    </a:lnTo>
                    <a:lnTo>
                      <a:pt x="25" y="517"/>
                    </a:lnTo>
                    <a:lnTo>
                      <a:pt x="23" y="502"/>
                    </a:lnTo>
                    <a:lnTo>
                      <a:pt x="16" y="460"/>
                    </a:lnTo>
                    <a:lnTo>
                      <a:pt x="9" y="397"/>
                    </a:lnTo>
                    <a:lnTo>
                      <a:pt x="2" y="320"/>
                    </a:lnTo>
                    <a:lnTo>
                      <a:pt x="0" y="236"/>
                    </a:lnTo>
                    <a:lnTo>
                      <a:pt x="4" y="151"/>
                    </a:lnTo>
                    <a:lnTo>
                      <a:pt x="18" y="70"/>
                    </a:lnTo>
                    <a:lnTo>
                      <a:pt x="43" y="0"/>
                    </a:lnTo>
                    <a:lnTo>
                      <a:pt x="131" y="4"/>
                    </a:lnTo>
                    <a:close/>
                  </a:path>
                </a:pathLst>
              </a:custGeom>
              <a:solidFill>
                <a:srgbClr val="808080"/>
              </a:solidFill>
              <a:ln w="9525">
                <a:noFill/>
                <a:round/>
                <a:headEnd/>
                <a:tailEnd/>
              </a:ln>
            </p:spPr>
            <p:txBody>
              <a:bodyPr>
                <a:prstTxWarp prst="textNoShape">
                  <a:avLst/>
                </a:prstTxWarp>
              </a:bodyPr>
              <a:lstStyle/>
              <a:p>
                <a:endParaRPr lang="en-US"/>
              </a:p>
            </p:txBody>
          </p:sp>
          <p:sp>
            <p:nvSpPr>
              <p:cNvPr id="204996" name="Freeform 196"/>
              <p:cNvSpPr>
                <a:spLocks/>
              </p:cNvSpPr>
              <p:nvPr/>
            </p:nvSpPr>
            <p:spPr bwMode="auto">
              <a:xfrm>
                <a:off x="7233" y="13701"/>
                <a:ext cx="104" cy="411"/>
              </a:xfrm>
              <a:custGeom>
                <a:avLst/>
                <a:gdLst/>
                <a:ahLst/>
                <a:cxnLst>
                  <a:cxn ang="0">
                    <a:pos x="104" y="4"/>
                  </a:cxn>
                  <a:cxn ang="0">
                    <a:pos x="101" y="7"/>
                  </a:cxn>
                  <a:cxn ang="0">
                    <a:pos x="94" y="17"/>
                  </a:cxn>
                  <a:cxn ang="0">
                    <a:pos x="86" y="38"/>
                  </a:cxn>
                  <a:cxn ang="0">
                    <a:pos x="76" y="73"/>
                  </a:cxn>
                  <a:cxn ang="0">
                    <a:pos x="69" y="125"/>
                  </a:cxn>
                  <a:cxn ang="0">
                    <a:pos x="65" y="196"/>
                  </a:cxn>
                  <a:cxn ang="0">
                    <a:pos x="67" y="291"/>
                  </a:cxn>
                  <a:cxn ang="0">
                    <a:pos x="77" y="411"/>
                  </a:cxn>
                  <a:cxn ang="0">
                    <a:pos x="19" y="411"/>
                  </a:cxn>
                  <a:cxn ang="0">
                    <a:pos x="17" y="399"/>
                  </a:cxn>
                  <a:cxn ang="0">
                    <a:pos x="11" y="365"/>
                  </a:cxn>
                  <a:cxn ang="0">
                    <a:pos x="6" y="316"/>
                  </a:cxn>
                  <a:cxn ang="0">
                    <a:pos x="2" y="255"/>
                  </a:cxn>
                  <a:cxn ang="0">
                    <a:pos x="0" y="188"/>
                  </a:cxn>
                  <a:cxn ang="0">
                    <a:pos x="4" y="120"/>
                  </a:cxn>
                  <a:cxn ang="0">
                    <a:pos x="15" y="55"/>
                  </a:cxn>
                  <a:cxn ang="0">
                    <a:pos x="34" y="0"/>
                  </a:cxn>
                  <a:cxn ang="0">
                    <a:pos x="104" y="4"/>
                  </a:cxn>
                </a:cxnLst>
                <a:rect l="0" t="0" r="r" b="b"/>
                <a:pathLst>
                  <a:path w="104" h="411">
                    <a:moveTo>
                      <a:pt x="104" y="4"/>
                    </a:moveTo>
                    <a:lnTo>
                      <a:pt x="101" y="7"/>
                    </a:lnTo>
                    <a:lnTo>
                      <a:pt x="94" y="17"/>
                    </a:lnTo>
                    <a:lnTo>
                      <a:pt x="86" y="38"/>
                    </a:lnTo>
                    <a:lnTo>
                      <a:pt x="76" y="73"/>
                    </a:lnTo>
                    <a:lnTo>
                      <a:pt x="69" y="125"/>
                    </a:lnTo>
                    <a:lnTo>
                      <a:pt x="65" y="196"/>
                    </a:lnTo>
                    <a:lnTo>
                      <a:pt x="67" y="291"/>
                    </a:lnTo>
                    <a:lnTo>
                      <a:pt x="77" y="411"/>
                    </a:lnTo>
                    <a:lnTo>
                      <a:pt x="19" y="411"/>
                    </a:lnTo>
                    <a:lnTo>
                      <a:pt x="17" y="399"/>
                    </a:lnTo>
                    <a:lnTo>
                      <a:pt x="11" y="365"/>
                    </a:lnTo>
                    <a:lnTo>
                      <a:pt x="6" y="316"/>
                    </a:lnTo>
                    <a:lnTo>
                      <a:pt x="2" y="255"/>
                    </a:lnTo>
                    <a:lnTo>
                      <a:pt x="0" y="188"/>
                    </a:lnTo>
                    <a:lnTo>
                      <a:pt x="4" y="120"/>
                    </a:lnTo>
                    <a:lnTo>
                      <a:pt x="15" y="55"/>
                    </a:lnTo>
                    <a:lnTo>
                      <a:pt x="34" y="0"/>
                    </a:lnTo>
                    <a:lnTo>
                      <a:pt x="104" y="4"/>
                    </a:lnTo>
                    <a:close/>
                  </a:path>
                </a:pathLst>
              </a:custGeom>
              <a:solidFill>
                <a:srgbClr val="808080"/>
              </a:solidFill>
              <a:ln w="9525">
                <a:noFill/>
                <a:round/>
                <a:headEnd/>
                <a:tailEnd/>
              </a:ln>
            </p:spPr>
            <p:txBody>
              <a:bodyPr>
                <a:prstTxWarp prst="textNoShape">
                  <a:avLst/>
                </a:prstTxWarp>
              </a:bodyPr>
              <a:lstStyle/>
              <a:p>
                <a:endParaRPr lang="en-US"/>
              </a:p>
            </p:txBody>
          </p:sp>
          <p:sp>
            <p:nvSpPr>
              <p:cNvPr id="204997" name="Freeform 197"/>
              <p:cNvSpPr>
                <a:spLocks/>
              </p:cNvSpPr>
              <p:nvPr/>
            </p:nvSpPr>
            <p:spPr bwMode="auto">
              <a:xfrm>
                <a:off x="7240" y="13752"/>
                <a:ext cx="76" cy="302"/>
              </a:xfrm>
              <a:custGeom>
                <a:avLst/>
                <a:gdLst/>
                <a:ahLst/>
                <a:cxnLst>
                  <a:cxn ang="0">
                    <a:pos x="76" y="2"/>
                  </a:cxn>
                  <a:cxn ang="0">
                    <a:pos x="74" y="4"/>
                  </a:cxn>
                  <a:cxn ang="0">
                    <a:pos x="70" y="12"/>
                  </a:cxn>
                  <a:cxn ang="0">
                    <a:pos x="62" y="28"/>
                  </a:cxn>
                  <a:cxn ang="0">
                    <a:pos x="56" y="53"/>
                  </a:cxn>
                  <a:cxn ang="0">
                    <a:pos x="51" y="92"/>
                  </a:cxn>
                  <a:cxn ang="0">
                    <a:pos x="49" y="145"/>
                  </a:cxn>
                  <a:cxn ang="0">
                    <a:pos x="50" y="214"/>
                  </a:cxn>
                  <a:cxn ang="0">
                    <a:pos x="57" y="302"/>
                  </a:cxn>
                  <a:cxn ang="0">
                    <a:pos x="14" y="302"/>
                  </a:cxn>
                  <a:cxn ang="0">
                    <a:pos x="13" y="294"/>
                  </a:cxn>
                  <a:cxn ang="0">
                    <a:pos x="9" y="269"/>
                  </a:cxn>
                  <a:cxn ang="0">
                    <a:pos x="4" y="232"/>
                  </a:cxn>
                  <a:cxn ang="0">
                    <a:pos x="1" y="188"/>
                  </a:cxn>
                  <a:cxn ang="0">
                    <a:pos x="0" y="138"/>
                  </a:cxn>
                  <a:cxn ang="0">
                    <a:pos x="2" y="89"/>
                  </a:cxn>
                  <a:cxn ang="0">
                    <a:pos x="10" y="41"/>
                  </a:cxn>
                  <a:cxn ang="0">
                    <a:pos x="25" y="0"/>
                  </a:cxn>
                  <a:cxn ang="0">
                    <a:pos x="76" y="2"/>
                  </a:cxn>
                </a:cxnLst>
                <a:rect l="0" t="0" r="r" b="b"/>
                <a:pathLst>
                  <a:path w="76" h="302">
                    <a:moveTo>
                      <a:pt x="76" y="2"/>
                    </a:moveTo>
                    <a:lnTo>
                      <a:pt x="74" y="4"/>
                    </a:lnTo>
                    <a:lnTo>
                      <a:pt x="70" y="12"/>
                    </a:lnTo>
                    <a:lnTo>
                      <a:pt x="62" y="28"/>
                    </a:lnTo>
                    <a:lnTo>
                      <a:pt x="56" y="53"/>
                    </a:lnTo>
                    <a:lnTo>
                      <a:pt x="51" y="92"/>
                    </a:lnTo>
                    <a:lnTo>
                      <a:pt x="49" y="145"/>
                    </a:lnTo>
                    <a:lnTo>
                      <a:pt x="50" y="214"/>
                    </a:lnTo>
                    <a:lnTo>
                      <a:pt x="57" y="302"/>
                    </a:lnTo>
                    <a:lnTo>
                      <a:pt x="14" y="302"/>
                    </a:lnTo>
                    <a:lnTo>
                      <a:pt x="13" y="294"/>
                    </a:lnTo>
                    <a:lnTo>
                      <a:pt x="9" y="269"/>
                    </a:lnTo>
                    <a:lnTo>
                      <a:pt x="4" y="232"/>
                    </a:lnTo>
                    <a:lnTo>
                      <a:pt x="1" y="188"/>
                    </a:lnTo>
                    <a:lnTo>
                      <a:pt x="0" y="138"/>
                    </a:lnTo>
                    <a:lnTo>
                      <a:pt x="2" y="89"/>
                    </a:lnTo>
                    <a:lnTo>
                      <a:pt x="10" y="41"/>
                    </a:lnTo>
                    <a:lnTo>
                      <a:pt x="25" y="0"/>
                    </a:lnTo>
                    <a:lnTo>
                      <a:pt x="76" y="2"/>
                    </a:lnTo>
                    <a:close/>
                  </a:path>
                </a:pathLst>
              </a:custGeom>
              <a:solidFill>
                <a:srgbClr val="808080"/>
              </a:solidFill>
              <a:ln w="9525">
                <a:noFill/>
                <a:round/>
                <a:headEnd/>
                <a:tailEnd/>
              </a:ln>
            </p:spPr>
            <p:txBody>
              <a:bodyPr>
                <a:prstTxWarp prst="textNoShape">
                  <a:avLst/>
                </a:prstTxWarp>
              </a:bodyPr>
              <a:lstStyle/>
              <a:p>
                <a:endParaRPr lang="en-US"/>
              </a:p>
            </p:txBody>
          </p:sp>
          <p:sp>
            <p:nvSpPr>
              <p:cNvPr id="204998" name="Rectangle 198"/>
              <p:cNvSpPr>
                <a:spLocks noChangeArrowheads="1"/>
              </p:cNvSpPr>
              <p:nvPr/>
            </p:nvSpPr>
            <p:spPr bwMode="auto">
              <a:xfrm>
                <a:off x="6241" y="13678"/>
                <a:ext cx="23" cy="958"/>
              </a:xfrm>
              <a:prstGeom prst="rect">
                <a:avLst/>
              </a:prstGeom>
              <a:solidFill>
                <a:srgbClr val="000000"/>
              </a:solidFill>
              <a:ln w="9525">
                <a:noFill/>
                <a:miter lim="800000"/>
                <a:headEnd/>
                <a:tailEnd/>
              </a:ln>
            </p:spPr>
            <p:txBody>
              <a:bodyPr>
                <a:prstTxWarp prst="textNoShape">
                  <a:avLst/>
                </a:prstTxWarp>
              </a:bodyPr>
              <a:lstStyle/>
              <a:p>
                <a:endParaRPr lang="en-US"/>
              </a:p>
            </p:txBody>
          </p:sp>
          <p:sp>
            <p:nvSpPr>
              <p:cNvPr id="204999" name="Freeform 199"/>
              <p:cNvSpPr>
                <a:spLocks/>
              </p:cNvSpPr>
              <p:nvPr/>
            </p:nvSpPr>
            <p:spPr bwMode="auto">
              <a:xfrm>
                <a:off x="6579" y="13664"/>
                <a:ext cx="375" cy="440"/>
              </a:xfrm>
              <a:custGeom>
                <a:avLst/>
                <a:gdLst/>
                <a:ahLst/>
                <a:cxnLst>
                  <a:cxn ang="0">
                    <a:pos x="35" y="41"/>
                  </a:cxn>
                  <a:cxn ang="0">
                    <a:pos x="32" y="49"/>
                  </a:cxn>
                  <a:cxn ang="0">
                    <a:pos x="25" y="74"/>
                  </a:cxn>
                  <a:cxn ang="0">
                    <a:pos x="17" y="112"/>
                  </a:cxn>
                  <a:cxn ang="0">
                    <a:pos x="8" y="163"/>
                  </a:cxn>
                  <a:cxn ang="0">
                    <a:pos x="2" y="223"/>
                  </a:cxn>
                  <a:cxn ang="0">
                    <a:pos x="0" y="290"/>
                  </a:cxn>
                  <a:cxn ang="0">
                    <a:pos x="7" y="363"/>
                  </a:cxn>
                  <a:cxn ang="0">
                    <a:pos x="23" y="440"/>
                  </a:cxn>
                  <a:cxn ang="0">
                    <a:pos x="23" y="437"/>
                  </a:cxn>
                  <a:cxn ang="0">
                    <a:pos x="23" y="427"/>
                  </a:cxn>
                  <a:cxn ang="0">
                    <a:pos x="23" y="411"/>
                  </a:cxn>
                  <a:cxn ang="0">
                    <a:pos x="23" y="391"/>
                  </a:cxn>
                  <a:cxn ang="0">
                    <a:pos x="25" y="367"/>
                  </a:cxn>
                  <a:cxn ang="0">
                    <a:pos x="28" y="341"/>
                  </a:cxn>
                  <a:cxn ang="0">
                    <a:pos x="33" y="312"/>
                  </a:cxn>
                  <a:cxn ang="0">
                    <a:pos x="39" y="281"/>
                  </a:cxn>
                  <a:cxn ang="0">
                    <a:pos x="49" y="251"/>
                  </a:cxn>
                  <a:cxn ang="0">
                    <a:pos x="61" y="222"/>
                  </a:cxn>
                  <a:cxn ang="0">
                    <a:pos x="75" y="194"/>
                  </a:cxn>
                  <a:cxn ang="0">
                    <a:pos x="93" y="168"/>
                  </a:cxn>
                  <a:cxn ang="0">
                    <a:pos x="116" y="145"/>
                  </a:cxn>
                  <a:cxn ang="0">
                    <a:pos x="141" y="127"/>
                  </a:cxn>
                  <a:cxn ang="0">
                    <a:pos x="173" y="114"/>
                  </a:cxn>
                  <a:cxn ang="0">
                    <a:pos x="208" y="106"/>
                  </a:cxn>
                  <a:cxn ang="0">
                    <a:pos x="210" y="104"/>
                  </a:cxn>
                  <a:cxn ang="0">
                    <a:pos x="217" y="100"/>
                  </a:cxn>
                  <a:cxn ang="0">
                    <a:pos x="227" y="92"/>
                  </a:cxn>
                  <a:cxn ang="0">
                    <a:pos x="245" y="82"/>
                  </a:cxn>
                  <a:cxn ang="0">
                    <a:pos x="267" y="69"/>
                  </a:cxn>
                  <a:cxn ang="0">
                    <a:pos x="296" y="54"/>
                  </a:cxn>
                  <a:cxn ang="0">
                    <a:pos x="332" y="36"/>
                  </a:cxn>
                  <a:cxn ang="0">
                    <a:pos x="375" y="17"/>
                  </a:cxn>
                  <a:cxn ang="0">
                    <a:pos x="373" y="16"/>
                  </a:cxn>
                  <a:cxn ang="0">
                    <a:pos x="366" y="15"/>
                  </a:cxn>
                  <a:cxn ang="0">
                    <a:pos x="357" y="13"/>
                  </a:cxn>
                  <a:cxn ang="0">
                    <a:pos x="343" y="10"/>
                  </a:cxn>
                  <a:cxn ang="0">
                    <a:pos x="326" y="7"/>
                  </a:cxn>
                  <a:cxn ang="0">
                    <a:pos x="307" y="5"/>
                  </a:cxn>
                  <a:cxn ang="0">
                    <a:pos x="285" y="3"/>
                  </a:cxn>
                  <a:cxn ang="0">
                    <a:pos x="261" y="1"/>
                  </a:cxn>
                  <a:cxn ang="0">
                    <a:pos x="235" y="0"/>
                  </a:cxn>
                  <a:cxn ang="0">
                    <a:pos x="208" y="1"/>
                  </a:cxn>
                  <a:cxn ang="0">
                    <a:pos x="180" y="2"/>
                  </a:cxn>
                  <a:cxn ang="0">
                    <a:pos x="151" y="5"/>
                  </a:cxn>
                  <a:cxn ang="0">
                    <a:pos x="122" y="10"/>
                  </a:cxn>
                  <a:cxn ang="0">
                    <a:pos x="92" y="18"/>
                  </a:cxn>
                  <a:cxn ang="0">
                    <a:pos x="63" y="28"/>
                  </a:cxn>
                  <a:cxn ang="0">
                    <a:pos x="35" y="41"/>
                  </a:cxn>
                </a:cxnLst>
                <a:rect l="0" t="0" r="r" b="b"/>
                <a:pathLst>
                  <a:path w="375" h="440">
                    <a:moveTo>
                      <a:pt x="35" y="41"/>
                    </a:moveTo>
                    <a:lnTo>
                      <a:pt x="32" y="49"/>
                    </a:lnTo>
                    <a:lnTo>
                      <a:pt x="25" y="74"/>
                    </a:lnTo>
                    <a:lnTo>
                      <a:pt x="17" y="112"/>
                    </a:lnTo>
                    <a:lnTo>
                      <a:pt x="8" y="163"/>
                    </a:lnTo>
                    <a:lnTo>
                      <a:pt x="2" y="223"/>
                    </a:lnTo>
                    <a:lnTo>
                      <a:pt x="0" y="290"/>
                    </a:lnTo>
                    <a:lnTo>
                      <a:pt x="7" y="363"/>
                    </a:lnTo>
                    <a:lnTo>
                      <a:pt x="23" y="440"/>
                    </a:lnTo>
                    <a:lnTo>
                      <a:pt x="23" y="437"/>
                    </a:lnTo>
                    <a:lnTo>
                      <a:pt x="23" y="427"/>
                    </a:lnTo>
                    <a:lnTo>
                      <a:pt x="23" y="411"/>
                    </a:lnTo>
                    <a:lnTo>
                      <a:pt x="23" y="391"/>
                    </a:lnTo>
                    <a:lnTo>
                      <a:pt x="25" y="367"/>
                    </a:lnTo>
                    <a:lnTo>
                      <a:pt x="28" y="341"/>
                    </a:lnTo>
                    <a:lnTo>
                      <a:pt x="33" y="312"/>
                    </a:lnTo>
                    <a:lnTo>
                      <a:pt x="39" y="281"/>
                    </a:lnTo>
                    <a:lnTo>
                      <a:pt x="49" y="251"/>
                    </a:lnTo>
                    <a:lnTo>
                      <a:pt x="61" y="222"/>
                    </a:lnTo>
                    <a:lnTo>
                      <a:pt x="75" y="194"/>
                    </a:lnTo>
                    <a:lnTo>
                      <a:pt x="93" y="168"/>
                    </a:lnTo>
                    <a:lnTo>
                      <a:pt x="116" y="145"/>
                    </a:lnTo>
                    <a:lnTo>
                      <a:pt x="141" y="127"/>
                    </a:lnTo>
                    <a:lnTo>
                      <a:pt x="173" y="114"/>
                    </a:lnTo>
                    <a:lnTo>
                      <a:pt x="208" y="106"/>
                    </a:lnTo>
                    <a:lnTo>
                      <a:pt x="210" y="104"/>
                    </a:lnTo>
                    <a:lnTo>
                      <a:pt x="217" y="100"/>
                    </a:lnTo>
                    <a:lnTo>
                      <a:pt x="227" y="92"/>
                    </a:lnTo>
                    <a:lnTo>
                      <a:pt x="245" y="82"/>
                    </a:lnTo>
                    <a:lnTo>
                      <a:pt x="267" y="69"/>
                    </a:lnTo>
                    <a:lnTo>
                      <a:pt x="296" y="54"/>
                    </a:lnTo>
                    <a:lnTo>
                      <a:pt x="332" y="36"/>
                    </a:lnTo>
                    <a:lnTo>
                      <a:pt x="375" y="17"/>
                    </a:lnTo>
                    <a:lnTo>
                      <a:pt x="373" y="16"/>
                    </a:lnTo>
                    <a:lnTo>
                      <a:pt x="366" y="15"/>
                    </a:lnTo>
                    <a:lnTo>
                      <a:pt x="357" y="13"/>
                    </a:lnTo>
                    <a:lnTo>
                      <a:pt x="343" y="10"/>
                    </a:lnTo>
                    <a:lnTo>
                      <a:pt x="326" y="7"/>
                    </a:lnTo>
                    <a:lnTo>
                      <a:pt x="307" y="5"/>
                    </a:lnTo>
                    <a:lnTo>
                      <a:pt x="285" y="3"/>
                    </a:lnTo>
                    <a:lnTo>
                      <a:pt x="261" y="1"/>
                    </a:lnTo>
                    <a:lnTo>
                      <a:pt x="235" y="0"/>
                    </a:lnTo>
                    <a:lnTo>
                      <a:pt x="208" y="1"/>
                    </a:lnTo>
                    <a:lnTo>
                      <a:pt x="180" y="2"/>
                    </a:lnTo>
                    <a:lnTo>
                      <a:pt x="151" y="5"/>
                    </a:lnTo>
                    <a:lnTo>
                      <a:pt x="122" y="10"/>
                    </a:lnTo>
                    <a:lnTo>
                      <a:pt x="92" y="18"/>
                    </a:lnTo>
                    <a:lnTo>
                      <a:pt x="63" y="28"/>
                    </a:lnTo>
                    <a:lnTo>
                      <a:pt x="35" y="41"/>
                    </a:lnTo>
                    <a:close/>
                  </a:path>
                </a:pathLst>
              </a:custGeom>
              <a:solidFill>
                <a:srgbClr val="808080"/>
              </a:solidFill>
              <a:ln w="9525">
                <a:noFill/>
                <a:round/>
                <a:headEnd/>
                <a:tailEnd/>
              </a:ln>
            </p:spPr>
            <p:txBody>
              <a:bodyPr>
                <a:prstTxWarp prst="textNoShape">
                  <a:avLst/>
                </a:prstTxWarp>
              </a:bodyPr>
              <a:lstStyle/>
              <a:p>
                <a:endParaRPr lang="en-US"/>
              </a:p>
            </p:txBody>
          </p:sp>
          <p:sp>
            <p:nvSpPr>
              <p:cNvPr id="205000" name="Freeform 200"/>
              <p:cNvSpPr>
                <a:spLocks/>
              </p:cNvSpPr>
              <p:nvPr/>
            </p:nvSpPr>
            <p:spPr bwMode="auto">
              <a:xfrm>
                <a:off x="6061" y="13991"/>
                <a:ext cx="305" cy="83"/>
              </a:xfrm>
              <a:custGeom>
                <a:avLst/>
                <a:gdLst/>
                <a:ahLst/>
                <a:cxnLst>
                  <a:cxn ang="0">
                    <a:pos x="0" y="53"/>
                  </a:cxn>
                  <a:cxn ang="0">
                    <a:pos x="0" y="52"/>
                  </a:cxn>
                  <a:cxn ang="0">
                    <a:pos x="2" y="48"/>
                  </a:cxn>
                  <a:cxn ang="0">
                    <a:pos x="5" y="44"/>
                  </a:cxn>
                  <a:cxn ang="0">
                    <a:pos x="11" y="37"/>
                  </a:cxn>
                  <a:cxn ang="0">
                    <a:pos x="18" y="31"/>
                  </a:cxn>
                  <a:cxn ang="0">
                    <a:pos x="27" y="25"/>
                  </a:cxn>
                  <a:cxn ang="0">
                    <a:pos x="39" y="18"/>
                  </a:cxn>
                  <a:cxn ang="0">
                    <a:pos x="54" y="12"/>
                  </a:cxn>
                  <a:cxn ang="0">
                    <a:pos x="72" y="6"/>
                  </a:cxn>
                  <a:cxn ang="0">
                    <a:pos x="92" y="2"/>
                  </a:cxn>
                  <a:cxn ang="0">
                    <a:pos x="118" y="0"/>
                  </a:cxn>
                  <a:cxn ang="0">
                    <a:pos x="146" y="0"/>
                  </a:cxn>
                  <a:cxn ang="0">
                    <a:pos x="180" y="2"/>
                  </a:cxn>
                  <a:cxn ang="0">
                    <a:pos x="216" y="7"/>
                  </a:cxn>
                  <a:cxn ang="0">
                    <a:pos x="258" y="16"/>
                  </a:cxn>
                  <a:cxn ang="0">
                    <a:pos x="305" y="29"/>
                  </a:cxn>
                  <a:cxn ang="0">
                    <a:pos x="299" y="47"/>
                  </a:cxn>
                  <a:cxn ang="0">
                    <a:pos x="297" y="46"/>
                  </a:cxn>
                  <a:cxn ang="0">
                    <a:pos x="289" y="44"/>
                  </a:cxn>
                  <a:cxn ang="0">
                    <a:pos x="277" y="41"/>
                  </a:cxn>
                  <a:cxn ang="0">
                    <a:pos x="262" y="36"/>
                  </a:cxn>
                  <a:cxn ang="0">
                    <a:pos x="244" y="32"/>
                  </a:cxn>
                  <a:cxn ang="0">
                    <a:pos x="224" y="28"/>
                  </a:cxn>
                  <a:cxn ang="0">
                    <a:pos x="201" y="25"/>
                  </a:cxn>
                  <a:cxn ang="0">
                    <a:pos x="176" y="22"/>
                  </a:cxn>
                  <a:cxn ang="0">
                    <a:pos x="152" y="21"/>
                  </a:cxn>
                  <a:cxn ang="0">
                    <a:pos x="126" y="21"/>
                  </a:cxn>
                  <a:cxn ang="0">
                    <a:pos x="101" y="23"/>
                  </a:cxn>
                  <a:cxn ang="0">
                    <a:pos x="77" y="29"/>
                  </a:cxn>
                  <a:cxn ang="0">
                    <a:pos x="55" y="37"/>
                  </a:cxn>
                  <a:cxn ang="0">
                    <a:pos x="33" y="48"/>
                  </a:cxn>
                  <a:cxn ang="0">
                    <a:pos x="15" y="63"/>
                  </a:cxn>
                  <a:cxn ang="0">
                    <a:pos x="0" y="83"/>
                  </a:cxn>
                  <a:cxn ang="0">
                    <a:pos x="0" y="53"/>
                  </a:cxn>
                </a:cxnLst>
                <a:rect l="0" t="0" r="r" b="b"/>
                <a:pathLst>
                  <a:path w="305" h="83">
                    <a:moveTo>
                      <a:pt x="0" y="53"/>
                    </a:moveTo>
                    <a:lnTo>
                      <a:pt x="0" y="52"/>
                    </a:lnTo>
                    <a:lnTo>
                      <a:pt x="2" y="48"/>
                    </a:lnTo>
                    <a:lnTo>
                      <a:pt x="5" y="44"/>
                    </a:lnTo>
                    <a:lnTo>
                      <a:pt x="11" y="37"/>
                    </a:lnTo>
                    <a:lnTo>
                      <a:pt x="18" y="31"/>
                    </a:lnTo>
                    <a:lnTo>
                      <a:pt x="27" y="25"/>
                    </a:lnTo>
                    <a:lnTo>
                      <a:pt x="39" y="18"/>
                    </a:lnTo>
                    <a:lnTo>
                      <a:pt x="54" y="12"/>
                    </a:lnTo>
                    <a:lnTo>
                      <a:pt x="72" y="6"/>
                    </a:lnTo>
                    <a:lnTo>
                      <a:pt x="92" y="2"/>
                    </a:lnTo>
                    <a:lnTo>
                      <a:pt x="118" y="0"/>
                    </a:lnTo>
                    <a:lnTo>
                      <a:pt x="146" y="0"/>
                    </a:lnTo>
                    <a:lnTo>
                      <a:pt x="180" y="2"/>
                    </a:lnTo>
                    <a:lnTo>
                      <a:pt x="216" y="7"/>
                    </a:lnTo>
                    <a:lnTo>
                      <a:pt x="258" y="16"/>
                    </a:lnTo>
                    <a:lnTo>
                      <a:pt x="305" y="29"/>
                    </a:lnTo>
                    <a:lnTo>
                      <a:pt x="299" y="47"/>
                    </a:lnTo>
                    <a:lnTo>
                      <a:pt x="297" y="46"/>
                    </a:lnTo>
                    <a:lnTo>
                      <a:pt x="289" y="44"/>
                    </a:lnTo>
                    <a:lnTo>
                      <a:pt x="277" y="41"/>
                    </a:lnTo>
                    <a:lnTo>
                      <a:pt x="262" y="36"/>
                    </a:lnTo>
                    <a:lnTo>
                      <a:pt x="244" y="32"/>
                    </a:lnTo>
                    <a:lnTo>
                      <a:pt x="224" y="28"/>
                    </a:lnTo>
                    <a:lnTo>
                      <a:pt x="201" y="25"/>
                    </a:lnTo>
                    <a:lnTo>
                      <a:pt x="176" y="22"/>
                    </a:lnTo>
                    <a:lnTo>
                      <a:pt x="152" y="21"/>
                    </a:lnTo>
                    <a:lnTo>
                      <a:pt x="126" y="21"/>
                    </a:lnTo>
                    <a:lnTo>
                      <a:pt x="101" y="23"/>
                    </a:lnTo>
                    <a:lnTo>
                      <a:pt x="77" y="29"/>
                    </a:lnTo>
                    <a:lnTo>
                      <a:pt x="55" y="37"/>
                    </a:lnTo>
                    <a:lnTo>
                      <a:pt x="33" y="48"/>
                    </a:lnTo>
                    <a:lnTo>
                      <a:pt x="15" y="63"/>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205001" name="Freeform 201"/>
              <p:cNvSpPr>
                <a:spLocks/>
              </p:cNvSpPr>
              <p:nvPr/>
            </p:nvSpPr>
            <p:spPr bwMode="auto">
              <a:xfrm>
                <a:off x="6061" y="13793"/>
                <a:ext cx="305" cy="83"/>
              </a:xfrm>
              <a:custGeom>
                <a:avLst/>
                <a:gdLst/>
                <a:ahLst/>
                <a:cxnLst>
                  <a:cxn ang="0">
                    <a:pos x="0" y="53"/>
                  </a:cxn>
                  <a:cxn ang="0">
                    <a:pos x="0" y="52"/>
                  </a:cxn>
                  <a:cxn ang="0">
                    <a:pos x="2" y="49"/>
                  </a:cxn>
                  <a:cxn ang="0">
                    <a:pos x="5" y="44"/>
                  </a:cxn>
                  <a:cxn ang="0">
                    <a:pos x="11" y="38"/>
                  </a:cxn>
                  <a:cxn ang="0">
                    <a:pos x="18" y="31"/>
                  </a:cxn>
                  <a:cxn ang="0">
                    <a:pos x="27" y="25"/>
                  </a:cxn>
                  <a:cxn ang="0">
                    <a:pos x="39" y="17"/>
                  </a:cxn>
                  <a:cxn ang="0">
                    <a:pos x="54" y="12"/>
                  </a:cxn>
                  <a:cxn ang="0">
                    <a:pos x="72" y="7"/>
                  </a:cxn>
                  <a:cxn ang="0">
                    <a:pos x="92" y="2"/>
                  </a:cxn>
                  <a:cxn ang="0">
                    <a:pos x="118" y="0"/>
                  </a:cxn>
                  <a:cxn ang="0">
                    <a:pos x="146" y="0"/>
                  </a:cxn>
                  <a:cxn ang="0">
                    <a:pos x="180" y="2"/>
                  </a:cxn>
                  <a:cxn ang="0">
                    <a:pos x="216" y="8"/>
                  </a:cxn>
                  <a:cxn ang="0">
                    <a:pos x="258" y="16"/>
                  </a:cxn>
                  <a:cxn ang="0">
                    <a:pos x="305" y="29"/>
                  </a:cxn>
                  <a:cxn ang="0">
                    <a:pos x="299" y="47"/>
                  </a:cxn>
                  <a:cxn ang="0">
                    <a:pos x="297" y="45"/>
                  </a:cxn>
                  <a:cxn ang="0">
                    <a:pos x="289" y="43"/>
                  </a:cxn>
                  <a:cxn ang="0">
                    <a:pos x="277" y="40"/>
                  </a:cxn>
                  <a:cxn ang="0">
                    <a:pos x="262" y="36"/>
                  </a:cxn>
                  <a:cxn ang="0">
                    <a:pos x="244" y="33"/>
                  </a:cxn>
                  <a:cxn ang="0">
                    <a:pos x="224" y="28"/>
                  </a:cxn>
                  <a:cxn ang="0">
                    <a:pos x="201" y="25"/>
                  </a:cxn>
                  <a:cxn ang="0">
                    <a:pos x="176" y="22"/>
                  </a:cxn>
                  <a:cxn ang="0">
                    <a:pos x="152" y="21"/>
                  </a:cxn>
                  <a:cxn ang="0">
                    <a:pos x="126" y="22"/>
                  </a:cxn>
                  <a:cxn ang="0">
                    <a:pos x="101" y="24"/>
                  </a:cxn>
                  <a:cxn ang="0">
                    <a:pos x="77" y="29"/>
                  </a:cxn>
                  <a:cxn ang="0">
                    <a:pos x="55" y="38"/>
                  </a:cxn>
                  <a:cxn ang="0">
                    <a:pos x="33" y="49"/>
                  </a:cxn>
                  <a:cxn ang="0">
                    <a:pos x="15" y="64"/>
                  </a:cxn>
                  <a:cxn ang="0">
                    <a:pos x="0" y="83"/>
                  </a:cxn>
                  <a:cxn ang="0">
                    <a:pos x="0" y="53"/>
                  </a:cxn>
                </a:cxnLst>
                <a:rect l="0" t="0" r="r" b="b"/>
                <a:pathLst>
                  <a:path w="305" h="83">
                    <a:moveTo>
                      <a:pt x="0" y="53"/>
                    </a:moveTo>
                    <a:lnTo>
                      <a:pt x="0" y="52"/>
                    </a:lnTo>
                    <a:lnTo>
                      <a:pt x="2" y="49"/>
                    </a:lnTo>
                    <a:lnTo>
                      <a:pt x="5" y="44"/>
                    </a:lnTo>
                    <a:lnTo>
                      <a:pt x="11" y="38"/>
                    </a:lnTo>
                    <a:lnTo>
                      <a:pt x="18" y="31"/>
                    </a:lnTo>
                    <a:lnTo>
                      <a:pt x="27" y="25"/>
                    </a:lnTo>
                    <a:lnTo>
                      <a:pt x="39" y="17"/>
                    </a:lnTo>
                    <a:lnTo>
                      <a:pt x="54" y="12"/>
                    </a:lnTo>
                    <a:lnTo>
                      <a:pt x="72" y="7"/>
                    </a:lnTo>
                    <a:lnTo>
                      <a:pt x="92" y="2"/>
                    </a:lnTo>
                    <a:lnTo>
                      <a:pt x="118" y="0"/>
                    </a:lnTo>
                    <a:lnTo>
                      <a:pt x="146" y="0"/>
                    </a:lnTo>
                    <a:lnTo>
                      <a:pt x="180" y="2"/>
                    </a:lnTo>
                    <a:lnTo>
                      <a:pt x="216" y="8"/>
                    </a:lnTo>
                    <a:lnTo>
                      <a:pt x="258" y="16"/>
                    </a:lnTo>
                    <a:lnTo>
                      <a:pt x="305" y="29"/>
                    </a:lnTo>
                    <a:lnTo>
                      <a:pt x="299" y="47"/>
                    </a:lnTo>
                    <a:lnTo>
                      <a:pt x="297" y="45"/>
                    </a:lnTo>
                    <a:lnTo>
                      <a:pt x="289" y="43"/>
                    </a:lnTo>
                    <a:lnTo>
                      <a:pt x="277" y="40"/>
                    </a:lnTo>
                    <a:lnTo>
                      <a:pt x="262" y="36"/>
                    </a:lnTo>
                    <a:lnTo>
                      <a:pt x="244" y="33"/>
                    </a:lnTo>
                    <a:lnTo>
                      <a:pt x="224" y="28"/>
                    </a:lnTo>
                    <a:lnTo>
                      <a:pt x="201" y="25"/>
                    </a:lnTo>
                    <a:lnTo>
                      <a:pt x="176" y="22"/>
                    </a:lnTo>
                    <a:lnTo>
                      <a:pt x="152" y="21"/>
                    </a:lnTo>
                    <a:lnTo>
                      <a:pt x="126" y="22"/>
                    </a:lnTo>
                    <a:lnTo>
                      <a:pt x="101" y="24"/>
                    </a:lnTo>
                    <a:lnTo>
                      <a:pt x="77" y="29"/>
                    </a:lnTo>
                    <a:lnTo>
                      <a:pt x="55" y="38"/>
                    </a:lnTo>
                    <a:lnTo>
                      <a:pt x="33" y="49"/>
                    </a:lnTo>
                    <a:lnTo>
                      <a:pt x="15" y="64"/>
                    </a:lnTo>
                    <a:lnTo>
                      <a:pt x="0" y="83"/>
                    </a:lnTo>
                    <a:lnTo>
                      <a:pt x="0" y="53"/>
                    </a:lnTo>
                    <a:close/>
                  </a:path>
                </a:pathLst>
              </a:custGeom>
              <a:solidFill>
                <a:srgbClr val="808080"/>
              </a:solidFill>
              <a:ln w="9525">
                <a:noFill/>
                <a:round/>
                <a:headEnd/>
                <a:tailEnd/>
              </a:ln>
            </p:spPr>
            <p:txBody>
              <a:bodyPr>
                <a:prstTxWarp prst="textNoShape">
                  <a:avLst/>
                </a:prstTxWarp>
              </a:bodyPr>
              <a:lstStyle/>
              <a:p>
                <a:endParaRPr lang="en-US"/>
              </a:p>
            </p:txBody>
          </p:sp>
          <p:sp>
            <p:nvSpPr>
              <p:cNvPr id="205002" name="Freeform 202"/>
              <p:cNvSpPr>
                <a:spLocks/>
              </p:cNvSpPr>
              <p:nvPr/>
            </p:nvSpPr>
            <p:spPr bwMode="auto">
              <a:xfrm>
                <a:off x="6348" y="13696"/>
                <a:ext cx="496" cy="917"/>
              </a:xfrm>
              <a:custGeom>
                <a:avLst/>
                <a:gdLst/>
                <a:ahLst/>
                <a:cxnLst>
                  <a:cxn ang="0">
                    <a:pos x="0" y="0"/>
                  </a:cxn>
                  <a:cxn ang="0">
                    <a:pos x="0" y="886"/>
                  </a:cxn>
                  <a:cxn ang="0">
                    <a:pos x="150" y="917"/>
                  </a:cxn>
                  <a:cxn ang="0">
                    <a:pos x="143" y="797"/>
                  </a:cxn>
                  <a:cxn ang="0">
                    <a:pos x="496" y="851"/>
                  </a:cxn>
                  <a:cxn ang="0">
                    <a:pos x="490" y="803"/>
                  </a:cxn>
                  <a:cxn ang="0">
                    <a:pos x="245" y="773"/>
                  </a:cxn>
                  <a:cxn ang="0">
                    <a:pos x="239" y="670"/>
                  </a:cxn>
                  <a:cxn ang="0">
                    <a:pos x="72" y="670"/>
                  </a:cxn>
                  <a:cxn ang="0">
                    <a:pos x="68" y="657"/>
                  </a:cxn>
                  <a:cxn ang="0">
                    <a:pos x="56" y="620"/>
                  </a:cxn>
                  <a:cxn ang="0">
                    <a:pos x="41" y="559"/>
                  </a:cxn>
                  <a:cxn ang="0">
                    <a:pos x="26" y="480"/>
                  </a:cxn>
                  <a:cxn ang="0">
                    <a:pos x="15" y="385"/>
                  </a:cxn>
                  <a:cxn ang="0">
                    <a:pos x="11" y="276"/>
                  </a:cxn>
                  <a:cxn ang="0">
                    <a:pos x="20" y="158"/>
                  </a:cxn>
                  <a:cxn ang="0">
                    <a:pos x="42" y="30"/>
                  </a:cxn>
                  <a:cxn ang="0">
                    <a:pos x="0" y="0"/>
                  </a:cxn>
                </a:cxnLst>
                <a:rect l="0" t="0" r="r" b="b"/>
                <a:pathLst>
                  <a:path w="496" h="917">
                    <a:moveTo>
                      <a:pt x="0" y="0"/>
                    </a:moveTo>
                    <a:lnTo>
                      <a:pt x="0" y="886"/>
                    </a:lnTo>
                    <a:lnTo>
                      <a:pt x="150" y="917"/>
                    </a:lnTo>
                    <a:lnTo>
                      <a:pt x="143" y="797"/>
                    </a:lnTo>
                    <a:lnTo>
                      <a:pt x="496" y="851"/>
                    </a:lnTo>
                    <a:lnTo>
                      <a:pt x="490" y="803"/>
                    </a:lnTo>
                    <a:lnTo>
                      <a:pt x="245" y="773"/>
                    </a:lnTo>
                    <a:lnTo>
                      <a:pt x="239" y="670"/>
                    </a:lnTo>
                    <a:lnTo>
                      <a:pt x="72" y="670"/>
                    </a:lnTo>
                    <a:lnTo>
                      <a:pt x="68" y="657"/>
                    </a:lnTo>
                    <a:lnTo>
                      <a:pt x="56" y="620"/>
                    </a:lnTo>
                    <a:lnTo>
                      <a:pt x="41" y="559"/>
                    </a:lnTo>
                    <a:lnTo>
                      <a:pt x="26" y="480"/>
                    </a:lnTo>
                    <a:lnTo>
                      <a:pt x="15" y="385"/>
                    </a:lnTo>
                    <a:lnTo>
                      <a:pt x="11" y="276"/>
                    </a:lnTo>
                    <a:lnTo>
                      <a:pt x="20" y="158"/>
                    </a:lnTo>
                    <a:lnTo>
                      <a:pt x="42" y="30"/>
                    </a:lnTo>
                    <a:lnTo>
                      <a:pt x="0" y="0"/>
                    </a:lnTo>
                    <a:close/>
                  </a:path>
                </a:pathLst>
              </a:custGeom>
              <a:solidFill>
                <a:srgbClr val="808080"/>
              </a:solidFill>
              <a:ln w="9525">
                <a:noFill/>
                <a:round/>
                <a:headEnd/>
                <a:tailEnd/>
              </a:ln>
            </p:spPr>
            <p:txBody>
              <a:bodyPr>
                <a:prstTxWarp prst="textNoShape">
                  <a:avLst/>
                </a:prstTxWarp>
              </a:bodyPr>
              <a:lstStyle/>
              <a:p>
                <a:endParaRPr lang="en-US"/>
              </a:p>
            </p:txBody>
          </p:sp>
          <p:sp>
            <p:nvSpPr>
              <p:cNvPr id="205003" name="Freeform 203"/>
              <p:cNvSpPr>
                <a:spLocks/>
              </p:cNvSpPr>
              <p:nvPr/>
            </p:nvSpPr>
            <p:spPr bwMode="auto">
              <a:xfrm>
                <a:off x="6593" y="13487"/>
                <a:ext cx="638" cy="125"/>
              </a:xfrm>
              <a:custGeom>
                <a:avLst/>
                <a:gdLst/>
                <a:ahLst/>
                <a:cxnLst>
                  <a:cxn ang="0">
                    <a:pos x="0" y="125"/>
                  </a:cxn>
                  <a:cxn ang="0">
                    <a:pos x="4" y="124"/>
                  </a:cxn>
                  <a:cxn ang="0">
                    <a:pos x="14" y="119"/>
                  </a:cxn>
                  <a:cxn ang="0">
                    <a:pos x="31" y="114"/>
                  </a:cxn>
                  <a:cxn ang="0">
                    <a:pos x="53" y="106"/>
                  </a:cxn>
                  <a:cxn ang="0">
                    <a:pos x="81" y="98"/>
                  </a:cxn>
                  <a:cxn ang="0">
                    <a:pos x="113" y="89"/>
                  </a:cxn>
                  <a:cxn ang="0">
                    <a:pos x="151" y="81"/>
                  </a:cxn>
                  <a:cxn ang="0">
                    <a:pos x="192" y="73"/>
                  </a:cxn>
                  <a:cxn ang="0">
                    <a:pos x="237" y="65"/>
                  </a:cxn>
                  <a:cxn ang="0">
                    <a:pos x="286" y="60"/>
                  </a:cxn>
                  <a:cxn ang="0">
                    <a:pos x="337" y="56"/>
                  </a:cxn>
                  <a:cxn ang="0">
                    <a:pos x="390" y="55"/>
                  </a:cxn>
                  <a:cxn ang="0">
                    <a:pos x="446" y="56"/>
                  </a:cxn>
                  <a:cxn ang="0">
                    <a:pos x="503" y="61"/>
                  </a:cxn>
                  <a:cxn ang="0">
                    <a:pos x="561" y="70"/>
                  </a:cxn>
                  <a:cxn ang="0">
                    <a:pos x="620" y="83"/>
                  </a:cxn>
                  <a:cxn ang="0">
                    <a:pos x="638" y="0"/>
                  </a:cxn>
                  <a:cxn ang="0">
                    <a:pos x="634" y="0"/>
                  </a:cxn>
                  <a:cxn ang="0">
                    <a:pos x="620" y="0"/>
                  </a:cxn>
                  <a:cxn ang="0">
                    <a:pos x="599" y="0"/>
                  </a:cxn>
                  <a:cxn ang="0">
                    <a:pos x="571" y="1"/>
                  </a:cxn>
                  <a:cxn ang="0">
                    <a:pos x="536" y="2"/>
                  </a:cxn>
                  <a:cxn ang="0">
                    <a:pos x="496" y="3"/>
                  </a:cxn>
                  <a:cxn ang="0">
                    <a:pos x="452" y="6"/>
                  </a:cxn>
                  <a:cxn ang="0">
                    <a:pos x="405" y="8"/>
                  </a:cxn>
                  <a:cxn ang="0">
                    <a:pos x="354" y="13"/>
                  </a:cxn>
                  <a:cxn ang="0">
                    <a:pos x="302" y="17"/>
                  </a:cxn>
                  <a:cxn ang="0">
                    <a:pos x="249" y="22"/>
                  </a:cxn>
                  <a:cxn ang="0">
                    <a:pos x="196" y="30"/>
                  </a:cxn>
                  <a:cxn ang="0">
                    <a:pos x="144" y="37"/>
                  </a:cxn>
                  <a:cxn ang="0">
                    <a:pos x="93" y="47"/>
                  </a:cxn>
                  <a:cxn ang="0">
                    <a:pos x="45" y="58"/>
                  </a:cxn>
                  <a:cxn ang="0">
                    <a:pos x="0" y="71"/>
                  </a:cxn>
                  <a:cxn ang="0">
                    <a:pos x="0" y="125"/>
                  </a:cxn>
                </a:cxnLst>
                <a:rect l="0" t="0" r="r" b="b"/>
                <a:pathLst>
                  <a:path w="638" h="125">
                    <a:moveTo>
                      <a:pt x="0" y="125"/>
                    </a:moveTo>
                    <a:lnTo>
                      <a:pt x="4" y="124"/>
                    </a:lnTo>
                    <a:lnTo>
                      <a:pt x="14" y="119"/>
                    </a:lnTo>
                    <a:lnTo>
                      <a:pt x="31" y="114"/>
                    </a:lnTo>
                    <a:lnTo>
                      <a:pt x="53" y="106"/>
                    </a:lnTo>
                    <a:lnTo>
                      <a:pt x="81" y="98"/>
                    </a:lnTo>
                    <a:lnTo>
                      <a:pt x="113" y="89"/>
                    </a:lnTo>
                    <a:lnTo>
                      <a:pt x="151" y="81"/>
                    </a:lnTo>
                    <a:lnTo>
                      <a:pt x="192" y="73"/>
                    </a:lnTo>
                    <a:lnTo>
                      <a:pt x="237" y="65"/>
                    </a:lnTo>
                    <a:lnTo>
                      <a:pt x="286" y="60"/>
                    </a:lnTo>
                    <a:lnTo>
                      <a:pt x="337" y="56"/>
                    </a:lnTo>
                    <a:lnTo>
                      <a:pt x="390" y="55"/>
                    </a:lnTo>
                    <a:lnTo>
                      <a:pt x="446" y="56"/>
                    </a:lnTo>
                    <a:lnTo>
                      <a:pt x="503" y="61"/>
                    </a:lnTo>
                    <a:lnTo>
                      <a:pt x="561" y="70"/>
                    </a:lnTo>
                    <a:lnTo>
                      <a:pt x="620" y="83"/>
                    </a:lnTo>
                    <a:lnTo>
                      <a:pt x="638" y="0"/>
                    </a:lnTo>
                    <a:lnTo>
                      <a:pt x="634" y="0"/>
                    </a:lnTo>
                    <a:lnTo>
                      <a:pt x="620" y="0"/>
                    </a:lnTo>
                    <a:lnTo>
                      <a:pt x="599" y="0"/>
                    </a:lnTo>
                    <a:lnTo>
                      <a:pt x="571" y="1"/>
                    </a:lnTo>
                    <a:lnTo>
                      <a:pt x="536" y="2"/>
                    </a:lnTo>
                    <a:lnTo>
                      <a:pt x="496" y="3"/>
                    </a:lnTo>
                    <a:lnTo>
                      <a:pt x="452" y="6"/>
                    </a:lnTo>
                    <a:lnTo>
                      <a:pt x="405" y="8"/>
                    </a:lnTo>
                    <a:lnTo>
                      <a:pt x="354" y="13"/>
                    </a:lnTo>
                    <a:lnTo>
                      <a:pt x="302" y="17"/>
                    </a:lnTo>
                    <a:lnTo>
                      <a:pt x="249" y="22"/>
                    </a:lnTo>
                    <a:lnTo>
                      <a:pt x="196" y="30"/>
                    </a:lnTo>
                    <a:lnTo>
                      <a:pt x="144" y="37"/>
                    </a:lnTo>
                    <a:lnTo>
                      <a:pt x="93" y="47"/>
                    </a:lnTo>
                    <a:lnTo>
                      <a:pt x="45" y="58"/>
                    </a:lnTo>
                    <a:lnTo>
                      <a:pt x="0" y="71"/>
                    </a:lnTo>
                    <a:lnTo>
                      <a:pt x="0" y="125"/>
                    </a:lnTo>
                    <a:close/>
                  </a:path>
                </a:pathLst>
              </a:custGeom>
              <a:solidFill>
                <a:srgbClr val="808080"/>
              </a:solidFill>
              <a:ln w="9525">
                <a:noFill/>
                <a:round/>
                <a:headEnd/>
                <a:tailEnd/>
              </a:ln>
            </p:spPr>
            <p:txBody>
              <a:bodyPr>
                <a:prstTxWarp prst="textNoShape">
                  <a:avLst/>
                </a:prstTxWarp>
              </a:bodyPr>
              <a:lstStyle/>
              <a:p>
                <a:endParaRPr lang="en-US"/>
              </a:p>
            </p:txBody>
          </p:sp>
          <p:sp>
            <p:nvSpPr>
              <p:cNvPr id="205004" name="Freeform 204"/>
              <p:cNvSpPr>
                <a:spLocks/>
              </p:cNvSpPr>
              <p:nvPr/>
            </p:nvSpPr>
            <p:spPr bwMode="auto">
              <a:xfrm>
                <a:off x="6217" y="14634"/>
                <a:ext cx="1075" cy="356"/>
              </a:xfrm>
              <a:custGeom>
                <a:avLst/>
                <a:gdLst/>
                <a:ahLst/>
                <a:cxnLst>
                  <a:cxn ang="0">
                    <a:pos x="454" y="344"/>
                  </a:cxn>
                  <a:cxn ang="0">
                    <a:pos x="456" y="343"/>
                  </a:cxn>
                  <a:cxn ang="0">
                    <a:pos x="463" y="341"/>
                  </a:cxn>
                  <a:cxn ang="0">
                    <a:pos x="472" y="337"/>
                  </a:cxn>
                  <a:cxn ang="0">
                    <a:pos x="485" y="332"/>
                  </a:cxn>
                  <a:cxn ang="0">
                    <a:pos x="501" y="325"/>
                  </a:cxn>
                  <a:cxn ang="0">
                    <a:pos x="518" y="317"/>
                  </a:cxn>
                  <a:cxn ang="0">
                    <a:pos x="538" y="308"/>
                  </a:cxn>
                  <a:cxn ang="0">
                    <a:pos x="558" y="298"/>
                  </a:cxn>
                  <a:cxn ang="0">
                    <a:pos x="580" y="287"/>
                  </a:cxn>
                  <a:cxn ang="0">
                    <a:pos x="600" y="274"/>
                  </a:cxn>
                  <a:cxn ang="0">
                    <a:pos x="621" y="262"/>
                  </a:cxn>
                  <a:cxn ang="0">
                    <a:pos x="640" y="248"/>
                  </a:cxn>
                  <a:cxn ang="0">
                    <a:pos x="658" y="234"/>
                  </a:cxn>
                  <a:cxn ang="0">
                    <a:pos x="674" y="219"/>
                  </a:cxn>
                  <a:cxn ang="0">
                    <a:pos x="688" y="204"/>
                  </a:cxn>
                  <a:cxn ang="0">
                    <a:pos x="699" y="189"/>
                  </a:cxn>
                  <a:cxn ang="0">
                    <a:pos x="0" y="18"/>
                  </a:cxn>
                  <a:cxn ang="0">
                    <a:pos x="54" y="0"/>
                  </a:cxn>
                  <a:cxn ang="0">
                    <a:pos x="1075" y="251"/>
                  </a:cxn>
                  <a:cxn ang="0">
                    <a:pos x="1033" y="274"/>
                  </a:cxn>
                  <a:cxn ang="0">
                    <a:pos x="738" y="199"/>
                  </a:cxn>
                  <a:cxn ang="0">
                    <a:pos x="737" y="200"/>
                  </a:cxn>
                  <a:cxn ang="0">
                    <a:pos x="735" y="203"/>
                  </a:cxn>
                  <a:cxn ang="0">
                    <a:pos x="730" y="207"/>
                  </a:cxn>
                  <a:cxn ang="0">
                    <a:pos x="724" y="214"/>
                  </a:cxn>
                  <a:cxn ang="0">
                    <a:pos x="716" y="222"/>
                  </a:cxn>
                  <a:cxn ang="0">
                    <a:pos x="706" y="231"/>
                  </a:cxn>
                  <a:cxn ang="0">
                    <a:pos x="694" y="242"/>
                  </a:cxn>
                  <a:cxn ang="0">
                    <a:pos x="679" y="253"/>
                  </a:cxn>
                  <a:cxn ang="0">
                    <a:pos x="662" y="265"/>
                  </a:cxn>
                  <a:cxn ang="0">
                    <a:pos x="643" y="278"/>
                  </a:cxn>
                  <a:cxn ang="0">
                    <a:pos x="621" y="291"/>
                  </a:cxn>
                  <a:cxn ang="0">
                    <a:pos x="597" y="303"/>
                  </a:cxn>
                  <a:cxn ang="0">
                    <a:pos x="570" y="317"/>
                  </a:cxn>
                  <a:cxn ang="0">
                    <a:pos x="540" y="330"/>
                  </a:cxn>
                  <a:cxn ang="0">
                    <a:pos x="508" y="343"/>
                  </a:cxn>
                  <a:cxn ang="0">
                    <a:pos x="472" y="356"/>
                  </a:cxn>
                  <a:cxn ang="0">
                    <a:pos x="454" y="344"/>
                  </a:cxn>
                </a:cxnLst>
                <a:rect l="0" t="0" r="r" b="b"/>
                <a:pathLst>
                  <a:path w="1075" h="356">
                    <a:moveTo>
                      <a:pt x="454" y="344"/>
                    </a:moveTo>
                    <a:lnTo>
                      <a:pt x="456" y="343"/>
                    </a:lnTo>
                    <a:lnTo>
                      <a:pt x="463" y="341"/>
                    </a:lnTo>
                    <a:lnTo>
                      <a:pt x="472" y="337"/>
                    </a:lnTo>
                    <a:lnTo>
                      <a:pt x="485" y="332"/>
                    </a:lnTo>
                    <a:lnTo>
                      <a:pt x="501" y="325"/>
                    </a:lnTo>
                    <a:lnTo>
                      <a:pt x="518" y="317"/>
                    </a:lnTo>
                    <a:lnTo>
                      <a:pt x="538" y="308"/>
                    </a:lnTo>
                    <a:lnTo>
                      <a:pt x="558" y="298"/>
                    </a:lnTo>
                    <a:lnTo>
                      <a:pt x="580" y="287"/>
                    </a:lnTo>
                    <a:lnTo>
                      <a:pt x="600" y="274"/>
                    </a:lnTo>
                    <a:lnTo>
                      <a:pt x="621" y="262"/>
                    </a:lnTo>
                    <a:lnTo>
                      <a:pt x="640" y="248"/>
                    </a:lnTo>
                    <a:lnTo>
                      <a:pt x="658" y="234"/>
                    </a:lnTo>
                    <a:lnTo>
                      <a:pt x="674" y="219"/>
                    </a:lnTo>
                    <a:lnTo>
                      <a:pt x="688" y="204"/>
                    </a:lnTo>
                    <a:lnTo>
                      <a:pt x="699" y="189"/>
                    </a:lnTo>
                    <a:lnTo>
                      <a:pt x="0" y="18"/>
                    </a:lnTo>
                    <a:lnTo>
                      <a:pt x="54" y="0"/>
                    </a:lnTo>
                    <a:lnTo>
                      <a:pt x="1075" y="251"/>
                    </a:lnTo>
                    <a:lnTo>
                      <a:pt x="1033" y="274"/>
                    </a:lnTo>
                    <a:lnTo>
                      <a:pt x="738" y="199"/>
                    </a:lnTo>
                    <a:lnTo>
                      <a:pt x="737" y="200"/>
                    </a:lnTo>
                    <a:lnTo>
                      <a:pt x="735" y="203"/>
                    </a:lnTo>
                    <a:lnTo>
                      <a:pt x="730" y="207"/>
                    </a:lnTo>
                    <a:lnTo>
                      <a:pt x="724" y="214"/>
                    </a:lnTo>
                    <a:lnTo>
                      <a:pt x="716" y="222"/>
                    </a:lnTo>
                    <a:lnTo>
                      <a:pt x="706" y="231"/>
                    </a:lnTo>
                    <a:lnTo>
                      <a:pt x="694" y="242"/>
                    </a:lnTo>
                    <a:lnTo>
                      <a:pt x="679" y="253"/>
                    </a:lnTo>
                    <a:lnTo>
                      <a:pt x="662" y="265"/>
                    </a:lnTo>
                    <a:lnTo>
                      <a:pt x="643" y="278"/>
                    </a:lnTo>
                    <a:lnTo>
                      <a:pt x="621" y="291"/>
                    </a:lnTo>
                    <a:lnTo>
                      <a:pt x="597" y="303"/>
                    </a:lnTo>
                    <a:lnTo>
                      <a:pt x="570" y="317"/>
                    </a:lnTo>
                    <a:lnTo>
                      <a:pt x="540" y="330"/>
                    </a:lnTo>
                    <a:lnTo>
                      <a:pt x="508" y="343"/>
                    </a:lnTo>
                    <a:lnTo>
                      <a:pt x="472" y="356"/>
                    </a:lnTo>
                    <a:lnTo>
                      <a:pt x="454" y="344"/>
                    </a:lnTo>
                    <a:close/>
                  </a:path>
                </a:pathLst>
              </a:custGeom>
              <a:solidFill>
                <a:srgbClr val="000000"/>
              </a:solidFill>
              <a:ln w="9525">
                <a:noFill/>
                <a:round/>
                <a:headEnd/>
                <a:tailEnd/>
              </a:ln>
            </p:spPr>
            <p:txBody>
              <a:bodyPr>
                <a:prstTxWarp prst="textNoShape">
                  <a:avLst/>
                </a:prstTxWarp>
              </a:bodyPr>
              <a:lstStyle/>
              <a:p>
                <a:endParaRPr lang="en-US"/>
              </a:p>
            </p:txBody>
          </p:sp>
          <p:sp>
            <p:nvSpPr>
              <p:cNvPr id="205005" name="Freeform 205"/>
              <p:cNvSpPr>
                <a:spLocks/>
              </p:cNvSpPr>
              <p:nvPr/>
            </p:nvSpPr>
            <p:spPr bwMode="auto">
              <a:xfrm>
                <a:off x="5997" y="14727"/>
                <a:ext cx="1095" cy="319"/>
              </a:xfrm>
              <a:custGeom>
                <a:avLst/>
                <a:gdLst/>
                <a:ahLst/>
                <a:cxnLst>
                  <a:cxn ang="0">
                    <a:pos x="0" y="0"/>
                  </a:cxn>
                  <a:cxn ang="0">
                    <a:pos x="1071" y="319"/>
                  </a:cxn>
                  <a:cxn ang="0">
                    <a:pos x="1095" y="319"/>
                  </a:cxn>
                  <a:cxn ang="0">
                    <a:pos x="33" y="0"/>
                  </a:cxn>
                  <a:cxn ang="0">
                    <a:pos x="0" y="0"/>
                  </a:cxn>
                </a:cxnLst>
                <a:rect l="0" t="0" r="r" b="b"/>
                <a:pathLst>
                  <a:path w="1095" h="319">
                    <a:moveTo>
                      <a:pt x="0" y="0"/>
                    </a:moveTo>
                    <a:lnTo>
                      <a:pt x="1071" y="319"/>
                    </a:lnTo>
                    <a:lnTo>
                      <a:pt x="1095" y="319"/>
                    </a:lnTo>
                    <a:lnTo>
                      <a:pt x="33" y="0"/>
                    </a:lnTo>
                    <a:lnTo>
                      <a:pt x="0" y="0"/>
                    </a:lnTo>
                    <a:close/>
                  </a:path>
                </a:pathLst>
              </a:custGeom>
              <a:solidFill>
                <a:srgbClr val="000000"/>
              </a:solidFill>
              <a:ln w="9525">
                <a:noFill/>
                <a:round/>
                <a:headEnd/>
                <a:tailEnd/>
              </a:ln>
            </p:spPr>
            <p:txBody>
              <a:bodyPr>
                <a:prstTxWarp prst="textNoShape">
                  <a:avLst/>
                </a:prstTxWarp>
              </a:bodyPr>
              <a:lstStyle/>
              <a:p>
                <a:endParaRPr lang="en-US"/>
              </a:p>
            </p:txBody>
          </p:sp>
          <p:sp>
            <p:nvSpPr>
              <p:cNvPr id="205006" name="Freeform 206"/>
              <p:cNvSpPr>
                <a:spLocks/>
              </p:cNvSpPr>
              <p:nvPr/>
            </p:nvSpPr>
            <p:spPr bwMode="auto">
              <a:xfrm>
                <a:off x="6181" y="14684"/>
                <a:ext cx="1082" cy="285"/>
              </a:xfrm>
              <a:custGeom>
                <a:avLst/>
                <a:gdLst/>
                <a:ahLst/>
                <a:cxnLst>
                  <a:cxn ang="0">
                    <a:pos x="0" y="1"/>
                  </a:cxn>
                  <a:cxn ang="0">
                    <a:pos x="1058" y="285"/>
                  </a:cxn>
                  <a:cxn ang="0">
                    <a:pos x="1082" y="284"/>
                  </a:cxn>
                  <a:cxn ang="0">
                    <a:pos x="33" y="0"/>
                  </a:cxn>
                  <a:cxn ang="0">
                    <a:pos x="0" y="1"/>
                  </a:cxn>
                </a:cxnLst>
                <a:rect l="0" t="0" r="r" b="b"/>
                <a:pathLst>
                  <a:path w="1082" h="285">
                    <a:moveTo>
                      <a:pt x="0" y="1"/>
                    </a:moveTo>
                    <a:lnTo>
                      <a:pt x="1058" y="285"/>
                    </a:lnTo>
                    <a:lnTo>
                      <a:pt x="1082" y="284"/>
                    </a:lnTo>
                    <a:lnTo>
                      <a:pt x="33" y="0"/>
                    </a:lnTo>
                    <a:lnTo>
                      <a:pt x="0" y="1"/>
                    </a:lnTo>
                    <a:close/>
                  </a:path>
                </a:pathLst>
              </a:custGeom>
              <a:solidFill>
                <a:srgbClr val="000000"/>
              </a:solidFill>
              <a:ln w="9525">
                <a:noFill/>
                <a:round/>
                <a:headEnd/>
                <a:tailEnd/>
              </a:ln>
            </p:spPr>
            <p:txBody>
              <a:bodyPr>
                <a:prstTxWarp prst="textNoShape">
                  <a:avLst/>
                </a:prstTxWarp>
              </a:bodyPr>
              <a:lstStyle/>
              <a:p>
                <a:endParaRPr lang="en-US"/>
              </a:p>
            </p:txBody>
          </p:sp>
          <p:sp>
            <p:nvSpPr>
              <p:cNvPr id="205007" name="Freeform 207"/>
              <p:cNvSpPr>
                <a:spLocks/>
              </p:cNvSpPr>
              <p:nvPr/>
            </p:nvSpPr>
            <p:spPr bwMode="auto">
              <a:xfrm>
                <a:off x="6093" y="14699"/>
                <a:ext cx="1087" cy="315"/>
              </a:xfrm>
              <a:custGeom>
                <a:avLst/>
                <a:gdLst/>
                <a:ahLst/>
                <a:cxnLst>
                  <a:cxn ang="0">
                    <a:pos x="0" y="0"/>
                  </a:cxn>
                  <a:cxn ang="0">
                    <a:pos x="1066" y="315"/>
                  </a:cxn>
                  <a:cxn ang="0">
                    <a:pos x="1087" y="308"/>
                  </a:cxn>
                  <a:cxn ang="0">
                    <a:pos x="31" y="0"/>
                  </a:cxn>
                  <a:cxn ang="0">
                    <a:pos x="0" y="0"/>
                  </a:cxn>
                </a:cxnLst>
                <a:rect l="0" t="0" r="r" b="b"/>
                <a:pathLst>
                  <a:path w="1087" h="315">
                    <a:moveTo>
                      <a:pt x="0" y="0"/>
                    </a:moveTo>
                    <a:lnTo>
                      <a:pt x="1066" y="315"/>
                    </a:lnTo>
                    <a:lnTo>
                      <a:pt x="1087" y="308"/>
                    </a:lnTo>
                    <a:lnTo>
                      <a:pt x="31" y="0"/>
                    </a:lnTo>
                    <a:lnTo>
                      <a:pt x="0" y="0"/>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12" name="Group 208"/>
            <p:cNvGrpSpPr>
              <a:grpSpLocks/>
            </p:cNvGrpSpPr>
            <p:nvPr/>
          </p:nvGrpSpPr>
          <p:grpSpPr bwMode="auto">
            <a:xfrm>
              <a:off x="6988800" y="4562703"/>
              <a:ext cx="712470" cy="1027324"/>
              <a:chOff x="12762" y="10336"/>
              <a:chExt cx="1027" cy="1700"/>
            </a:xfrm>
          </p:grpSpPr>
          <p:sp>
            <p:nvSpPr>
              <p:cNvPr id="205009" name="Rectangle 209"/>
              <p:cNvSpPr>
                <a:spLocks noChangeArrowheads="1"/>
              </p:cNvSpPr>
              <p:nvPr/>
            </p:nvSpPr>
            <p:spPr bwMode="auto">
              <a:xfrm>
                <a:off x="12824" y="10394"/>
                <a:ext cx="965" cy="1642"/>
              </a:xfrm>
              <a:prstGeom prst="rect">
                <a:avLst/>
              </a:prstGeom>
              <a:solidFill>
                <a:srgbClr val="969696"/>
              </a:solidFill>
              <a:ln w="9525">
                <a:solidFill>
                  <a:srgbClr val="000000"/>
                </a:solidFill>
                <a:miter lim="800000"/>
                <a:headEnd/>
                <a:tailEnd/>
              </a:ln>
            </p:spPr>
            <p:txBody>
              <a:bodyPr>
                <a:prstTxWarp prst="textNoShape">
                  <a:avLst/>
                </a:prstTxWarp>
              </a:bodyPr>
              <a:lstStyle/>
              <a:p>
                <a:endParaRPr lang="en-US"/>
              </a:p>
            </p:txBody>
          </p:sp>
          <p:sp>
            <p:nvSpPr>
              <p:cNvPr id="205010" name="Rectangle 210"/>
              <p:cNvSpPr>
                <a:spLocks noChangeArrowheads="1"/>
              </p:cNvSpPr>
              <p:nvPr/>
            </p:nvSpPr>
            <p:spPr bwMode="auto">
              <a:xfrm>
                <a:off x="12766" y="10336"/>
                <a:ext cx="965" cy="1642"/>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205011" name="Line 211"/>
              <p:cNvSpPr>
                <a:spLocks noChangeShapeType="1"/>
              </p:cNvSpPr>
              <p:nvPr/>
            </p:nvSpPr>
            <p:spPr bwMode="auto">
              <a:xfrm>
                <a:off x="12766" y="10682"/>
                <a:ext cx="965" cy="2"/>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12" name="Line 212"/>
              <p:cNvSpPr>
                <a:spLocks noChangeShapeType="1"/>
              </p:cNvSpPr>
              <p:nvPr/>
            </p:nvSpPr>
            <p:spPr bwMode="auto">
              <a:xfrm>
                <a:off x="12780" y="11042"/>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13" name="Line 213"/>
              <p:cNvSpPr>
                <a:spLocks noChangeShapeType="1"/>
              </p:cNvSpPr>
              <p:nvPr/>
            </p:nvSpPr>
            <p:spPr bwMode="auto">
              <a:xfrm>
                <a:off x="12764" y="11374"/>
                <a:ext cx="980" cy="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14" name="Line 214"/>
              <p:cNvSpPr>
                <a:spLocks noChangeShapeType="1"/>
              </p:cNvSpPr>
              <p:nvPr/>
            </p:nvSpPr>
            <p:spPr bwMode="auto">
              <a:xfrm>
                <a:off x="12762" y="11675"/>
                <a:ext cx="967" cy="2"/>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205015" name="Line 215"/>
            <p:cNvSpPr>
              <a:spLocks noChangeShapeType="1"/>
            </p:cNvSpPr>
            <p:nvPr/>
          </p:nvSpPr>
          <p:spPr bwMode="auto">
            <a:xfrm flipH="1">
              <a:off x="3794909" y="2016882"/>
              <a:ext cx="324803" cy="118745"/>
            </a:xfrm>
            <a:prstGeom prst="line">
              <a:avLst/>
            </a:prstGeom>
            <a:noFill/>
            <a:ln w="9525">
              <a:solidFill>
                <a:srgbClr val="000000"/>
              </a:solidFill>
              <a:round/>
              <a:headEnd/>
              <a:tailEnd type="triangle" w="med" len="med"/>
            </a:ln>
          </p:spPr>
          <p:txBody>
            <a:bodyPr lIns="101882" tIns="50941" rIns="101882" bIns="50941">
              <a:prstTxWarp prst="textNoShape">
                <a:avLst/>
              </a:prstTxWarp>
            </a:bodyPr>
            <a:lstStyle/>
            <a:p>
              <a:endParaRPr lang="en-US"/>
            </a:p>
          </p:txBody>
        </p:sp>
        <p:sp>
          <p:nvSpPr>
            <p:cNvPr id="205016" name="Text Box 216"/>
            <p:cNvSpPr txBox="1">
              <a:spLocks noChangeArrowheads="1"/>
            </p:cNvSpPr>
            <p:nvPr/>
          </p:nvSpPr>
          <p:spPr bwMode="auto">
            <a:xfrm>
              <a:off x="7130247" y="1676840"/>
              <a:ext cx="529114" cy="415607"/>
            </a:xfrm>
            <a:prstGeom prst="rect">
              <a:avLst/>
            </a:prstGeom>
            <a:noFill/>
            <a:ln w="9525">
              <a:noFill/>
              <a:miter lim="800000"/>
              <a:headEnd/>
              <a:tailEnd/>
            </a:ln>
          </p:spPr>
          <p:txBody>
            <a:bodyPr lIns="101882" tIns="50941" rIns="101882" bIns="50941">
              <a:prstTxWarp prst="textNoShape">
                <a:avLst/>
              </a:prstTxWarp>
            </a:bodyPr>
            <a:lstStyle/>
            <a:p>
              <a:pPr algn="l" eaLnBrk="1" hangingPunct="1"/>
              <a:r>
                <a:rPr lang="en-US" sz="1600" dirty="0">
                  <a:solidFill>
                    <a:srgbClr val="FF0000"/>
                  </a:solidFill>
                  <a:latin typeface="Symbol" charset="2"/>
                </a:rPr>
                <a:t>l</a:t>
              </a:r>
              <a:r>
                <a:rPr lang="en-US" sz="1600" baseline="-25000" dirty="0">
                  <a:solidFill>
                    <a:srgbClr val="FF0000"/>
                  </a:solidFill>
                  <a:latin typeface="Arial" charset="0"/>
                </a:rPr>
                <a:t>out</a:t>
              </a:r>
              <a:endParaRPr lang="en-US" sz="1600" dirty="0"/>
            </a:p>
          </p:txBody>
        </p:sp>
        <p:sp>
          <p:nvSpPr>
            <p:cNvPr id="205017" name="Line 217"/>
            <p:cNvSpPr>
              <a:spLocks noChangeShapeType="1"/>
            </p:cNvSpPr>
            <p:nvPr/>
          </p:nvSpPr>
          <p:spPr bwMode="auto">
            <a:xfrm>
              <a:off x="7535376" y="2070857"/>
              <a:ext cx="220028" cy="248285"/>
            </a:xfrm>
            <a:prstGeom prst="line">
              <a:avLst/>
            </a:prstGeom>
            <a:noFill/>
            <a:ln w="9525">
              <a:solidFill>
                <a:srgbClr val="000000"/>
              </a:solidFill>
              <a:round/>
              <a:headEnd/>
              <a:tailEnd type="triangle" w="med" len="med"/>
            </a:ln>
          </p:spPr>
          <p:txBody>
            <a:bodyPr lIns="101882" tIns="50941" rIns="101882" bIns="50941">
              <a:prstTxWarp prst="textNoShape">
                <a:avLst/>
              </a:prstTxWarp>
            </a:bodyPr>
            <a:lstStyle/>
            <a:p>
              <a:endParaRPr lang="en-US"/>
            </a:p>
          </p:txBody>
        </p:sp>
        <p:sp>
          <p:nvSpPr>
            <p:cNvPr id="205018" name="Line 218"/>
            <p:cNvSpPr>
              <a:spLocks noChangeShapeType="1"/>
            </p:cNvSpPr>
            <p:nvPr/>
          </p:nvSpPr>
          <p:spPr bwMode="auto">
            <a:xfrm flipH="1">
              <a:off x="5673874" y="3276299"/>
              <a:ext cx="272415" cy="269875"/>
            </a:xfrm>
            <a:prstGeom prst="line">
              <a:avLst/>
            </a:prstGeom>
            <a:noFill/>
            <a:ln w="9525">
              <a:solidFill>
                <a:srgbClr val="000000"/>
              </a:solidFill>
              <a:round/>
              <a:headEnd/>
              <a:tailEnd type="triangle" w="med" len="med"/>
            </a:ln>
          </p:spPr>
          <p:txBody>
            <a:bodyPr lIns="101882" tIns="50941" rIns="101882" bIns="50941">
              <a:prstTxWarp prst="textNoShape">
                <a:avLst/>
              </a:prstTxWarp>
            </a:bodyPr>
            <a:lstStyle/>
            <a:p>
              <a:endParaRPr lang="en-US"/>
            </a:p>
          </p:txBody>
        </p:sp>
        <p:grpSp>
          <p:nvGrpSpPr>
            <p:cNvPr id="13" name="Group 219"/>
            <p:cNvGrpSpPr>
              <a:grpSpLocks/>
            </p:cNvGrpSpPr>
            <p:nvPr/>
          </p:nvGrpSpPr>
          <p:grpSpPr bwMode="auto">
            <a:xfrm>
              <a:off x="4666288" y="3438224"/>
              <a:ext cx="1180465" cy="478578"/>
              <a:chOff x="9542" y="11900"/>
              <a:chExt cx="1624" cy="640"/>
            </a:xfrm>
          </p:grpSpPr>
          <p:sp>
            <p:nvSpPr>
              <p:cNvPr id="205020" name="Oval 220"/>
              <p:cNvSpPr>
                <a:spLocks noChangeArrowheads="1"/>
              </p:cNvSpPr>
              <p:nvPr/>
            </p:nvSpPr>
            <p:spPr bwMode="auto">
              <a:xfrm>
                <a:off x="9557" y="12185"/>
                <a:ext cx="1608" cy="355"/>
              </a:xfrm>
              <a:prstGeom prst="ellipse">
                <a:avLst/>
              </a:prstGeom>
              <a:solidFill>
                <a:srgbClr val="C0C0C0"/>
              </a:solidFill>
              <a:ln w="12700">
                <a:solidFill>
                  <a:srgbClr val="808080"/>
                </a:solidFill>
                <a:round/>
                <a:headEnd/>
                <a:tailEnd/>
              </a:ln>
            </p:spPr>
            <p:txBody>
              <a:bodyPr wrap="none" anchor="ctr">
                <a:prstTxWarp prst="textNoShape">
                  <a:avLst/>
                </a:prstTxWarp>
              </a:bodyPr>
              <a:lstStyle/>
              <a:p>
                <a:endParaRPr lang="en-US"/>
              </a:p>
            </p:txBody>
          </p:sp>
          <p:sp>
            <p:nvSpPr>
              <p:cNvPr id="205021" name="Line 221"/>
              <p:cNvSpPr>
                <a:spLocks noChangeShapeType="1"/>
              </p:cNvSpPr>
              <p:nvPr/>
            </p:nvSpPr>
            <p:spPr bwMode="auto">
              <a:xfrm>
                <a:off x="9557" y="12156"/>
                <a:ext cx="1" cy="219"/>
              </a:xfrm>
              <a:prstGeom prst="line">
                <a:avLst/>
              </a:prstGeom>
              <a:noFill/>
              <a:ln w="12700">
                <a:solidFill>
                  <a:srgbClr val="000000"/>
                </a:solidFill>
                <a:round/>
                <a:headEnd/>
                <a:tailEnd/>
              </a:ln>
            </p:spPr>
            <p:txBody>
              <a:bodyPr wrap="none" anchor="ctr">
                <a:prstTxWarp prst="textNoShape">
                  <a:avLst/>
                </a:prstTxWarp>
              </a:bodyPr>
              <a:lstStyle/>
              <a:p>
                <a:endParaRPr lang="en-US"/>
              </a:p>
            </p:txBody>
          </p:sp>
          <p:sp>
            <p:nvSpPr>
              <p:cNvPr id="205022" name="Line 222"/>
              <p:cNvSpPr>
                <a:spLocks noChangeShapeType="1"/>
              </p:cNvSpPr>
              <p:nvPr/>
            </p:nvSpPr>
            <p:spPr bwMode="auto">
              <a:xfrm>
                <a:off x="11165" y="12156"/>
                <a:ext cx="1" cy="219"/>
              </a:xfrm>
              <a:prstGeom prst="line">
                <a:avLst/>
              </a:prstGeom>
              <a:noFill/>
              <a:ln w="12700">
                <a:solidFill>
                  <a:srgbClr val="808080"/>
                </a:solidFill>
                <a:round/>
                <a:headEnd/>
                <a:tailEnd/>
              </a:ln>
            </p:spPr>
            <p:txBody>
              <a:bodyPr wrap="none" anchor="ctr">
                <a:prstTxWarp prst="textNoShape">
                  <a:avLst/>
                </a:prstTxWarp>
              </a:bodyPr>
              <a:lstStyle/>
              <a:p>
                <a:endParaRPr lang="en-US"/>
              </a:p>
            </p:txBody>
          </p:sp>
          <p:sp>
            <p:nvSpPr>
              <p:cNvPr id="205023" name="Rectangle 223"/>
              <p:cNvSpPr>
                <a:spLocks noChangeArrowheads="1"/>
              </p:cNvSpPr>
              <p:nvPr/>
            </p:nvSpPr>
            <p:spPr bwMode="auto">
              <a:xfrm>
                <a:off x="9557" y="12156"/>
                <a:ext cx="381" cy="215"/>
              </a:xfrm>
              <a:prstGeom prst="rect">
                <a:avLst/>
              </a:prstGeom>
              <a:solidFill>
                <a:srgbClr val="C0C0C0"/>
              </a:solidFill>
              <a:ln w="12700">
                <a:noFill/>
                <a:miter lim="800000"/>
                <a:headEnd/>
                <a:tailEnd/>
              </a:ln>
            </p:spPr>
            <p:txBody>
              <a:bodyPr anchor="ctr">
                <a:prstTxWarp prst="textNoShape">
                  <a:avLst/>
                </a:prstTxWarp>
              </a:bodyPr>
              <a:lstStyle/>
              <a:p>
                <a:pPr eaLnBrk="1" hangingPunct="1"/>
                <a:endParaRPr lang="en-US" sz="2200" dirty="0"/>
              </a:p>
            </p:txBody>
          </p:sp>
          <p:sp>
            <p:nvSpPr>
              <p:cNvPr id="205024" name="Rectangle 224"/>
              <p:cNvSpPr>
                <a:spLocks noChangeArrowheads="1"/>
              </p:cNvSpPr>
              <p:nvPr/>
            </p:nvSpPr>
            <p:spPr bwMode="auto">
              <a:xfrm>
                <a:off x="10679" y="12141"/>
                <a:ext cx="486" cy="215"/>
              </a:xfrm>
              <a:prstGeom prst="rect">
                <a:avLst/>
              </a:prstGeom>
              <a:solidFill>
                <a:srgbClr val="C0C0C0"/>
              </a:solidFill>
              <a:ln w="12700">
                <a:noFill/>
                <a:miter lim="800000"/>
                <a:headEnd/>
                <a:tailEnd/>
              </a:ln>
            </p:spPr>
            <p:txBody>
              <a:bodyPr anchor="ctr">
                <a:prstTxWarp prst="textNoShape">
                  <a:avLst/>
                </a:prstTxWarp>
              </a:bodyPr>
              <a:lstStyle/>
              <a:p>
                <a:pPr eaLnBrk="1" hangingPunct="1"/>
                <a:endParaRPr lang="en-US" sz="2200" dirty="0"/>
              </a:p>
            </p:txBody>
          </p:sp>
          <p:sp>
            <p:nvSpPr>
              <p:cNvPr id="205025" name="Oval 225"/>
              <p:cNvSpPr>
                <a:spLocks noChangeArrowheads="1"/>
              </p:cNvSpPr>
              <p:nvPr/>
            </p:nvSpPr>
            <p:spPr bwMode="auto">
              <a:xfrm>
                <a:off x="9542" y="11900"/>
                <a:ext cx="1608" cy="414"/>
              </a:xfrm>
              <a:prstGeom prst="ellipse">
                <a:avLst/>
              </a:prstGeom>
              <a:solidFill>
                <a:srgbClr val="C0C0C0"/>
              </a:solidFill>
              <a:ln w="12700">
                <a:solidFill>
                  <a:srgbClr val="808080"/>
                </a:solidFill>
                <a:round/>
                <a:headEnd/>
                <a:tailEnd/>
              </a:ln>
            </p:spPr>
            <p:txBody>
              <a:bodyPr wrap="none" anchor="ctr">
                <a:prstTxWarp prst="textNoShape">
                  <a:avLst/>
                </a:prstTxWarp>
              </a:bodyPr>
              <a:lstStyle/>
              <a:p>
                <a:endParaRPr lang="en-US"/>
              </a:p>
            </p:txBody>
          </p:sp>
          <p:grpSp>
            <p:nvGrpSpPr>
              <p:cNvPr id="14" name="Group 226"/>
              <p:cNvGrpSpPr>
                <a:grpSpLocks/>
              </p:cNvGrpSpPr>
              <p:nvPr/>
            </p:nvGrpSpPr>
            <p:grpSpPr bwMode="auto">
              <a:xfrm>
                <a:off x="9930" y="11991"/>
                <a:ext cx="796" cy="242"/>
                <a:chOff x="2848" y="848"/>
                <a:chExt cx="140" cy="98"/>
              </a:xfrm>
            </p:grpSpPr>
            <p:sp>
              <p:nvSpPr>
                <p:cNvPr id="205027" name="Line 227"/>
                <p:cNvSpPr>
                  <a:spLocks noChangeShapeType="1"/>
                </p:cNvSpPr>
                <p:nvPr/>
              </p:nvSpPr>
              <p:spPr bwMode="auto">
                <a:xfrm flipV="1">
                  <a:off x="2848" y="848"/>
                  <a:ext cx="50" cy="2"/>
                </a:xfrm>
                <a:prstGeom prst="line">
                  <a:avLst/>
                </a:prstGeom>
                <a:noFill/>
                <a:ln w="28575">
                  <a:solidFill>
                    <a:srgbClr val="808080"/>
                  </a:solidFill>
                  <a:round/>
                  <a:headEnd/>
                  <a:tailEnd/>
                </a:ln>
              </p:spPr>
              <p:txBody>
                <a:bodyPr wrap="none" anchor="ctr">
                  <a:prstTxWarp prst="textNoShape">
                    <a:avLst/>
                  </a:prstTxWarp>
                </a:bodyPr>
                <a:lstStyle/>
                <a:p>
                  <a:endParaRPr lang="en-US"/>
                </a:p>
              </p:txBody>
            </p:sp>
            <p:sp>
              <p:nvSpPr>
                <p:cNvPr id="205028" name="Line 228"/>
                <p:cNvSpPr>
                  <a:spLocks noChangeShapeType="1"/>
                </p:cNvSpPr>
                <p:nvPr/>
              </p:nvSpPr>
              <p:spPr bwMode="auto">
                <a:xfrm>
                  <a:off x="2944" y="946"/>
                  <a:ext cx="44" cy="0"/>
                </a:xfrm>
                <a:prstGeom prst="line">
                  <a:avLst/>
                </a:prstGeom>
                <a:noFill/>
                <a:ln w="28575">
                  <a:solidFill>
                    <a:srgbClr val="808080"/>
                  </a:solidFill>
                  <a:round/>
                  <a:headEnd/>
                  <a:tailEnd/>
                </a:ln>
              </p:spPr>
              <p:txBody>
                <a:bodyPr wrap="none" anchor="ctr">
                  <a:prstTxWarp prst="textNoShape">
                    <a:avLst/>
                  </a:prstTxWarp>
                </a:bodyPr>
                <a:lstStyle/>
                <a:p>
                  <a:endParaRPr lang="en-US"/>
                </a:p>
              </p:txBody>
            </p:sp>
            <p:sp>
              <p:nvSpPr>
                <p:cNvPr id="205029" name="Line 229"/>
                <p:cNvSpPr>
                  <a:spLocks noChangeShapeType="1"/>
                </p:cNvSpPr>
                <p:nvPr/>
              </p:nvSpPr>
              <p:spPr bwMode="auto">
                <a:xfrm>
                  <a:off x="2894" y="850"/>
                  <a:ext cx="52" cy="96"/>
                </a:xfrm>
                <a:prstGeom prst="line">
                  <a:avLst/>
                </a:prstGeom>
                <a:noFill/>
                <a:ln w="28575">
                  <a:solidFill>
                    <a:srgbClr val="808080"/>
                  </a:solidFill>
                  <a:round/>
                  <a:headEnd/>
                  <a:tailEnd/>
                </a:ln>
              </p:spPr>
              <p:txBody>
                <a:bodyPr wrap="none" anchor="ctr">
                  <a:prstTxWarp prst="textNoShape">
                    <a:avLst/>
                  </a:prstTxWarp>
                </a:bodyPr>
                <a:lstStyle/>
                <a:p>
                  <a:endParaRPr lang="en-US"/>
                </a:p>
              </p:txBody>
            </p:sp>
          </p:grpSp>
          <p:grpSp>
            <p:nvGrpSpPr>
              <p:cNvPr id="15" name="Group 230"/>
              <p:cNvGrpSpPr>
                <a:grpSpLocks/>
              </p:cNvGrpSpPr>
              <p:nvPr/>
            </p:nvGrpSpPr>
            <p:grpSpPr bwMode="auto">
              <a:xfrm flipV="1">
                <a:off x="9930" y="11987"/>
                <a:ext cx="796" cy="242"/>
                <a:chOff x="2848" y="848"/>
                <a:chExt cx="140" cy="98"/>
              </a:xfrm>
            </p:grpSpPr>
            <p:sp>
              <p:nvSpPr>
                <p:cNvPr id="205031" name="Line 231"/>
                <p:cNvSpPr>
                  <a:spLocks noChangeShapeType="1"/>
                </p:cNvSpPr>
                <p:nvPr/>
              </p:nvSpPr>
              <p:spPr bwMode="auto">
                <a:xfrm flipV="1">
                  <a:off x="2848" y="848"/>
                  <a:ext cx="50" cy="2"/>
                </a:xfrm>
                <a:prstGeom prst="line">
                  <a:avLst/>
                </a:prstGeom>
                <a:noFill/>
                <a:ln w="28575">
                  <a:solidFill>
                    <a:srgbClr val="969696"/>
                  </a:solidFill>
                  <a:round/>
                  <a:headEnd/>
                  <a:tailEnd/>
                </a:ln>
              </p:spPr>
              <p:txBody>
                <a:bodyPr wrap="none" anchor="ctr">
                  <a:prstTxWarp prst="textNoShape">
                    <a:avLst/>
                  </a:prstTxWarp>
                </a:bodyPr>
                <a:lstStyle/>
                <a:p>
                  <a:endParaRPr lang="en-US"/>
                </a:p>
              </p:txBody>
            </p:sp>
            <p:sp>
              <p:nvSpPr>
                <p:cNvPr id="205032" name="Line 232"/>
                <p:cNvSpPr>
                  <a:spLocks noChangeShapeType="1"/>
                </p:cNvSpPr>
                <p:nvPr/>
              </p:nvSpPr>
              <p:spPr bwMode="auto">
                <a:xfrm>
                  <a:off x="2944" y="946"/>
                  <a:ext cx="44" cy="0"/>
                </a:xfrm>
                <a:prstGeom prst="line">
                  <a:avLst/>
                </a:prstGeom>
                <a:noFill/>
                <a:ln w="28575">
                  <a:solidFill>
                    <a:srgbClr val="969696"/>
                  </a:solidFill>
                  <a:round/>
                  <a:headEnd/>
                  <a:tailEnd/>
                </a:ln>
              </p:spPr>
              <p:txBody>
                <a:bodyPr wrap="none" anchor="ctr">
                  <a:prstTxWarp prst="textNoShape">
                    <a:avLst/>
                  </a:prstTxWarp>
                </a:bodyPr>
                <a:lstStyle/>
                <a:p>
                  <a:endParaRPr lang="en-US"/>
                </a:p>
              </p:txBody>
            </p:sp>
            <p:sp>
              <p:nvSpPr>
                <p:cNvPr id="205033" name="Line 233"/>
                <p:cNvSpPr>
                  <a:spLocks noChangeShapeType="1"/>
                </p:cNvSpPr>
                <p:nvPr/>
              </p:nvSpPr>
              <p:spPr bwMode="auto">
                <a:xfrm>
                  <a:off x="2894" y="850"/>
                  <a:ext cx="52" cy="96"/>
                </a:xfrm>
                <a:prstGeom prst="line">
                  <a:avLst/>
                </a:prstGeom>
                <a:noFill/>
                <a:ln w="28575">
                  <a:solidFill>
                    <a:srgbClr val="969696"/>
                  </a:solidFill>
                  <a:round/>
                  <a:headEnd/>
                  <a:tailEnd/>
                </a:ln>
              </p:spPr>
              <p:txBody>
                <a:bodyPr wrap="none" anchor="ctr">
                  <a:prstTxWarp prst="textNoShape">
                    <a:avLst/>
                  </a:prstTxWarp>
                </a:bodyPr>
                <a:lstStyle/>
                <a:p>
                  <a:endParaRPr lang="en-US"/>
                </a:p>
              </p:txBody>
            </p:sp>
          </p:grpSp>
          <p:grpSp>
            <p:nvGrpSpPr>
              <p:cNvPr id="16" name="Group 234"/>
              <p:cNvGrpSpPr>
                <a:grpSpLocks/>
              </p:cNvGrpSpPr>
              <p:nvPr/>
            </p:nvGrpSpPr>
            <p:grpSpPr bwMode="auto">
              <a:xfrm>
                <a:off x="10534" y="12050"/>
                <a:ext cx="476" cy="374"/>
                <a:chOff x="11283" y="10423"/>
                <a:chExt cx="475" cy="374"/>
              </a:xfrm>
            </p:grpSpPr>
            <p:sp>
              <p:nvSpPr>
                <p:cNvPr id="205035" name="Rectangle 235"/>
                <p:cNvSpPr>
                  <a:spLocks noChangeArrowheads="1"/>
                </p:cNvSpPr>
                <p:nvPr/>
              </p:nvSpPr>
              <p:spPr bwMode="auto">
                <a:xfrm>
                  <a:off x="11283" y="10423"/>
                  <a:ext cx="475" cy="374"/>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205036" name="Line 236"/>
                <p:cNvSpPr>
                  <a:spLocks noChangeShapeType="1"/>
                </p:cNvSpPr>
                <p:nvPr/>
              </p:nvSpPr>
              <p:spPr bwMode="auto">
                <a:xfrm>
                  <a:off x="11686"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37" name="Line 237"/>
                <p:cNvSpPr>
                  <a:spLocks noChangeShapeType="1"/>
                </p:cNvSpPr>
                <p:nvPr/>
              </p:nvSpPr>
              <p:spPr bwMode="auto">
                <a:xfrm>
                  <a:off x="11621"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38" name="Line 238"/>
                <p:cNvSpPr>
                  <a:spLocks noChangeShapeType="1"/>
                </p:cNvSpPr>
                <p:nvPr/>
              </p:nvSpPr>
              <p:spPr bwMode="auto">
                <a:xfrm>
                  <a:off x="11556"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39" name="Line 239"/>
                <p:cNvSpPr>
                  <a:spLocks noChangeShapeType="1"/>
                </p:cNvSpPr>
                <p:nvPr/>
              </p:nvSpPr>
              <p:spPr bwMode="auto">
                <a:xfrm>
                  <a:off x="11491" y="10495"/>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40" name="Line 240"/>
                <p:cNvSpPr>
                  <a:spLocks noChangeShapeType="1"/>
                </p:cNvSpPr>
                <p:nvPr/>
              </p:nvSpPr>
              <p:spPr bwMode="auto">
                <a:xfrm>
                  <a:off x="11426" y="10495"/>
                  <a:ext cx="2"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41" name="Line 241"/>
                <p:cNvSpPr>
                  <a:spLocks noChangeShapeType="1"/>
                </p:cNvSpPr>
                <p:nvPr/>
              </p:nvSpPr>
              <p:spPr bwMode="auto">
                <a:xfrm>
                  <a:off x="11360" y="10495"/>
                  <a:ext cx="3" cy="231"/>
                </a:xfrm>
                <a:prstGeom prst="line">
                  <a:avLst/>
                </a:prstGeom>
                <a:noFill/>
                <a:ln w="9525">
                  <a:solidFill>
                    <a:srgbClr val="000000"/>
                  </a:solidFill>
                  <a:round/>
                  <a:headEnd/>
                  <a:tailEnd/>
                </a:ln>
              </p:spPr>
              <p:txBody>
                <a:bodyPr>
                  <a:prstTxWarp prst="textNoShape">
                    <a:avLst/>
                  </a:prstTxWarp>
                </a:bodyPr>
                <a:lstStyle/>
                <a:p>
                  <a:endParaRPr lang="en-US"/>
                </a:p>
              </p:txBody>
            </p:sp>
          </p:grpSp>
        </p:grpSp>
        <p:sp>
          <p:nvSpPr>
            <p:cNvPr id="205042" name="Line 242"/>
            <p:cNvSpPr>
              <a:spLocks noChangeShapeType="1"/>
            </p:cNvSpPr>
            <p:nvPr/>
          </p:nvSpPr>
          <p:spPr bwMode="auto">
            <a:xfrm>
              <a:off x="5911364" y="2491862"/>
              <a:ext cx="303848" cy="1800"/>
            </a:xfrm>
            <a:prstGeom prst="line">
              <a:avLst/>
            </a:prstGeom>
            <a:noFill/>
            <a:ln w="38100">
              <a:solidFill>
                <a:srgbClr val="FFFFFF"/>
              </a:solidFill>
              <a:prstDash val="sysDot"/>
              <a:round/>
              <a:headEnd/>
              <a:tailEnd/>
            </a:ln>
          </p:spPr>
          <p:txBody>
            <a:bodyPr lIns="101882" tIns="50941" rIns="101882" bIns="50941">
              <a:prstTxWarp prst="textNoShape">
                <a:avLst/>
              </a:prstTxWarp>
            </a:bodyPr>
            <a:lstStyle/>
            <a:p>
              <a:endParaRPr lang="en-US"/>
            </a:p>
          </p:txBody>
        </p:sp>
        <p:grpSp>
          <p:nvGrpSpPr>
            <p:cNvPr id="17" name="Group 243"/>
            <p:cNvGrpSpPr>
              <a:grpSpLocks/>
            </p:cNvGrpSpPr>
            <p:nvPr/>
          </p:nvGrpSpPr>
          <p:grpSpPr bwMode="auto">
            <a:xfrm>
              <a:off x="3658701" y="2124832"/>
              <a:ext cx="99537" cy="307658"/>
              <a:chOff x="10104" y="10005"/>
              <a:chExt cx="137" cy="411"/>
            </a:xfrm>
          </p:grpSpPr>
          <p:sp>
            <p:nvSpPr>
              <p:cNvPr id="205044" name="Oval 244"/>
              <p:cNvSpPr>
                <a:spLocks noChangeArrowheads="1"/>
              </p:cNvSpPr>
              <p:nvPr/>
            </p:nvSpPr>
            <p:spPr bwMode="auto">
              <a:xfrm>
                <a:off x="10104" y="10005"/>
                <a:ext cx="137" cy="138"/>
              </a:xfrm>
              <a:prstGeom prst="ellipse">
                <a:avLst/>
              </a:prstGeom>
              <a:solidFill>
                <a:srgbClr val="FF0000"/>
              </a:solidFill>
              <a:ln w="9525">
                <a:solidFill>
                  <a:srgbClr val="FF0000"/>
                </a:solidFill>
                <a:round/>
                <a:headEnd/>
                <a:tailEnd/>
              </a:ln>
            </p:spPr>
            <p:txBody>
              <a:bodyPr>
                <a:prstTxWarp prst="textNoShape">
                  <a:avLst/>
                </a:prstTxWarp>
              </a:bodyPr>
              <a:lstStyle/>
              <a:p>
                <a:endParaRPr lang="en-US"/>
              </a:p>
            </p:txBody>
          </p:sp>
          <p:sp>
            <p:nvSpPr>
              <p:cNvPr id="205045" name="Oval 245"/>
              <p:cNvSpPr>
                <a:spLocks noChangeArrowheads="1"/>
              </p:cNvSpPr>
              <p:nvPr/>
            </p:nvSpPr>
            <p:spPr bwMode="auto">
              <a:xfrm>
                <a:off x="10104" y="10278"/>
                <a:ext cx="137" cy="138"/>
              </a:xfrm>
              <a:prstGeom prst="ellipse">
                <a:avLst/>
              </a:prstGeom>
              <a:solidFill>
                <a:srgbClr val="FF0000"/>
              </a:solidFill>
              <a:ln w="9525">
                <a:solidFill>
                  <a:srgbClr val="FF0000"/>
                </a:solidFill>
                <a:round/>
                <a:headEnd/>
                <a:tailEnd/>
              </a:ln>
            </p:spPr>
            <p:txBody>
              <a:bodyPr>
                <a:prstTxWarp prst="textNoShape">
                  <a:avLst/>
                </a:prstTxWarp>
              </a:bodyPr>
              <a:lstStyle/>
              <a:p>
                <a:endParaRPr lang="en-US"/>
              </a:p>
            </p:txBody>
          </p:sp>
        </p:grpSp>
        <p:sp>
          <p:nvSpPr>
            <p:cNvPr id="205046" name="Text Box 246"/>
            <p:cNvSpPr txBox="1">
              <a:spLocks noChangeArrowheads="1"/>
            </p:cNvSpPr>
            <p:nvPr/>
          </p:nvSpPr>
          <p:spPr bwMode="auto">
            <a:xfrm>
              <a:off x="4018040" y="2121520"/>
              <a:ext cx="2263140" cy="543348"/>
            </a:xfrm>
            <a:prstGeom prst="rect">
              <a:avLst/>
            </a:prstGeom>
            <a:noFill/>
            <a:ln w="9525">
              <a:noFill/>
              <a:miter lim="800000"/>
              <a:headEnd/>
              <a:tailEnd/>
            </a:ln>
          </p:spPr>
          <p:txBody>
            <a:bodyPr lIns="101882" tIns="50941" rIns="101882" bIns="50941">
              <a:prstTxWarp prst="textNoShape">
                <a:avLst/>
              </a:prstTxWarp>
            </a:bodyPr>
            <a:lstStyle/>
            <a:p>
              <a:pPr algn="r" eaLnBrk="1" hangingPunct="1"/>
              <a:r>
                <a:rPr lang="en-US" dirty="0" err="1">
                  <a:solidFill>
                    <a:srgbClr val="FF0000"/>
                  </a:solidFill>
                  <a:latin typeface="Symbol" charset="2"/>
                </a:rPr>
                <a:t>l</a:t>
              </a:r>
              <a:r>
                <a:rPr lang="en-US" dirty="0" err="1">
                  <a:solidFill>
                    <a:srgbClr val="FF0000"/>
                  </a:solidFill>
                  <a:latin typeface="Arial" charset="0"/>
                </a:rPr>
                <a:t>'</a:t>
              </a:r>
              <a:r>
                <a:rPr lang="en-US" baseline="-25000" dirty="0" err="1">
                  <a:solidFill>
                    <a:srgbClr val="FF0000"/>
                  </a:solidFill>
                  <a:latin typeface="Arial" charset="0"/>
                </a:rPr>
                <a:t>in</a:t>
              </a:r>
              <a:r>
                <a:rPr lang="en-US" sz="1600" baseline="-25000" dirty="0">
                  <a:solidFill>
                    <a:srgbClr val="FF0000"/>
                  </a:solidFill>
                  <a:latin typeface="Arial" charset="0"/>
                </a:rPr>
                <a:t> </a:t>
              </a:r>
              <a:r>
                <a:rPr lang="en-US" sz="1600" dirty="0">
                  <a:solidFill>
                    <a:srgbClr val="FF0000"/>
                  </a:solidFill>
                  <a:latin typeface="Arial" charset="0"/>
                </a:rPr>
                <a:t>: original data, plus retransmitted data</a:t>
              </a:r>
              <a:endParaRPr lang="en-US" sz="1600" dirty="0"/>
            </a:p>
          </p:txBody>
        </p:sp>
        <p:sp>
          <p:nvSpPr>
            <p:cNvPr id="205047" name="Line 247"/>
            <p:cNvSpPr>
              <a:spLocks noChangeShapeType="1"/>
            </p:cNvSpPr>
            <p:nvPr/>
          </p:nvSpPr>
          <p:spPr bwMode="auto">
            <a:xfrm flipH="1">
              <a:off x="3805386" y="2319142"/>
              <a:ext cx="335280" cy="43180"/>
            </a:xfrm>
            <a:prstGeom prst="line">
              <a:avLst/>
            </a:prstGeom>
            <a:noFill/>
            <a:ln w="9525">
              <a:solidFill>
                <a:srgbClr val="000000"/>
              </a:solidFill>
              <a:round/>
              <a:headEnd/>
              <a:tailEnd type="triangle" w="med" len="med"/>
            </a:ln>
          </p:spPr>
          <p:txBody>
            <a:bodyPr lIns="101882" tIns="50941" rIns="101882" bIns="50941">
              <a:prstTxWarp prst="textNoShape">
                <a:avLst/>
              </a:prstTxWarp>
            </a:bodyPr>
            <a:lstStyle/>
            <a:p>
              <a:endParaRPr lang="en-US"/>
            </a:p>
          </p:txBody>
        </p:sp>
        <p:sp>
          <p:nvSpPr>
            <p:cNvPr id="205048" name="Oval 248"/>
            <p:cNvSpPr>
              <a:spLocks noChangeArrowheads="1"/>
            </p:cNvSpPr>
            <p:nvPr/>
          </p:nvSpPr>
          <p:spPr bwMode="auto">
            <a:xfrm>
              <a:off x="5429399" y="4470945"/>
              <a:ext cx="1171734" cy="266277"/>
            </a:xfrm>
            <a:prstGeom prst="ellipse">
              <a:avLst/>
            </a:prstGeom>
            <a:solidFill>
              <a:srgbClr val="C0C0C0"/>
            </a:solidFill>
            <a:ln w="12700">
              <a:solidFill>
                <a:srgbClr val="808080"/>
              </a:solidFill>
              <a:round/>
              <a:headEnd/>
              <a:tailEnd/>
            </a:ln>
          </p:spPr>
          <p:txBody>
            <a:bodyPr wrap="none" lIns="101882" tIns="50941" rIns="101882" bIns="50941" anchor="ctr">
              <a:prstTxWarp prst="textNoShape">
                <a:avLst/>
              </a:prstTxWarp>
            </a:bodyPr>
            <a:lstStyle/>
            <a:p>
              <a:endParaRPr lang="en-US"/>
            </a:p>
          </p:txBody>
        </p:sp>
        <p:sp>
          <p:nvSpPr>
            <p:cNvPr id="205049" name="Line 249"/>
            <p:cNvSpPr>
              <a:spLocks noChangeShapeType="1"/>
            </p:cNvSpPr>
            <p:nvPr/>
          </p:nvSpPr>
          <p:spPr bwMode="auto">
            <a:xfrm>
              <a:off x="5429398" y="4449355"/>
              <a:ext cx="1747" cy="165523"/>
            </a:xfrm>
            <a:prstGeom prst="line">
              <a:avLst/>
            </a:prstGeom>
            <a:noFill/>
            <a:ln w="12700">
              <a:solidFill>
                <a:srgbClr val="000000"/>
              </a:solidFill>
              <a:round/>
              <a:headEnd/>
              <a:tailEnd/>
            </a:ln>
          </p:spPr>
          <p:txBody>
            <a:bodyPr wrap="none" lIns="101882" tIns="50941" rIns="101882" bIns="50941" anchor="ctr">
              <a:prstTxWarp prst="textNoShape">
                <a:avLst/>
              </a:prstTxWarp>
            </a:bodyPr>
            <a:lstStyle/>
            <a:p>
              <a:endParaRPr lang="en-US"/>
            </a:p>
          </p:txBody>
        </p:sp>
        <p:sp>
          <p:nvSpPr>
            <p:cNvPr id="205050" name="Line 250"/>
            <p:cNvSpPr>
              <a:spLocks noChangeShapeType="1"/>
            </p:cNvSpPr>
            <p:nvPr/>
          </p:nvSpPr>
          <p:spPr bwMode="auto">
            <a:xfrm>
              <a:off x="6601133" y="4449355"/>
              <a:ext cx="0" cy="165523"/>
            </a:xfrm>
            <a:prstGeom prst="line">
              <a:avLst/>
            </a:prstGeom>
            <a:noFill/>
            <a:ln w="12700">
              <a:solidFill>
                <a:srgbClr val="808080"/>
              </a:solidFill>
              <a:round/>
              <a:headEnd/>
              <a:tailEnd/>
            </a:ln>
          </p:spPr>
          <p:txBody>
            <a:bodyPr wrap="none" lIns="101882" tIns="50941" rIns="101882" bIns="50941" anchor="ctr">
              <a:prstTxWarp prst="textNoShape">
                <a:avLst/>
              </a:prstTxWarp>
            </a:bodyPr>
            <a:lstStyle/>
            <a:p>
              <a:endParaRPr lang="en-US"/>
            </a:p>
          </p:txBody>
        </p:sp>
        <p:sp>
          <p:nvSpPr>
            <p:cNvPr id="205051" name="Rectangle 251"/>
            <p:cNvSpPr>
              <a:spLocks noChangeArrowheads="1"/>
            </p:cNvSpPr>
            <p:nvPr/>
          </p:nvSpPr>
          <p:spPr bwMode="auto">
            <a:xfrm>
              <a:off x="5429399" y="4449356"/>
              <a:ext cx="277654" cy="161925"/>
            </a:xfrm>
            <a:prstGeom prst="rect">
              <a:avLst/>
            </a:prstGeom>
            <a:solidFill>
              <a:srgbClr val="C0C0C0"/>
            </a:solidFill>
            <a:ln w="12700">
              <a:noFill/>
              <a:miter lim="800000"/>
              <a:headEnd/>
              <a:tailEnd/>
            </a:ln>
          </p:spPr>
          <p:txBody>
            <a:bodyPr lIns="101882" tIns="50941" rIns="101882" bIns="50941" anchor="ctr">
              <a:prstTxWarp prst="textNoShape">
                <a:avLst/>
              </a:prstTxWarp>
            </a:bodyPr>
            <a:lstStyle/>
            <a:p>
              <a:pPr eaLnBrk="1" hangingPunct="1"/>
              <a:endParaRPr lang="en-US" sz="2200" dirty="0"/>
            </a:p>
          </p:txBody>
        </p:sp>
        <p:sp>
          <p:nvSpPr>
            <p:cNvPr id="205052" name="Rectangle 252"/>
            <p:cNvSpPr>
              <a:spLocks noChangeArrowheads="1"/>
            </p:cNvSpPr>
            <p:nvPr/>
          </p:nvSpPr>
          <p:spPr bwMode="auto">
            <a:xfrm>
              <a:off x="6246644" y="4438561"/>
              <a:ext cx="354489" cy="161925"/>
            </a:xfrm>
            <a:prstGeom prst="rect">
              <a:avLst/>
            </a:prstGeom>
            <a:solidFill>
              <a:srgbClr val="C0C0C0"/>
            </a:solidFill>
            <a:ln w="12700">
              <a:noFill/>
              <a:miter lim="800000"/>
              <a:headEnd/>
              <a:tailEnd/>
            </a:ln>
          </p:spPr>
          <p:txBody>
            <a:bodyPr lIns="101882" tIns="50941" rIns="101882" bIns="50941" anchor="ctr">
              <a:prstTxWarp prst="textNoShape">
                <a:avLst/>
              </a:prstTxWarp>
            </a:bodyPr>
            <a:lstStyle/>
            <a:p>
              <a:pPr eaLnBrk="1" hangingPunct="1"/>
              <a:endParaRPr lang="en-US" sz="2200" dirty="0"/>
            </a:p>
          </p:txBody>
        </p:sp>
        <p:sp>
          <p:nvSpPr>
            <p:cNvPr id="205053" name="Oval 253"/>
            <p:cNvSpPr>
              <a:spLocks noChangeArrowheads="1"/>
            </p:cNvSpPr>
            <p:nvPr/>
          </p:nvSpPr>
          <p:spPr bwMode="auto">
            <a:xfrm>
              <a:off x="5408444" y="4258643"/>
              <a:ext cx="1169988" cy="309457"/>
            </a:xfrm>
            <a:prstGeom prst="ellipse">
              <a:avLst/>
            </a:prstGeom>
            <a:solidFill>
              <a:srgbClr val="C0C0C0"/>
            </a:solidFill>
            <a:ln w="12700">
              <a:solidFill>
                <a:srgbClr val="808080"/>
              </a:solidFill>
              <a:round/>
              <a:headEnd/>
              <a:tailEnd/>
            </a:ln>
          </p:spPr>
          <p:txBody>
            <a:bodyPr wrap="none" lIns="101882" tIns="50941" rIns="101882" bIns="50941" anchor="ctr">
              <a:prstTxWarp prst="textNoShape">
                <a:avLst/>
              </a:prstTxWarp>
            </a:bodyPr>
            <a:lstStyle/>
            <a:p>
              <a:endParaRPr lang="en-US"/>
            </a:p>
          </p:txBody>
        </p:sp>
        <p:grpSp>
          <p:nvGrpSpPr>
            <p:cNvPr id="18" name="Group 254"/>
            <p:cNvGrpSpPr>
              <a:grpSpLocks/>
            </p:cNvGrpSpPr>
            <p:nvPr/>
          </p:nvGrpSpPr>
          <p:grpSpPr bwMode="auto">
            <a:xfrm>
              <a:off x="5701814" y="4327012"/>
              <a:ext cx="579755" cy="179917"/>
              <a:chOff x="2848" y="848"/>
              <a:chExt cx="140" cy="98"/>
            </a:xfrm>
          </p:grpSpPr>
          <p:sp>
            <p:nvSpPr>
              <p:cNvPr id="205055" name="Line 255"/>
              <p:cNvSpPr>
                <a:spLocks noChangeShapeType="1"/>
              </p:cNvSpPr>
              <p:nvPr/>
            </p:nvSpPr>
            <p:spPr bwMode="auto">
              <a:xfrm flipV="1">
                <a:off x="2848" y="848"/>
                <a:ext cx="50" cy="2"/>
              </a:xfrm>
              <a:prstGeom prst="line">
                <a:avLst/>
              </a:prstGeom>
              <a:noFill/>
              <a:ln w="28575">
                <a:solidFill>
                  <a:srgbClr val="808080"/>
                </a:solidFill>
                <a:round/>
                <a:headEnd/>
                <a:tailEnd/>
              </a:ln>
            </p:spPr>
            <p:txBody>
              <a:bodyPr wrap="none" anchor="ctr">
                <a:prstTxWarp prst="textNoShape">
                  <a:avLst/>
                </a:prstTxWarp>
              </a:bodyPr>
              <a:lstStyle/>
              <a:p>
                <a:endParaRPr lang="en-US"/>
              </a:p>
            </p:txBody>
          </p:sp>
          <p:sp>
            <p:nvSpPr>
              <p:cNvPr id="205056" name="Line 256"/>
              <p:cNvSpPr>
                <a:spLocks noChangeShapeType="1"/>
              </p:cNvSpPr>
              <p:nvPr/>
            </p:nvSpPr>
            <p:spPr bwMode="auto">
              <a:xfrm>
                <a:off x="2944" y="946"/>
                <a:ext cx="44" cy="0"/>
              </a:xfrm>
              <a:prstGeom prst="line">
                <a:avLst/>
              </a:prstGeom>
              <a:noFill/>
              <a:ln w="28575">
                <a:solidFill>
                  <a:srgbClr val="808080"/>
                </a:solidFill>
                <a:round/>
                <a:headEnd/>
                <a:tailEnd/>
              </a:ln>
            </p:spPr>
            <p:txBody>
              <a:bodyPr wrap="none" anchor="ctr">
                <a:prstTxWarp prst="textNoShape">
                  <a:avLst/>
                </a:prstTxWarp>
              </a:bodyPr>
              <a:lstStyle/>
              <a:p>
                <a:endParaRPr lang="en-US"/>
              </a:p>
            </p:txBody>
          </p:sp>
          <p:sp>
            <p:nvSpPr>
              <p:cNvPr id="205057" name="Line 257"/>
              <p:cNvSpPr>
                <a:spLocks noChangeShapeType="1"/>
              </p:cNvSpPr>
              <p:nvPr/>
            </p:nvSpPr>
            <p:spPr bwMode="auto">
              <a:xfrm>
                <a:off x="2894" y="850"/>
                <a:ext cx="52" cy="96"/>
              </a:xfrm>
              <a:prstGeom prst="line">
                <a:avLst/>
              </a:prstGeom>
              <a:noFill/>
              <a:ln w="28575">
                <a:solidFill>
                  <a:srgbClr val="808080"/>
                </a:solidFill>
                <a:round/>
                <a:headEnd/>
                <a:tailEnd/>
              </a:ln>
            </p:spPr>
            <p:txBody>
              <a:bodyPr wrap="none" anchor="ctr">
                <a:prstTxWarp prst="textNoShape">
                  <a:avLst/>
                </a:prstTxWarp>
              </a:bodyPr>
              <a:lstStyle/>
              <a:p>
                <a:endParaRPr lang="en-US"/>
              </a:p>
            </p:txBody>
          </p:sp>
        </p:grpSp>
        <p:grpSp>
          <p:nvGrpSpPr>
            <p:cNvPr id="19" name="Group 258"/>
            <p:cNvGrpSpPr>
              <a:grpSpLocks/>
            </p:cNvGrpSpPr>
            <p:nvPr/>
          </p:nvGrpSpPr>
          <p:grpSpPr bwMode="auto">
            <a:xfrm flipV="1">
              <a:off x="5701814" y="4323414"/>
              <a:ext cx="579755" cy="181716"/>
              <a:chOff x="2848" y="848"/>
              <a:chExt cx="140" cy="98"/>
            </a:xfrm>
          </p:grpSpPr>
          <p:sp>
            <p:nvSpPr>
              <p:cNvPr id="205059" name="Line 259"/>
              <p:cNvSpPr>
                <a:spLocks noChangeShapeType="1"/>
              </p:cNvSpPr>
              <p:nvPr/>
            </p:nvSpPr>
            <p:spPr bwMode="auto">
              <a:xfrm flipV="1">
                <a:off x="2848" y="848"/>
                <a:ext cx="50" cy="2"/>
              </a:xfrm>
              <a:prstGeom prst="line">
                <a:avLst/>
              </a:prstGeom>
              <a:noFill/>
              <a:ln w="28575">
                <a:solidFill>
                  <a:srgbClr val="969696"/>
                </a:solidFill>
                <a:round/>
                <a:headEnd/>
                <a:tailEnd/>
              </a:ln>
            </p:spPr>
            <p:txBody>
              <a:bodyPr wrap="none" anchor="ctr">
                <a:prstTxWarp prst="textNoShape">
                  <a:avLst/>
                </a:prstTxWarp>
              </a:bodyPr>
              <a:lstStyle/>
              <a:p>
                <a:endParaRPr lang="en-US"/>
              </a:p>
            </p:txBody>
          </p:sp>
          <p:sp>
            <p:nvSpPr>
              <p:cNvPr id="205060" name="Line 260"/>
              <p:cNvSpPr>
                <a:spLocks noChangeShapeType="1"/>
              </p:cNvSpPr>
              <p:nvPr/>
            </p:nvSpPr>
            <p:spPr bwMode="auto">
              <a:xfrm>
                <a:off x="2944" y="946"/>
                <a:ext cx="44" cy="0"/>
              </a:xfrm>
              <a:prstGeom prst="line">
                <a:avLst/>
              </a:prstGeom>
              <a:noFill/>
              <a:ln w="28575">
                <a:solidFill>
                  <a:srgbClr val="969696"/>
                </a:solidFill>
                <a:round/>
                <a:headEnd/>
                <a:tailEnd/>
              </a:ln>
            </p:spPr>
            <p:txBody>
              <a:bodyPr wrap="none" anchor="ctr">
                <a:prstTxWarp prst="textNoShape">
                  <a:avLst/>
                </a:prstTxWarp>
              </a:bodyPr>
              <a:lstStyle/>
              <a:p>
                <a:endParaRPr lang="en-US"/>
              </a:p>
            </p:txBody>
          </p:sp>
          <p:sp>
            <p:nvSpPr>
              <p:cNvPr id="205061" name="Line 261"/>
              <p:cNvSpPr>
                <a:spLocks noChangeShapeType="1"/>
              </p:cNvSpPr>
              <p:nvPr/>
            </p:nvSpPr>
            <p:spPr bwMode="auto">
              <a:xfrm>
                <a:off x="2894" y="850"/>
                <a:ext cx="52" cy="96"/>
              </a:xfrm>
              <a:prstGeom prst="line">
                <a:avLst/>
              </a:prstGeom>
              <a:noFill/>
              <a:ln w="28575">
                <a:solidFill>
                  <a:srgbClr val="969696"/>
                </a:solidFill>
                <a:round/>
                <a:headEnd/>
                <a:tailEnd/>
              </a:ln>
            </p:spPr>
            <p:txBody>
              <a:bodyPr wrap="none" anchor="ctr">
                <a:prstTxWarp prst="textNoShape">
                  <a:avLst/>
                </a:prstTxWarp>
              </a:bodyPr>
              <a:lstStyle/>
              <a:p>
                <a:endParaRPr lang="en-US"/>
              </a:p>
            </p:txBody>
          </p:sp>
        </p:grpSp>
        <p:grpSp>
          <p:nvGrpSpPr>
            <p:cNvPr id="20" name="Group 262"/>
            <p:cNvGrpSpPr>
              <a:grpSpLocks/>
            </p:cNvGrpSpPr>
            <p:nvPr/>
          </p:nvGrpSpPr>
          <p:grpSpPr bwMode="auto">
            <a:xfrm rot="7844936">
              <a:off x="5696444" y="4476740"/>
              <a:ext cx="365230" cy="263684"/>
              <a:chOff x="11283" y="10423"/>
              <a:chExt cx="475" cy="374"/>
            </a:xfrm>
          </p:grpSpPr>
          <p:sp>
            <p:nvSpPr>
              <p:cNvPr id="205063" name="Rectangle 263"/>
              <p:cNvSpPr>
                <a:spLocks noChangeArrowheads="1"/>
              </p:cNvSpPr>
              <p:nvPr/>
            </p:nvSpPr>
            <p:spPr bwMode="auto">
              <a:xfrm>
                <a:off x="11283" y="10423"/>
                <a:ext cx="475" cy="374"/>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205064" name="Line 264"/>
              <p:cNvSpPr>
                <a:spLocks noChangeShapeType="1"/>
              </p:cNvSpPr>
              <p:nvPr/>
            </p:nvSpPr>
            <p:spPr bwMode="auto">
              <a:xfrm>
                <a:off x="11686"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65" name="Line 265"/>
              <p:cNvSpPr>
                <a:spLocks noChangeShapeType="1"/>
              </p:cNvSpPr>
              <p:nvPr/>
            </p:nvSpPr>
            <p:spPr bwMode="auto">
              <a:xfrm>
                <a:off x="11621"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66" name="Line 266"/>
              <p:cNvSpPr>
                <a:spLocks noChangeShapeType="1"/>
              </p:cNvSpPr>
              <p:nvPr/>
            </p:nvSpPr>
            <p:spPr bwMode="auto">
              <a:xfrm>
                <a:off x="11556"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67" name="Line 267"/>
              <p:cNvSpPr>
                <a:spLocks noChangeShapeType="1"/>
              </p:cNvSpPr>
              <p:nvPr/>
            </p:nvSpPr>
            <p:spPr bwMode="auto">
              <a:xfrm>
                <a:off x="11491" y="10495"/>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68" name="Line 268"/>
              <p:cNvSpPr>
                <a:spLocks noChangeShapeType="1"/>
              </p:cNvSpPr>
              <p:nvPr/>
            </p:nvSpPr>
            <p:spPr bwMode="auto">
              <a:xfrm>
                <a:off x="11426" y="10495"/>
                <a:ext cx="2"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69" name="Line 269"/>
              <p:cNvSpPr>
                <a:spLocks noChangeShapeType="1"/>
              </p:cNvSpPr>
              <p:nvPr/>
            </p:nvSpPr>
            <p:spPr bwMode="auto">
              <a:xfrm>
                <a:off x="11360" y="10495"/>
                <a:ext cx="3" cy="231"/>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205070" name="Line 270"/>
            <p:cNvSpPr>
              <a:spLocks noChangeShapeType="1"/>
            </p:cNvSpPr>
            <p:nvPr/>
          </p:nvSpPr>
          <p:spPr bwMode="auto">
            <a:xfrm flipH="1" flipV="1">
              <a:off x="4400858" y="5449692"/>
              <a:ext cx="2179320" cy="21590"/>
            </a:xfrm>
            <a:prstGeom prst="line">
              <a:avLst/>
            </a:prstGeom>
            <a:noFill/>
            <a:ln w="19050">
              <a:solidFill>
                <a:srgbClr val="000000"/>
              </a:solidFill>
              <a:round/>
              <a:headEnd/>
              <a:tailEnd/>
            </a:ln>
          </p:spPr>
          <p:txBody>
            <a:bodyPr lIns="101882" tIns="50941" rIns="101882" bIns="50941">
              <a:prstTxWarp prst="textNoShape">
                <a:avLst/>
              </a:prstTxWarp>
            </a:bodyPr>
            <a:lstStyle/>
            <a:p>
              <a:endParaRPr lang="en-US"/>
            </a:p>
          </p:txBody>
        </p:sp>
        <p:sp>
          <p:nvSpPr>
            <p:cNvPr id="205071" name="Line 271"/>
            <p:cNvSpPr>
              <a:spLocks noChangeShapeType="1"/>
            </p:cNvSpPr>
            <p:nvPr/>
          </p:nvSpPr>
          <p:spPr bwMode="auto">
            <a:xfrm flipH="1">
              <a:off x="5081895" y="4715632"/>
              <a:ext cx="682783" cy="744855"/>
            </a:xfrm>
            <a:prstGeom prst="line">
              <a:avLst/>
            </a:prstGeom>
            <a:noFill/>
            <a:ln w="19050">
              <a:solidFill>
                <a:srgbClr val="000000"/>
              </a:solidFill>
              <a:round/>
              <a:headEnd/>
              <a:tailEnd/>
            </a:ln>
          </p:spPr>
          <p:txBody>
            <a:bodyPr lIns="101882" tIns="50941" rIns="101882" bIns="50941">
              <a:prstTxWarp prst="textNoShape">
                <a:avLst/>
              </a:prstTxWarp>
            </a:bodyPr>
            <a:lstStyle/>
            <a:p>
              <a:endParaRPr lang="en-US"/>
            </a:p>
          </p:txBody>
        </p:sp>
        <p:sp>
          <p:nvSpPr>
            <p:cNvPr id="205072" name="Freeform 272"/>
            <p:cNvSpPr>
              <a:spLocks/>
            </p:cNvSpPr>
            <p:nvPr/>
          </p:nvSpPr>
          <p:spPr bwMode="auto">
            <a:xfrm>
              <a:off x="3709343" y="2168012"/>
              <a:ext cx="3635693" cy="3238500"/>
            </a:xfrm>
            <a:custGeom>
              <a:avLst/>
              <a:gdLst/>
              <a:ahLst/>
              <a:cxnLst>
                <a:cxn ang="0">
                  <a:pos x="0" y="0"/>
                </a:cxn>
                <a:cxn ang="0">
                  <a:pos x="0" y="1320"/>
                </a:cxn>
                <a:cxn ang="0">
                  <a:pos x="1230" y="1350"/>
                </a:cxn>
                <a:cxn ang="0">
                  <a:pos x="495" y="2040"/>
                </a:cxn>
                <a:cxn ang="0">
                  <a:pos x="4515" y="2115"/>
                </a:cxn>
                <a:cxn ang="0">
                  <a:pos x="2220" y="4500"/>
                </a:cxn>
                <a:cxn ang="0">
                  <a:pos x="5205" y="4500"/>
                </a:cxn>
                <a:cxn ang="0">
                  <a:pos x="5205" y="3405"/>
                </a:cxn>
              </a:cxnLst>
              <a:rect l="0" t="0" r="r" b="b"/>
              <a:pathLst>
                <a:path w="5205" h="4500">
                  <a:moveTo>
                    <a:pt x="0" y="0"/>
                  </a:moveTo>
                  <a:lnTo>
                    <a:pt x="0" y="1320"/>
                  </a:lnTo>
                  <a:lnTo>
                    <a:pt x="1230" y="1350"/>
                  </a:lnTo>
                  <a:lnTo>
                    <a:pt x="495" y="2040"/>
                  </a:lnTo>
                  <a:lnTo>
                    <a:pt x="4515" y="2115"/>
                  </a:lnTo>
                  <a:lnTo>
                    <a:pt x="2220" y="4500"/>
                  </a:lnTo>
                  <a:lnTo>
                    <a:pt x="5205" y="4500"/>
                  </a:lnTo>
                  <a:lnTo>
                    <a:pt x="5205" y="3405"/>
                  </a:lnTo>
                </a:path>
              </a:pathLst>
            </a:custGeom>
            <a:noFill/>
            <a:ln w="38100" cmpd="sng">
              <a:solidFill>
                <a:srgbClr val="FF0000"/>
              </a:solidFill>
              <a:round/>
              <a:headEnd type="none" w="med" len="med"/>
              <a:tailEnd type="triangle" w="med" len="med"/>
            </a:ln>
          </p:spPr>
          <p:txBody>
            <a:bodyPr lIns="101882" tIns="50941" rIns="101882" bIns="50941">
              <a:prstTxWarp prst="textNoShape">
                <a:avLst/>
              </a:prstTxWarp>
            </a:bodyPr>
            <a:lstStyle/>
            <a:p>
              <a:endParaRPr lang="en-US"/>
            </a:p>
          </p:txBody>
        </p:sp>
        <p:sp>
          <p:nvSpPr>
            <p:cNvPr id="205073" name="Oval 273"/>
            <p:cNvSpPr>
              <a:spLocks noChangeArrowheads="1"/>
            </p:cNvSpPr>
            <p:nvPr/>
          </p:nvSpPr>
          <p:spPr bwMode="auto">
            <a:xfrm>
              <a:off x="3492808" y="5377725"/>
              <a:ext cx="1168241" cy="266277"/>
            </a:xfrm>
            <a:prstGeom prst="ellipse">
              <a:avLst/>
            </a:prstGeom>
            <a:solidFill>
              <a:srgbClr val="C0C0C0"/>
            </a:solidFill>
            <a:ln w="12700">
              <a:solidFill>
                <a:srgbClr val="808080"/>
              </a:solidFill>
              <a:round/>
              <a:headEnd/>
              <a:tailEnd/>
            </a:ln>
          </p:spPr>
          <p:txBody>
            <a:bodyPr wrap="none" lIns="101882" tIns="50941" rIns="101882" bIns="50941" anchor="ctr">
              <a:prstTxWarp prst="textNoShape">
                <a:avLst/>
              </a:prstTxWarp>
            </a:bodyPr>
            <a:lstStyle/>
            <a:p>
              <a:endParaRPr lang="en-US"/>
            </a:p>
          </p:txBody>
        </p:sp>
        <p:sp>
          <p:nvSpPr>
            <p:cNvPr id="205074" name="Line 274"/>
            <p:cNvSpPr>
              <a:spLocks noChangeShapeType="1"/>
            </p:cNvSpPr>
            <p:nvPr/>
          </p:nvSpPr>
          <p:spPr bwMode="auto">
            <a:xfrm>
              <a:off x="3492808" y="5356135"/>
              <a:ext cx="0" cy="163725"/>
            </a:xfrm>
            <a:prstGeom prst="line">
              <a:avLst/>
            </a:prstGeom>
            <a:noFill/>
            <a:ln w="12700">
              <a:solidFill>
                <a:srgbClr val="000000"/>
              </a:solidFill>
              <a:round/>
              <a:headEnd/>
              <a:tailEnd/>
            </a:ln>
          </p:spPr>
          <p:txBody>
            <a:bodyPr wrap="none" lIns="101882" tIns="50941" rIns="101882" bIns="50941" anchor="ctr">
              <a:prstTxWarp prst="textNoShape">
                <a:avLst/>
              </a:prstTxWarp>
            </a:bodyPr>
            <a:lstStyle/>
            <a:p>
              <a:endParaRPr lang="en-US"/>
            </a:p>
          </p:txBody>
        </p:sp>
        <p:sp>
          <p:nvSpPr>
            <p:cNvPr id="205075" name="Line 275"/>
            <p:cNvSpPr>
              <a:spLocks noChangeShapeType="1"/>
            </p:cNvSpPr>
            <p:nvPr/>
          </p:nvSpPr>
          <p:spPr bwMode="auto">
            <a:xfrm>
              <a:off x="4661048" y="5356135"/>
              <a:ext cx="1747" cy="163725"/>
            </a:xfrm>
            <a:prstGeom prst="line">
              <a:avLst/>
            </a:prstGeom>
            <a:noFill/>
            <a:ln w="12700">
              <a:solidFill>
                <a:srgbClr val="808080"/>
              </a:solidFill>
              <a:round/>
              <a:headEnd/>
              <a:tailEnd/>
            </a:ln>
          </p:spPr>
          <p:txBody>
            <a:bodyPr wrap="none" lIns="101882" tIns="50941" rIns="101882" bIns="50941" anchor="ctr">
              <a:prstTxWarp prst="textNoShape">
                <a:avLst/>
              </a:prstTxWarp>
            </a:bodyPr>
            <a:lstStyle/>
            <a:p>
              <a:endParaRPr lang="en-US"/>
            </a:p>
          </p:txBody>
        </p:sp>
        <p:sp>
          <p:nvSpPr>
            <p:cNvPr id="205076" name="Rectangle 276"/>
            <p:cNvSpPr>
              <a:spLocks noChangeArrowheads="1"/>
            </p:cNvSpPr>
            <p:nvPr/>
          </p:nvSpPr>
          <p:spPr bwMode="auto">
            <a:xfrm>
              <a:off x="3492808" y="5356136"/>
              <a:ext cx="275908" cy="161925"/>
            </a:xfrm>
            <a:prstGeom prst="rect">
              <a:avLst/>
            </a:prstGeom>
            <a:solidFill>
              <a:srgbClr val="C0C0C0"/>
            </a:solidFill>
            <a:ln w="12700">
              <a:noFill/>
              <a:miter lim="800000"/>
              <a:headEnd/>
              <a:tailEnd/>
            </a:ln>
          </p:spPr>
          <p:txBody>
            <a:bodyPr lIns="101882" tIns="50941" rIns="101882" bIns="50941" anchor="ctr">
              <a:prstTxWarp prst="textNoShape">
                <a:avLst/>
              </a:prstTxWarp>
            </a:bodyPr>
            <a:lstStyle/>
            <a:p>
              <a:pPr eaLnBrk="1" hangingPunct="1"/>
              <a:endParaRPr lang="en-US" sz="2200" dirty="0"/>
            </a:p>
          </p:txBody>
        </p:sp>
        <p:sp>
          <p:nvSpPr>
            <p:cNvPr id="205077" name="Rectangle 277"/>
            <p:cNvSpPr>
              <a:spLocks noChangeArrowheads="1"/>
            </p:cNvSpPr>
            <p:nvPr/>
          </p:nvSpPr>
          <p:spPr bwMode="auto">
            <a:xfrm>
              <a:off x="4306560" y="5345341"/>
              <a:ext cx="354488" cy="161925"/>
            </a:xfrm>
            <a:prstGeom prst="rect">
              <a:avLst/>
            </a:prstGeom>
            <a:solidFill>
              <a:srgbClr val="C0C0C0"/>
            </a:solidFill>
            <a:ln w="12700">
              <a:noFill/>
              <a:miter lim="800000"/>
              <a:headEnd/>
              <a:tailEnd/>
            </a:ln>
          </p:spPr>
          <p:txBody>
            <a:bodyPr lIns="101882" tIns="50941" rIns="101882" bIns="50941" anchor="ctr">
              <a:prstTxWarp prst="textNoShape">
                <a:avLst/>
              </a:prstTxWarp>
            </a:bodyPr>
            <a:lstStyle/>
            <a:p>
              <a:pPr eaLnBrk="1" hangingPunct="1"/>
              <a:endParaRPr lang="en-US" sz="2200" dirty="0"/>
            </a:p>
          </p:txBody>
        </p:sp>
        <p:sp>
          <p:nvSpPr>
            <p:cNvPr id="205078" name="Oval 278"/>
            <p:cNvSpPr>
              <a:spLocks noChangeArrowheads="1"/>
            </p:cNvSpPr>
            <p:nvPr/>
          </p:nvSpPr>
          <p:spPr bwMode="auto">
            <a:xfrm>
              <a:off x="3480584" y="5165423"/>
              <a:ext cx="1169988" cy="309457"/>
            </a:xfrm>
            <a:prstGeom prst="ellipse">
              <a:avLst/>
            </a:prstGeom>
            <a:solidFill>
              <a:srgbClr val="C0C0C0"/>
            </a:solidFill>
            <a:ln w="12700">
              <a:solidFill>
                <a:srgbClr val="808080"/>
              </a:solidFill>
              <a:round/>
              <a:headEnd/>
              <a:tailEnd/>
            </a:ln>
          </p:spPr>
          <p:txBody>
            <a:bodyPr wrap="none" lIns="101882" tIns="50941" rIns="101882" bIns="50941" anchor="ctr">
              <a:prstTxWarp prst="textNoShape">
                <a:avLst/>
              </a:prstTxWarp>
            </a:bodyPr>
            <a:lstStyle/>
            <a:p>
              <a:endParaRPr lang="en-US"/>
            </a:p>
          </p:txBody>
        </p:sp>
        <p:grpSp>
          <p:nvGrpSpPr>
            <p:cNvPr id="21" name="Group 279"/>
            <p:cNvGrpSpPr>
              <a:grpSpLocks/>
            </p:cNvGrpSpPr>
            <p:nvPr/>
          </p:nvGrpSpPr>
          <p:grpSpPr bwMode="auto">
            <a:xfrm>
              <a:off x="3763477" y="5233792"/>
              <a:ext cx="578009" cy="179917"/>
              <a:chOff x="2848" y="848"/>
              <a:chExt cx="140" cy="98"/>
            </a:xfrm>
          </p:grpSpPr>
          <p:sp>
            <p:nvSpPr>
              <p:cNvPr id="205080" name="Line 280"/>
              <p:cNvSpPr>
                <a:spLocks noChangeShapeType="1"/>
              </p:cNvSpPr>
              <p:nvPr/>
            </p:nvSpPr>
            <p:spPr bwMode="auto">
              <a:xfrm flipV="1">
                <a:off x="2848" y="848"/>
                <a:ext cx="50" cy="2"/>
              </a:xfrm>
              <a:prstGeom prst="line">
                <a:avLst/>
              </a:prstGeom>
              <a:noFill/>
              <a:ln w="28575">
                <a:solidFill>
                  <a:srgbClr val="808080"/>
                </a:solidFill>
                <a:round/>
                <a:headEnd/>
                <a:tailEnd/>
              </a:ln>
            </p:spPr>
            <p:txBody>
              <a:bodyPr wrap="none" anchor="ctr">
                <a:prstTxWarp prst="textNoShape">
                  <a:avLst/>
                </a:prstTxWarp>
              </a:bodyPr>
              <a:lstStyle/>
              <a:p>
                <a:endParaRPr lang="en-US"/>
              </a:p>
            </p:txBody>
          </p:sp>
          <p:sp>
            <p:nvSpPr>
              <p:cNvPr id="205081" name="Line 281"/>
              <p:cNvSpPr>
                <a:spLocks noChangeShapeType="1"/>
              </p:cNvSpPr>
              <p:nvPr/>
            </p:nvSpPr>
            <p:spPr bwMode="auto">
              <a:xfrm>
                <a:off x="2944" y="946"/>
                <a:ext cx="44" cy="0"/>
              </a:xfrm>
              <a:prstGeom prst="line">
                <a:avLst/>
              </a:prstGeom>
              <a:noFill/>
              <a:ln w="28575">
                <a:solidFill>
                  <a:srgbClr val="808080"/>
                </a:solidFill>
                <a:round/>
                <a:headEnd/>
                <a:tailEnd/>
              </a:ln>
            </p:spPr>
            <p:txBody>
              <a:bodyPr wrap="none" anchor="ctr">
                <a:prstTxWarp prst="textNoShape">
                  <a:avLst/>
                </a:prstTxWarp>
              </a:bodyPr>
              <a:lstStyle/>
              <a:p>
                <a:endParaRPr lang="en-US"/>
              </a:p>
            </p:txBody>
          </p:sp>
          <p:sp>
            <p:nvSpPr>
              <p:cNvPr id="205082" name="Line 282"/>
              <p:cNvSpPr>
                <a:spLocks noChangeShapeType="1"/>
              </p:cNvSpPr>
              <p:nvPr/>
            </p:nvSpPr>
            <p:spPr bwMode="auto">
              <a:xfrm>
                <a:off x="2894" y="850"/>
                <a:ext cx="52" cy="96"/>
              </a:xfrm>
              <a:prstGeom prst="line">
                <a:avLst/>
              </a:prstGeom>
              <a:noFill/>
              <a:ln w="28575">
                <a:solidFill>
                  <a:srgbClr val="808080"/>
                </a:solidFill>
                <a:round/>
                <a:headEnd/>
                <a:tailEnd/>
              </a:ln>
            </p:spPr>
            <p:txBody>
              <a:bodyPr wrap="none" anchor="ctr">
                <a:prstTxWarp prst="textNoShape">
                  <a:avLst/>
                </a:prstTxWarp>
              </a:bodyPr>
              <a:lstStyle/>
              <a:p>
                <a:endParaRPr lang="en-US"/>
              </a:p>
            </p:txBody>
          </p:sp>
        </p:grpSp>
        <p:grpSp>
          <p:nvGrpSpPr>
            <p:cNvPr id="22" name="Group 283"/>
            <p:cNvGrpSpPr>
              <a:grpSpLocks/>
            </p:cNvGrpSpPr>
            <p:nvPr/>
          </p:nvGrpSpPr>
          <p:grpSpPr bwMode="auto">
            <a:xfrm flipV="1">
              <a:off x="3763477" y="5230193"/>
              <a:ext cx="578009" cy="179917"/>
              <a:chOff x="2848" y="848"/>
              <a:chExt cx="140" cy="98"/>
            </a:xfrm>
          </p:grpSpPr>
          <p:sp>
            <p:nvSpPr>
              <p:cNvPr id="205084" name="Line 284"/>
              <p:cNvSpPr>
                <a:spLocks noChangeShapeType="1"/>
              </p:cNvSpPr>
              <p:nvPr/>
            </p:nvSpPr>
            <p:spPr bwMode="auto">
              <a:xfrm flipV="1">
                <a:off x="2848" y="848"/>
                <a:ext cx="50" cy="2"/>
              </a:xfrm>
              <a:prstGeom prst="line">
                <a:avLst/>
              </a:prstGeom>
              <a:noFill/>
              <a:ln w="28575">
                <a:solidFill>
                  <a:srgbClr val="969696"/>
                </a:solidFill>
                <a:round/>
                <a:headEnd/>
                <a:tailEnd/>
              </a:ln>
            </p:spPr>
            <p:txBody>
              <a:bodyPr wrap="none" anchor="ctr">
                <a:prstTxWarp prst="textNoShape">
                  <a:avLst/>
                </a:prstTxWarp>
              </a:bodyPr>
              <a:lstStyle/>
              <a:p>
                <a:endParaRPr lang="en-US"/>
              </a:p>
            </p:txBody>
          </p:sp>
          <p:sp>
            <p:nvSpPr>
              <p:cNvPr id="205085" name="Line 285"/>
              <p:cNvSpPr>
                <a:spLocks noChangeShapeType="1"/>
              </p:cNvSpPr>
              <p:nvPr/>
            </p:nvSpPr>
            <p:spPr bwMode="auto">
              <a:xfrm>
                <a:off x="2944" y="946"/>
                <a:ext cx="44" cy="0"/>
              </a:xfrm>
              <a:prstGeom prst="line">
                <a:avLst/>
              </a:prstGeom>
              <a:noFill/>
              <a:ln w="28575">
                <a:solidFill>
                  <a:srgbClr val="969696"/>
                </a:solidFill>
                <a:round/>
                <a:headEnd/>
                <a:tailEnd/>
              </a:ln>
            </p:spPr>
            <p:txBody>
              <a:bodyPr wrap="none" anchor="ctr">
                <a:prstTxWarp prst="textNoShape">
                  <a:avLst/>
                </a:prstTxWarp>
              </a:bodyPr>
              <a:lstStyle/>
              <a:p>
                <a:endParaRPr lang="en-US"/>
              </a:p>
            </p:txBody>
          </p:sp>
          <p:sp>
            <p:nvSpPr>
              <p:cNvPr id="205086" name="Line 286"/>
              <p:cNvSpPr>
                <a:spLocks noChangeShapeType="1"/>
              </p:cNvSpPr>
              <p:nvPr/>
            </p:nvSpPr>
            <p:spPr bwMode="auto">
              <a:xfrm>
                <a:off x="2894" y="850"/>
                <a:ext cx="52" cy="96"/>
              </a:xfrm>
              <a:prstGeom prst="line">
                <a:avLst/>
              </a:prstGeom>
              <a:noFill/>
              <a:ln w="28575">
                <a:solidFill>
                  <a:srgbClr val="969696"/>
                </a:solidFill>
                <a:round/>
                <a:headEnd/>
                <a:tailEnd/>
              </a:ln>
            </p:spPr>
            <p:txBody>
              <a:bodyPr wrap="none" anchor="ctr">
                <a:prstTxWarp prst="textNoShape">
                  <a:avLst/>
                </a:prstTxWarp>
              </a:bodyPr>
              <a:lstStyle/>
              <a:p>
                <a:endParaRPr lang="en-US"/>
              </a:p>
            </p:txBody>
          </p:sp>
        </p:grpSp>
        <p:grpSp>
          <p:nvGrpSpPr>
            <p:cNvPr id="23" name="Group 287"/>
            <p:cNvGrpSpPr>
              <a:grpSpLocks/>
            </p:cNvGrpSpPr>
            <p:nvPr/>
          </p:nvGrpSpPr>
          <p:grpSpPr bwMode="auto">
            <a:xfrm>
              <a:off x="3562658" y="5309357"/>
              <a:ext cx="347503" cy="280670"/>
              <a:chOff x="11283" y="10423"/>
              <a:chExt cx="475" cy="374"/>
            </a:xfrm>
          </p:grpSpPr>
          <p:sp>
            <p:nvSpPr>
              <p:cNvPr id="205088" name="Rectangle 288"/>
              <p:cNvSpPr>
                <a:spLocks noChangeArrowheads="1"/>
              </p:cNvSpPr>
              <p:nvPr/>
            </p:nvSpPr>
            <p:spPr bwMode="auto">
              <a:xfrm>
                <a:off x="11283" y="10423"/>
                <a:ext cx="475" cy="374"/>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205089" name="Line 289"/>
              <p:cNvSpPr>
                <a:spLocks noChangeShapeType="1"/>
              </p:cNvSpPr>
              <p:nvPr/>
            </p:nvSpPr>
            <p:spPr bwMode="auto">
              <a:xfrm>
                <a:off x="11686"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90" name="Line 290"/>
              <p:cNvSpPr>
                <a:spLocks noChangeShapeType="1"/>
              </p:cNvSpPr>
              <p:nvPr/>
            </p:nvSpPr>
            <p:spPr bwMode="auto">
              <a:xfrm>
                <a:off x="11621"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91" name="Line 291"/>
              <p:cNvSpPr>
                <a:spLocks noChangeShapeType="1"/>
              </p:cNvSpPr>
              <p:nvPr/>
            </p:nvSpPr>
            <p:spPr bwMode="auto">
              <a:xfrm>
                <a:off x="11556"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92" name="Line 292"/>
              <p:cNvSpPr>
                <a:spLocks noChangeShapeType="1"/>
              </p:cNvSpPr>
              <p:nvPr/>
            </p:nvSpPr>
            <p:spPr bwMode="auto">
              <a:xfrm>
                <a:off x="11491" y="10495"/>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93" name="Line 293"/>
              <p:cNvSpPr>
                <a:spLocks noChangeShapeType="1"/>
              </p:cNvSpPr>
              <p:nvPr/>
            </p:nvSpPr>
            <p:spPr bwMode="auto">
              <a:xfrm>
                <a:off x="11426" y="10495"/>
                <a:ext cx="2"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094" name="Line 294"/>
              <p:cNvSpPr>
                <a:spLocks noChangeShapeType="1"/>
              </p:cNvSpPr>
              <p:nvPr/>
            </p:nvSpPr>
            <p:spPr bwMode="auto">
              <a:xfrm>
                <a:off x="11360" y="10495"/>
                <a:ext cx="3" cy="231"/>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205095" name="Oval 295"/>
            <p:cNvSpPr>
              <a:spLocks noChangeArrowheads="1"/>
            </p:cNvSpPr>
            <p:nvPr/>
          </p:nvSpPr>
          <p:spPr bwMode="auto">
            <a:xfrm>
              <a:off x="2789069" y="4319816"/>
              <a:ext cx="1169988" cy="264478"/>
            </a:xfrm>
            <a:prstGeom prst="ellipse">
              <a:avLst/>
            </a:prstGeom>
            <a:solidFill>
              <a:srgbClr val="C0C0C0"/>
            </a:solidFill>
            <a:ln w="12700">
              <a:solidFill>
                <a:srgbClr val="808080"/>
              </a:solidFill>
              <a:round/>
              <a:headEnd/>
              <a:tailEnd/>
            </a:ln>
          </p:spPr>
          <p:txBody>
            <a:bodyPr wrap="none" lIns="101882" tIns="50941" rIns="101882" bIns="50941" anchor="ctr">
              <a:prstTxWarp prst="textNoShape">
                <a:avLst/>
              </a:prstTxWarp>
            </a:bodyPr>
            <a:lstStyle/>
            <a:p>
              <a:endParaRPr lang="en-US"/>
            </a:p>
          </p:txBody>
        </p:sp>
        <p:sp>
          <p:nvSpPr>
            <p:cNvPr id="205096" name="Line 296"/>
            <p:cNvSpPr>
              <a:spLocks noChangeShapeType="1"/>
            </p:cNvSpPr>
            <p:nvPr/>
          </p:nvSpPr>
          <p:spPr bwMode="auto">
            <a:xfrm>
              <a:off x="2789068" y="4298225"/>
              <a:ext cx="1747" cy="163725"/>
            </a:xfrm>
            <a:prstGeom prst="line">
              <a:avLst/>
            </a:prstGeom>
            <a:noFill/>
            <a:ln w="12700">
              <a:solidFill>
                <a:srgbClr val="000000"/>
              </a:solidFill>
              <a:round/>
              <a:headEnd/>
              <a:tailEnd/>
            </a:ln>
          </p:spPr>
          <p:txBody>
            <a:bodyPr wrap="none" lIns="101882" tIns="50941" rIns="101882" bIns="50941" anchor="ctr">
              <a:prstTxWarp prst="textNoShape">
                <a:avLst/>
              </a:prstTxWarp>
            </a:bodyPr>
            <a:lstStyle/>
            <a:p>
              <a:endParaRPr lang="en-US"/>
            </a:p>
          </p:txBody>
        </p:sp>
        <p:sp>
          <p:nvSpPr>
            <p:cNvPr id="205097" name="Line 297"/>
            <p:cNvSpPr>
              <a:spLocks noChangeShapeType="1"/>
            </p:cNvSpPr>
            <p:nvPr/>
          </p:nvSpPr>
          <p:spPr bwMode="auto">
            <a:xfrm>
              <a:off x="3959056" y="4298225"/>
              <a:ext cx="0" cy="163725"/>
            </a:xfrm>
            <a:prstGeom prst="line">
              <a:avLst/>
            </a:prstGeom>
            <a:noFill/>
            <a:ln w="12700">
              <a:solidFill>
                <a:srgbClr val="808080"/>
              </a:solidFill>
              <a:round/>
              <a:headEnd/>
              <a:tailEnd/>
            </a:ln>
          </p:spPr>
          <p:txBody>
            <a:bodyPr wrap="none" lIns="101882" tIns="50941" rIns="101882" bIns="50941" anchor="ctr">
              <a:prstTxWarp prst="textNoShape">
                <a:avLst/>
              </a:prstTxWarp>
            </a:bodyPr>
            <a:lstStyle/>
            <a:p>
              <a:endParaRPr lang="en-US"/>
            </a:p>
          </p:txBody>
        </p:sp>
        <p:sp>
          <p:nvSpPr>
            <p:cNvPr id="205098" name="Rectangle 298"/>
            <p:cNvSpPr>
              <a:spLocks noChangeArrowheads="1"/>
            </p:cNvSpPr>
            <p:nvPr/>
          </p:nvSpPr>
          <p:spPr bwMode="auto">
            <a:xfrm>
              <a:off x="2789069" y="4298225"/>
              <a:ext cx="277654" cy="160126"/>
            </a:xfrm>
            <a:prstGeom prst="rect">
              <a:avLst/>
            </a:prstGeom>
            <a:solidFill>
              <a:srgbClr val="C0C0C0"/>
            </a:solidFill>
            <a:ln w="12700">
              <a:noFill/>
              <a:miter lim="800000"/>
              <a:headEnd/>
              <a:tailEnd/>
            </a:ln>
          </p:spPr>
          <p:txBody>
            <a:bodyPr lIns="101882" tIns="50941" rIns="101882" bIns="50941" anchor="ctr">
              <a:prstTxWarp prst="textNoShape">
                <a:avLst/>
              </a:prstTxWarp>
            </a:bodyPr>
            <a:lstStyle/>
            <a:p>
              <a:pPr eaLnBrk="1" hangingPunct="1"/>
              <a:endParaRPr lang="en-US" sz="2200" dirty="0"/>
            </a:p>
          </p:txBody>
        </p:sp>
        <p:sp>
          <p:nvSpPr>
            <p:cNvPr id="205099" name="Rectangle 299"/>
            <p:cNvSpPr>
              <a:spLocks noChangeArrowheads="1"/>
            </p:cNvSpPr>
            <p:nvPr/>
          </p:nvSpPr>
          <p:spPr bwMode="auto">
            <a:xfrm>
              <a:off x="3604568" y="4287430"/>
              <a:ext cx="354488" cy="160126"/>
            </a:xfrm>
            <a:prstGeom prst="rect">
              <a:avLst/>
            </a:prstGeom>
            <a:solidFill>
              <a:srgbClr val="C0C0C0"/>
            </a:solidFill>
            <a:ln w="12700">
              <a:noFill/>
              <a:miter lim="800000"/>
              <a:headEnd/>
              <a:tailEnd/>
            </a:ln>
          </p:spPr>
          <p:txBody>
            <a:bodyPr lIns="101882" tIns="50941" rIns="101882" bIns="50941" anchor="ctr">
              <a:prstTxWarp prst="textNoShape">
                <a:avLst/>
              </a:prstTxWarp>
            </a:bodyPr>
            <a:lstStyle/>
            <a:p>
              <a:pPr eaLnBrk="1" hangingPunct="1"/>
              <a:endParaRPr lang="en-US" sz="2200" dirty="0"/>
            </a:p>
          </p:txBody>
        </p:sp>
        <p:sp>
          <p:nvSpPr>
            <p:cNvPr id="205100" name="Oval 300"/>
            <p:cNvSpPr>
              <a:spLocks noChangeArrowheads="1"/>
            </p:cNvSpPr>
            <p:nvPr/>
          </p:nvSpPr>
          <p:spPr bwMode="auto">
            <a:xfrm>
              <a:off x="2778591" y="4107513"/>
              <a:ext cx="1169988" cy="309457"/>
            </a:xfrm>
            <a:prstGeom prst="ellipse">
              <a:avLst/>
            </a:prstGeom>
            <a:solidFill>
              <a:srgbClr val="C0C0C0"/>
            </a:solidFill>
            <a:ln w="12700">
              <a:solidFill>
                <a:srgbClr val="808080"/>
              </a:solidFill>
              <a:round/>
              <a:headEnd/>
              <a:tailEnd/>
            </a:ln>
          </p:spPr>
          <p:txBody>
            <a:bodyPr wrap="none" lIns="101882" tIns="50941" rIns="101882" bIns="50941" anchor="ctr">
              <a:prstTxWarp prst="textNoShape">
                <a:avLst/>
              </a:prstTxWarp>
            </a:bodyPr>
            <a:lstStyle/>
            <a:p>
              <a:endParaRPr lang="en-US"/>
            </a:p>
          </p:txBody>
        </p:sp>
        <p:grpSp>
          <p:nvGrpSpPr>
            <p:cNvPr id="24" name="Group 301"/>
            <p:cNvGrpSpPr>
              <a:grpSpLocks/>
            </p:cNvGrpSpPr>
            <p:nvPr/>
          </p:nvGrpSpPr>
          <p:grpSpPr bwMode="auto">
            <a:xfrm>
              <a:off x="3061484" y="4175882"/>
              <a:ext cx="578009" cy="179917"/>
              <a:chOff x="2848" y="848"/>
              <a:chExt cx="140" cy="98"/>
            </a:xfrm>
          </p:grpSpPr>
          <p:sp>
            <p:nvSpPr>
              <p:cNvPr id="205102" name="Line 302"/>
              <p:cNvSpPr>
                <a:spLocks noChangeShapeType="1"/>
              </p:cNvSpPr>
              <p:nvPr/>
            </p:nvSpPr>
            <p:spPr bwMode="auto">
              <a:xfrm flipV="1">
                <a:off x="2848" y="848"/>
                <a:ext cx="50" cy="2"/>
              </a:xfrm>
              <a:prstGeom prst="line">
                <a:avLst/>
              </a:prstGeom>
              <a:noFill/>
              <a:ln w="28575">
                <a:solidFill>
                  <a:srgbClr val="808080"/>
                </a:solidFill>
                <a:round/>
                <a:headEnd/>
                <a:tailEnd/>
              </a:ln>
            </p:spPr>
            <p:txBody>
              <a:bodyPr wrap="none" anchor="ctr">
                <a:prstTxWarp prst="textNoShape">
                  <a:avLst/>
                </a:prstTxWarp>
              </a:bodyPr>
              <a:lstStyle/>
              <a:p>
                <a:endParaRPr lang="en-US"/>
              </a:p>
            </p:txBody>
          </p:sp>
          <p:sp>
            <p:nvSpPr>
              <p:cNvPr id="205103" name="Line 303"/>
              <p:cNvSpPr>
                <a:spLocks noChangeShapeType="1"/>
              </p:cNvSpPr>
              <p:nvPr/>
            </p:nvSpPr>
            <p:spPr bwMode="auto">
              <a:xfrm>
                <a:off x="2944" y="946"/>
                <a:ext cx="44" cy="0"/>
              </a:xfrm>
              <a:prstGeom prst="line">
                <a:avLst/>
              </a:prstGeom>
              <a:noFill/>
              <a:ln w="28575">
                <a:solidFill>
                  <a:srgbClr val="808080"/>
                </a:solidFill>
                <a:round/>
                <a:headEnd/>
                <a:tailEnd/>
              </a:ln>
            </p:spPr>
            <p:txBody>
              <a:bodyPr wrap="none" anchor="ctr">
                <a:prstTxWarp prst="textNoShape">
                  <a:avLst/>
                </a:prstTxWarp>
              </a:bodyPr>
              <a:lstStyle/>
              <a:p>
                <a:endParaRPr lang="en-US"/>
              </a:p>
            </p:txBody>
          </p:sp>
          <p:sp>
            <p:nvSpPr>
              <p:cNvPr id="205104" name="Line 304"/>
              <p:cNvSpPr>
                <a:spLocks noChangeShapeType="1"/>
              </p:cNvSpPr>
              <p:nvPr/>
            </p:nvSpPr>
            <p:spPr bwMode="auto">
              <a:xfrm>
                <a:off x="2894" y="850"/>
                <a:ext cx="52" cy="96"/>
              </a:xfrm>
              <a:prstGeom prst="line">
                <a:avLst/>
              </a:prstGeom>
              <a:noFill/>
              <a:ln w="28575">
                <a:solidFill>
                  <a:srgbClr val="808080"/>
                </a:solidFill>
                <a:round/>
                <a:headEnd/>
                <a:tailEnd/>
              </a:ln>
            </p:spPr>
            <p:txBody>
              <a:bodyPr wrap="none" anchor="ctr">
                <a:prstTxWarp prst="textNoShape">
                  <a:avLst/>
                </a:prstTxWarp>
              </a:bodyPr>
              <a:lstStyle/>
              <a:p>
                <a:endParaRPr lang="en-US"/>
              </a:p>
            </p:txBody>
          </p:sp>
        </p:grpSp>
        <p:grpSp>
          <p:nvGrpSpPr>
            <p:cNvPr id="25" name="Group 305"/>
            <p:cNvGrpSpPr>
              <a:grpSpLocks/>
            </p:cNvGrpSpPr>
            <p:nvPr/>
          </p:nvGrpSpPr>
          <p:grpSpPr bwMode="auto">
            <a:xfrm flipV="1">
              <a:off x="3061484" y="4172283"/>
              <a:ext cx="578009" cy="179917"/>
              <a:chOff x="2848" y="848"/>
              <a:chExt cx="140" cy="98"/>
            </a:xfrm>
          </p:grpSpPr>
          <p:sp>
            <p:nvSpPr>
              <p:cNvPr id="205106" name="Line 306"/>
              <p:cNvSpPr>
                <a:spLocks noChangeShapeType="1"/>
              </p:cNvSpPr>
              <p:nvPr/>
            </p:nvSpPr>
            <p:spPr bwMode="auto">
              <a:xfrm flipV="1">
                <a:off x="2848" y="848"/>
                <a:ext cx="50" cy="2"/>
              </a:xfrm>
              <a:prstGeom prst="line">
                <a:avLst/>
              </a:prstGeom>
              <a:noFill/>
              <a:ln w="28575">
                <a:solidFill>
                  <a:srgbClr val="969696"/>
                </a:solidFill>
                <a:round/>
                <a:headEnd/>
                <a:tailEnd/>
              </a:ln>
            </p:spPr>
            <p:txBody>
              <a:bodyPr wrap="none" anchor="ctr">
                <a:prstTxWarp prst="textNoShape">
                  <a:avLst/>
                </a:prstTxWarp>
              </a:bodyPr>
              <a:lstStyle/>
              <a:p>
                <a:endParaRPr lang="en-US"/>
              </a:p>
            </p:txBody>
          </p:sp>
          <p:sp>
            <p:nvSpPr>
              <p:cNvPr id="205107" name="Line 307"/>
              <p:cNvSpPr>
                <a:spLocks noChangeShapeType="1"/>
              </p:cNvSpPr>
              <p:nvPr/>
            </p:nvSpPr>
            <p:spPr bwMode="auto">
              <a:xfrm>
                <a:off x="2944" y="946"/>
                <a:ext cx="44" cy="0"/>
              </a:xfrm>
              <a:prstGeom prst="line">
                <a:avLst/>
              </a:prstGeom>
              <a:noFill/>
              <a:ln w="28575">
                <a:solidFill>
                  <a:srgbClr val="969696"/>
                </a:solidFill>
                <a:round/>
                <a:headEnd/>
                <a:tailEnd/>
              </a:ln>
            </p:spPr>
            <p:txBody>
              <a:bodyPr wrap="none" anchor="ctr">
                <a:prstTxWarp prst="textNoShape">
                  <a:avLst/>
                </a:prstTxWarp>
              </a:bodyPr>
              <a:lstStyle/>
              <a:p>
                <a:endParaRPr lang="en-US"/>
              </a:p>
            </p:txBody>
          </p:sp>
          <p:sp>
            <p:nvSpPr>
              <p:cNvPr id="205108" name="Line 308"/>
              <p:cNvSpPr>
                <a:spLocks noChangeShapeType="1"/>
              </p:cNvSpPr>
              <p:nvPr/>
            </p:nvSpPr>
            <p:spPr bwMode="auto">
              <a:xfrm>
                <a:off x="2894" y="850"/>
                <a:ext cx="52" cy="96"/>
              </a:xfrm>
              <a:prstGeom prst="line">
                <a:avLst/>
              </a:prstGeom>
              <a:noFill/>
              <a:ln w="28575">
                <a:solidFill>
                  <a:srgbClr val="969696"/>
                </a:solidFill>
                <a:round/>
                <a:headEnd/>
                <a:tailEnd/>
              </a:ln>
            </p:spPr>
            <p:txBody>
              <a:bodyPr wrap="none" anchor="ctr">
                <a:prstTxWarp prst="textNoShape">
                  <a:avLst/>
                </a:prstTxWarp>
              </a:bodyPr>
              <a:lstStyle/>
              <a:p>
                <a:endParaRPr lang="en-US"/>
              </a:p>
            </p:txBody>
          </p:sp>
        </p:grpSp>
        <p:sp>
          <p:nvSpPr>
            <p:cNvPr id="205109" name="Line 309"/>
            <p:cNvSpPr>
              <a:spLocks noChangeShapeType="1"/>
            </p:cNvSpPr>
            <p:nvPr/>
          </p:nvSpPr>
          <p:spPr bwMode="auto">
            <a:xfrm flipH="1">
              <a:off x="2085330" y="4542912"/>
              <a:ext cx="955198" cy="919375"/>
            </a:xfrm>
            <a:prstGeom prst="line">
              <a:avLst/>
            </a:prstGeom>
            <a:noFill/>
            <a:ln w="19050">
              <a:solidFill>
                <a:srgbClr val="000000"/>
              </a:solidFill>
              <a:round/>
              <a:headEnd/>
              <a:tailEnd/>
            </a:ln>
          </p:spPr>
          <p:txBody>
            <a:bodyPr lIns="101882" tIns="50941" rIns="101882" bIns="50941">
              <a:prstTxWarp prst="textNoShape">
                <a:avLst/>
              </a:prstTxWarp>
            </a:bodyPr>
            <a:lstStyle/>
            <a:p>
              <a:endParaRPr lang="en-US"/>
            </a:p>
          </p:txBody>
        </p:sp>
        <p:grpSp>
          <p:nvGrpSpPr>
            <p:cNvPr id="26" name="Group 310"/>
            <p:cNvGrpSpPr>
              <a:grpSpLocks/>
            </p:cNvGrpSpPr>
            <p:nvPr/>
          </p:nvGrpSpPr>
          <p:grpSpPr bwMode="auto">
            <a:xfrm rot="8027572">
              <a:off x="3160889" y="4098915"/>
              <a:ext cx="365230" cy="263684"/>
              <a:chOff x="11283" y="10423"/>
              <a:chExt cx="475" cy="374"/>
            </a:xfrm>
          </p:grpSpPr>
          <p:sp>
            <p:nvSpPr>
              <p:cNvPr id="205111" name="Rectangle 311"/>
              <p:cNvSpPr>
                <a:spLocks noChangeArrowheads="1"/>
              </p:cNvSpPr>
              <p:nvPr/>
            </p:nvSpPr>
            <p:spPr bwMode="auto">
              <a:xfrm>
                <a:off x="11283" y="10423"/>
                <a:ext cx="475" cy="374"/>
              </a:xfrm>
              <a:prstGeom prst="rect">
                <a:avLst/>
              </a:prstGeom>
              <a:solidFill>
                <a:srgbClr val="FFFFFF"/>
              </a:solidFill>
              <a:ln w="9525">
                <a:solidFill>
                  <a:srgbClr val="000000"/>
                </a:solidFill>
                <a:miter lim="800000"/>
                <a:headEnd/>
                <a:tailEnd/>
              </a:ln>
            </p:spPr>
            <p:txBody>
              <a:bodyPr>
                <a:prstTxWarp prst="textNoShape">
                  <a:avLst/>
                </a:prstTxWarp>
              </a:bodyPr>
              <a:lstStyle/>
              <a:p>
                <a:endParaRPr lang="en-US"/>
              </a:p>
            </p:txBody>
          </p:sp>
          <p:sp>
            <p:nvSpPr>
              <p:cNvPr id="205112" name="Line 312"/>
              <p:cNvSpPr>
                <a:spLocks noChangeShapeType="1"/>
              </p:cNvSpPr>
              <p:nvPr/>
            </p:nvSpPr>
            <p:spPr bwMode="auto">
              <a:xfrm>
                <a:off x="11686"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113" name="Line 313"/>
              <p:cNvSpPr>
                <a:spLocks noChangeShapeType="1"/>
              </p:cNvSpPr>
              <p:nvPr/>
            </p:nvSpPr>
            <p:spPr bwMode="auto">
              <a:xfrm>
                <a:off x="11621"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114" name="Line 314"/>
              <p:cNvSpPr>
                <a:spLocks noChangeShapeType="1"/>
              </p:cNvSpPr>
              <p:nvPr/>
            </p:nvSpPr>
            <p:spPr bwMode="auto">
              <a:xfrm>
                <a:off x="11556" y="10502"/>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115" name="Line 315"/>
              <p:cNvSpPr>
                <a:spLocks noChangeShapeType="1"/>
              </p:cNvSpPr>
              <p:nvPr/>
            </p:nvSpPr>
            <p:spPr bwMode="auto">
              <a:xfrm>
                <a:off x="11491" y="10495"/>
                <a:ext cx="1"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116" name="Line 316"/>
              <p:cNvSpPr>
                <a:spLocks noChangeShapeType="1"/>
              </p:cNvSpPr>
              <p:nvPr/>
            </p:nvSpPr>
            <p:spPr bwMode="auto">
              <a:xfrm>
                <a:off x="11426" y="10495"/>
                <a:ext cx="2" cy="231"/>
              </a:xfrm>
              <a:prstGeom prst="line">
                <a:avLst/>
              </a:prstGeom>
              <a:noFill/>
              <a:ln w="9525">
                <a:solidFill>
                  <a:srgbClr val="000000"/>
                </a:solidFill>
                <a:round/>
                <a:headEnd/>
                <a:tailEnd/>
              </a:ln>
            </p:spPr>
            <p:txBody>
              <a:bodyPr>
                <a:prstTxWarp prst="textNoShape">
                  <a:avLst/>
                </a:prstTxWarp>
              </a:bodyPr>
              <a:lstStyle/>
              <a:p>
                <a:endParaRPr lang="en-US"/>
              </a:p>
            </p:txBody>
          </p:sp>
          <p:sp>
            <p:nvSpPr>
              <p:cNvPr id="205117" name="Line 317"/>
              <p:cNvSpPr>
                <a:spLocks noChangeShapeType="1"/>
              </p:cNvSpPr>
              <p:nvPr/>
            </p:nvSpPr>
            <p:spPr bwMode="auto">
              <a:xfrm>
                <a:off x="11360" y="10495"/>
                <a:ext cx="3" cy="231"/>
              </a:xfrm>
              <a:prstGeom prst="line">
                <a:avLst/>
              </a:prstGeom>
              <a:noFill/>
              <a:ln w="9525">
                <a:solidFill>
                  <a:srgbClr val="000000"/>
                </a:solidFill>
                <a:round/>
                <a:headEnd/>
                <a:tailEnd/>
              </a:ln>
            </p:spPr>
            <p:txBody>
              <a:bodyPr>
                <a:prstTxWarp prst="textNoShape">
                  <a:avLst/>
                </a:prstTxWarp>
              </a:bodyPr>
              <a:lstStyle/>
              <a:p>
                <a:endParaRPr lang="en-US"/>
              </a:p>
            </p:txBody>
          </p:sp>
        </p:grpSp>
        <p:sp>
          <p:nvSpPr>
            <p:cNvPr id="205118" name="Freeform 318"/>
            <p:cNvSpPr>
              <a:spLocks/>
            </p:cNvSpPr>
            <p:nvPr/>
          </p:nvSpPr>
          <p:spPr bwMode="auto">
            <a:xfrm>
              <a:off x="1907213" y="2211192"/>
              <a:ext cx="5574030" cy="3324860"/>
            </a:xfrm>
            <a:custGeom>
              <a:avLst/>
              <a:gdLst/>
              <a:ahLst/>
              <a:cxnLst>
                <a:cxn ang="0">
                  <a:pos x="7965" y="3420"/>
                </a:cxn>
                <a:cxn ang="0">
                  <a:pos x="7980" y="4620"/>
                </a:cxn>
                <a:cxn ang="0">
                  <a:pos x="0" y="4605"/>
                </a:cxn>
                <a:cxn ang="0">
                  <a:pos x="3315" y="1485"/>
                </a:cxn>
                <a:cxn ang="0">
                  <a:pos x="2355" y="1455"/>
                </a:cxn>
                <a:cxn ang="0">
                  <a:pos x="2355" y="0"/>
                </a:cxn>
              </a:cxnLst>
              <a:rect l="0" t="0" r="r" b="b"/>
              <a:pathLst>
                <a:path w="7980" h="4620">
                  <a:moveTo>
                    <a:pt x="7965" y="3420"/>
                  </a:moveTo>
                  <a:lnTo>
                    <a:pt x="7980" y="4620"/>
                  </a:lnTo>
                  <a:lnTo>
                    <a:pt x="0" y="4605"/>
                  </a:lnTo>
                  <a:lnTo>
                    <a:pt x="3315" y="1485"/>
                  </a:lnTo>
                  <a:lnTo>
                    <a:pt x="2355" y="1455"/>
                  </a:lnTo>
                  <a:lnTo>
                    <a:pt x="2355" y="0"/>
                  </a:lnTo>
                </a:path>
              </a:pathLst>
            </a:custGeom>
            <a:noFill/>
            <a:ln w="38100" cmpd="sng">
              <a:solidFill>
                <a:srgbClr val="FF00FF"/>
              </a:solidFill>
              <a:round/>
              <a:headEnd type="none" w="med" len="med"/>
              <a:tailEnd type="triangle" w="med" len="med"/>
            </a:ln>
          </p:spPr>
          <p:txBody>
            <a:bodyPr lIns="101882" tIns="50941" rIns="101882" bIns="50941">
              <a:prstTxWarp prst="textNoShape">
                <a:avLst/>
              </a:prstTxWarp>
            </a:bodyPr>
            <a:lstStyle/>
            <a:p>
              <a:endParaRPr lang="en-US"/>
            </a:p>
          </p:txBody>
        </p:sp>
        <p:sp>
          <p:nvSpPr>
            <p:cNvPr id="205119" name="Freeform 319"/>
            <p:cNvSpPr>
              <a:spLocks/>
            </p:cNvSpPr>
            <p:nvPr/>
          </p:nvSpPr>
          <p:spPr bwMode="auto">
            <a:xfrm>
              <a:off x="1467158" y="2319142"/>
              <a:ext cx="6317933" cy="3270885"/>
            </a:xfrm>
            <a:custGeom>
              <a:avLst/>
              <a:gdLst/>
              <a:ahLst/>
              <a:cxnLst>
                <a:cxn ang="0">
                  <a:pos x="0" y="2880"/>
                </a:cxn>
                <a:cxn ang="0">
                  <a:pos x="0" y="4530"/>
                </a:cxn>
                <a:cxn ang="0">
                  <a:pos x="885" y="4545"/>
                </a:cxn>
                <a:cxn ang="0">
                  <a:pos x="3510" y="2010"/>
                </a:cxn>
                <a:cxn ang="0">
                  <a:pos x="7140" y="2055"/>
                </a:cxn>
                <a:cxn ang="0">
                  <a:pos x="8145" y="1020"/>
                </a:cxn>
                <a:cxn ang="0">
                  <a:pos x="9045" y="1020"/>
                </a:cxn>
                <a:cxn ang="0">
                  <a:pos x="9015" y="0"/>
                </a:cxn>
              </a:cxnLst>
              <a:rect l="0" t="0" r="r" b="b"/>
              <a:pathLst>
                <a:path w="9045" h="4545">
                  <a:moveTo>
                    <a:pt x="0" y="2880"/>
                  </a:moveTo>
                  <a:lnTo>
                    <a:pt x="0" y="4530"/>
                  </a:lnTo>
                  <a:lnTo>
                    <a:pt x="885" y="4545"/>
                  </a:lnTo>
                  <a:lnTo>
                    <a:pt x="3510" y="2010"/>
                  </a:lnTo>
                  <a:lnTo>
                    <a:pt x="7140" y="2055"/>
                  </a:lnTo>
                  <a:lnTo>
                    <a:pt x="8145" y="1020"/>
                  </a:lnTo>
                  <a:lnTo>
                    <a:pt x="9045" y="1020"/>
                  </a:lnTo>
                  <a:lnTo>
                    <a:pt x="9015" y="0"/>
                  </a:lnTo>
                </a:path>
              </a:pathLst>
            </a:custGeom>
            <a:noFill/>
            <a:ln w="38100" cmpd="sng">
              <a:solidFill>
                <a:srgbClr val="0000FF"/>
              </a:solidFill>
              <a:round/>
              <a:headEnd type="none" w="med" len="med"/>
              <a:tailEnd type="triangle" w="med" len="med"/>
            </a:ln>
          </p:spPr>
          <p:txBody>
            <a:bodyPr lIns="101882" tIns="50941" rIns="101882" bIns="50941">
              <a:prstTxWarp prst="textNoShape">
                <a:avLst/>
              </a:prstTxWarp>
            </a:bodyPr>
            <a:lstStyle/>
            <a:p>
              <a:endParaRPr lang="en-US"/>
            </a:p>
          </p:txBody>
        </p:sp>
        <p:sp>
          <p:nvSpPr>
            <p:cNvPr id="205120" name="Freeform 320"/>
            <p:cNvSpPr>
              <a:spLocks/>
            </p:cNvSpPr>
            <p:nvPr/>
          </p:nvSpPr>
          <p:spPr bwMode="auto">
            <a:xfrm>
              <a:off x="1603365" y="2373117"/>
              <a:ext cx="6370320" cy="3022600"/>
            </a:xfrm>
            <a:custGeom>
              <a:avLst/>
              <a:gdLst/>
              <a:ahLst/>
              <a:cxnLst>
                <a:cxn ang="0">
                  <a:pos x="0" y="2821"/>
                </a:cxn>
                <a:cxn ang="0">
                  <a:pos x="0" y="4201"/>
                </a:cxn>
                <a:cxn ang="0">
                  <a:pos x="4890" y="4201"/>
                </a:cxn>
                <a:cxn ang="0">
                  <a:pos x="8055" y="1051"/>
                </a:cxn>
                <a:cxn ang="0">
                  <a:pos x="9120" y="1080"/>
                </a:cxn>
                <a:cxn ang="0">
                  <a:pos x="9105" y="0"/>
                </a:cxn>
              </a:cxnLst>
              <a:rect l="0" t="0" r="r" b="b"/>
              <a:pathLst>
                <a:path w="9120" h="4201">
                  <a:moveTo>
                    <a:pt x="0" y="2821"/>
                  </a:moveTo>
                  <a:lnTo>
                    <a:pt x="0" y="4201"/>
                  </a:lnTo>
                  <a:lnTo>
                    <a:pt x="4890" y="4201"/>
                  </a:lnTo>
                  <a:lnTo>
                    <a:pt x="8055" y="1051"/>
                  </a:lnTo>
                  <a:lnTo>
                    <a:pt x="9120" y="1080"/>
                  </a:lnTo>
                  <a:lnTo>
                    <a:pt x="9105" y="0"/>
                  </a:lnTo>
                </a:path>
              </a:pathLst>
            </a:custGeom>
            <a:noFill/>
            <a:ln w="38100" cmpd="sng">
              <a:solidFill>
                <a:srgbClr val="00FF00"/>
              </a:solidFill>
              <a:round/>
              <a:headEnd type="triangle" w="med" len="med"/>
              <a:tailEnd type="none" w="med" len="med"/>
            </a:ln>
          </p:spPr>
          <p:txBody>
            <a:bodyPr lIns="101882" tIns="50941" rIns="101882" bIns="50941">
              <a:prstTxWarp prst="textNoShape">
                <a:avLst/>
              </a:prstTxWarp>
            </a:bodyPr>
            <a:lstStyle/>
            <a:p>
              <a:endParaRPr lang="en-US"/>
            </a:p>
          </p:txBody>
        </p:sp>
        <p:grpSp>
          <p:nvGrpSpPr>
            <p:cNvPr id="27" name="Group 321"/>
            <p:cNvGrpSpPr>
              <a:grpSpLocks/>
            </p:cNvGrpSpPr>
            <p:nvPr/>
          </p:nvGrpSpPr>
          <p:grpSpPr bwMode="auto">
            <a:xfrm>
              <a:off x="1416516" y="4359397"/>
              <a:ext cx="99537" cy="307658"/>
              <a:chOff x="10104" y="10005"/>
              <a:chExt cx="137" cy="411"/>
            </a:xfrm>
          </p:grpSpPr>
          <p:sp>
            <p:nvSpPr>
              <p:cNvPr id="205122" name="Oval 322"/>
              <p:cNvSpPr>
                <a:spLocks noChangeArrowheads="1"/>
              </p:cNvSpPr>
              <p:nvPr/>
            </p:nvSpPr>
            <p:spPr bwMode="auto">
              <a:xfrm>
                <a:off x="10104" y="10005"/>
                <a:ext cx="137" cy="138"/>
              </a:xfrm>
              <a:prstGeom prst="ellipse">
                <a:avLst/>
              </a:prstGeom>
              <a:solidFill>
                <a:srgbClr val="0000FF"/>
              </a:solidFill>
              <a:ln w="9525">
                <a:noFill/>
                <a:round/>
                <a:headEnd/>
                <a:tailEnd/>
              </a:ln>
            </p:spPr>
            <p:txBody>
              <a:bodyPr>
                <a:prstTxWarp prst="textNoShape">
                  <a:avLst/>
                </a:prstTxWarp>
              </a:bodyPr>
              <a:lstStyle/>
              <a:p>
                <a:endParaRPr lang="en-US"/>
              </a:p>
            </p:txBody>
          </p:sp>
          <p:sp>
            <p:nvSpPr>
              <p:cNvPr id="205123" name="Oval 323"/>
              <p:cNvSpPr>
                <a:spLocks noChangeArrowheads="1"/>
              </p:cNvSpPr>
              <p:nvPr/>
            </p:nvSpPr>
            <p:spPr bwMode="auto">
              <a:xfrm>
                <a:off x="10104" y="10278"/>
                <a:ext cx="137" cy="138"/>
              </a:xfrm>
              <a:prstGeom prst="ellipse">
                <a:avLst/>
              </a:prstGeom>
              <a:solidFill>
                <a:srgbClr val="0000FF"/>
              </a:solidFill>
              <a:ln w="9525">
                <a:noFill/>
                <a:round/>
                <a:headEnd/>
                <a:tailEnd/>
              </a:ln>
            </p:spPr>
            <p:txBody>
              <a:bodyPr>
                <a:prstTxWarp prst="textNoShape">
                  <a:avLst/>
                </a:prstTxWarp>
              </a:bodyPr>
              <a:lstStyle/>
              <a:p>
                <a:endParaRPr lang="en-US"/>
              </a:p>
            </p:txBody>
          </p:sp>
        </p:grpSp>
        <p:grpSp>
          <p:nvGrpSpPr>
            <p:cNvPr id="28" name="Group 324"/>
            <p:cNvGrpSpPr>
              <a:grpSpLocks/>
            </p:cNvGrpSpPr>
            <p:nvPr/>
          </p:nvGrpSpPr>
          <p:grpSpPr bwMode="auto">
            <a:xfrm>
              <a:off x="7418378" y="4627473"/>
              <a:ext cx="101283" cy="307657"/>
              <a:chOff x="10104" y="10005"/>
              <a:chExt cx="137" cy="411"/>
            </a:xfrm>
          </p:grpSpPr>
          <p:sp>
            <p:nvSpPr>
              <p:cNvPr id="205125" name="Oval 325"/>
              <p:cNvSpPr>
                <a:spLocks noChangeArrowheads="1"/>
              </p:cNvSpPr>
              <p:nvPr/>
            </p:nvSpPr>
            <p:spPr bwMode="auto">
              <a:xfrm>
                <a:off x="10104" y="10005"/>
                <a:ext cx="137" cy="138"/>
              </a:xfrm>
              <a:prstGeom prst="ellipse">
                <a:avLst/>
              </a:prstGeom>
              <a:solidFill>
                <a:srgbClr val="FF00FF"/>
              </a:solidFill>
              <a:ln w="9525">
                <a:noFill/>
                <a:round/>
                <a:headEnd/>
                <a:tailEnd/>
              </a:ln>
            </p:spPr>
            <p:txBody>
              <a:bodyPr>
                <a:prstTxWarp prst="textNoShape">
                  <a:avLst/>
                </a:prstTxWarp>
              </a:bodyPr>
              <a:lstStyle/>
              <a:p>
                <a:endParaRPr lang="en-US"/>
              </a:p>
            </p:txBody>
          </p:sp>
          <p:sp>
            <p:nvSpPr>
              <p:cNvPr id="205126" name="Oval 326"/>
              <p:cNvSpPr>
                <a:spLocks noChangeArrowheads="1"/>
              </p:cNvSpPr>
              <p:nvPr/>
            </p:nvSpPr>
            <p:spPr bwMode="auto">
              <a:xfrm>
                <a:off x="10104" y="10278"/>
                <a:ext cx="137" cy="138"/>
              </a:xfrm>
              <a:prstGeom prst="ellipse">
                <a:avLst/>
              </a:prstGeom>
              <a:solidFill>
                <a:srgbClr val="FF00FF"/>
              </a:solidFill>
              <a:ln w="9525">
                <a:noFill/>
                <a:round/>
                <a:headEnd/>
                <a:tailEnd/>
              </a:ln>
            </p:spPr>
            <p:txBody>
              <a:bodyPr>
                <a:prstTxWarp prst="textNoShape">
                  <a:avLst/>
                </a:prstTxWarp>
              </a:bodyPr>
              <a:lstStyle/>
              <a:p>
                <a:endParaRPr lang="en-US"/>
              </a:p>
            </p:txBody>
          </p:sp>
        </p:grpSp>
        <p:grpSp>
          <p:nvGrpSpPr>
            <p:cNvPr id="29" name="Group 327"/>
            <p:cNvGrpSpPr>
              <a:grpSpLocks/>
            </p:cNvGrpSpPr>
            <p:nvPr/>
          </p:nvGrpSpPr>
          <p:grpSpPr bwMode="auto">
            <a:xfrm>
              <a:off x="7910821" y="2295753"/>
              <a:ext cx="99536" cy="307657"/>
              <a:chOff x="10104" y="10005"/>
              <a:chExt cx="137" cy="411"/>
            </a:xfrm>
          </p:grpSpPr>
          <p:sp>
            <p:nvSpPr>
              <p:cNvPr id="205128" name="Oval 328"/>
              <p:cNvSpPr>
                <a:spLocks noChangeArrowheads="1"/>
              </p:cNvSpPr>
              <p:nvPr/>
            </p:nvSpPr>
            <p:spPr bwMode="auto">
              <a:xfrm>
                <a:off x="10104" y="10005"/>
                <a:ext cx="137" cy="138"/>
              </a:xfrm>
              <a:prstGeom prst="ellipse">
                <a:avLst/>
              </a:prstGeom>
              <a:solidFill>
                <a:srgbClr val="00FF00"/>
              </a:solidFill>
              <a:ln w="9525">
                <a:noFill/>
                <a:round/>
                <a:headEnd/>
                <a:tailEnd/>
              </a:ln>
            </p:spPr>
            <p:txBody>
              <a:bodyPr>
                <a:prstTxWarp prst="textNoShape">
                  <a:avLst/>
                </a:prstTxWarp>
              </a:bodyPr>
              <a:lstStyle/>
              <a:p>
                <a:endParaRPr lang="en-US"/>
              </a:p>
            </p:txBody>
          </p:sp>
          <p:sp>
            <p:nvSpPr>
              <p:cNvPr id="205129" name="Oval 329"/>
              <p:cNvSpPr>
                <a:spLocks noChangeArrowheads="1"/>
              </p:cNvSpPr>
              <p:nvPr/>
            </p:nvSpPr>
            <p:spPr bwMode="auto">
              <a:xfrm>
                <a:off x="10104" y="10278"/>
                <a:ext cx="137" cy="138"/>
              </a:xfrm>
              <a:prstGeom prst="ellipse">
                <a:avLst/>
              </a:prstGeom>
              <a:solidFill>
                <a:srgbClr val="00FF00"/>
              </a:solidFill>
              <a:ln w="9525">
                <a:noFill/>
                <a:round/>
                <a:headEnd/>
                <a:tailEnd/>
              </a:ln>
            </p:spPr>
            <p:txBody>
              <a:bodyPr>
                <a:prstTxWarp prst="textNoShape">
                  <a:avLst/>
                </a:prstTxWarp>
              </a:bodyPr>
              <a:lstStyle/>
              <a:p>
                <a:endParaRPr lang="en-US"/>
              </a:p>
            </p:txBody>
          </p:sp>
        </p:grpSp>
        <p:sp>
          <p:nvSpPr>
            <p:cNvPr id="323" name="Text Box 116"/>
            <p:cNvSpPr txBox="1">
              <a:spLocks noChangeArrowheads="1"/>
            </p:cNvSpPr>
            <p:nvPr/>
          </p:nvSpPr>
          <p:spPr bwMode="auto">
            <a:xfrm>
              <a:off x="6997722" y="4169471"/>
              <a:ext cx="696951" cy="274470"/>
            </a:xfrm>
            <a:prstGeom prst="rect">
              <a:avLst/>
            </a:prstGeom>
            <a:noFill/>
            <a:ln w="9525">
              <a:noFill/>
              <a:miter lim="800000"/>
              <a:headEnd/>
              <a:tailEnd/>
            </a:ln>
          </p:spPr>
          <p:txBody>
            <a:bodyPr>
              <a:prstTxWarp prst="textNoShape">
                <a:avLst/>
              </a:prstTxWarp>
            </a:bodyPr>
            <a:lstStyle/>
            <a:p>
              <a:pPr algn="l" eaLnBrk="1" hangingPunct="1"/>
              <a:r>
                <a:rPr lang="en-US" sz="1100" dirty="0">
                  <a:latin typeface="Arial" charset="0"/>
                </a:rPr>
                <a:t>Host C</a:t>
              </a:r>
              <a:endParaRPr lang="en-US" sz="2200" dirty="0"/>
            </a:p>
          </p:txBody>
        </p:sp>
        <p:sp>
          <p:nvSpPr>
            <p:cNvPr id="324" name="Text Box 116"/>
            <p:cNvSpPr txBox="1">
              <a:spLocks noChangeArrowheads="1"/>
            </p:cNvSpPr>
            <p:nvPr/>
          </p:nvSpPr>
          <p:spPr bwMode="auto">
            <a:xfrm>
              <a:off x="7667090" y="1849090"/>
              <a:ext cx="696951" cy="274470"/>
            </a:xfrm>
            <a:prstGeom prst="rect">
              <a:avLst/>
            </a:prstGeom>
            <a:noFill/>
            <a:ln w="9525">
              <a:noFill/>
              <a:miter lim="800000"/>
              <a:headEnd/>
              <a:tailEnd/>
            </a:ln>
          </p:spPr>
          <p:txBody>
            <a:bodyPr>
              <a:prstTxWarp prst="textNoShape">
                <a:avLst/>
              </a:prstTxWarp>
            </a:bodyPr>
            <a:lstStyle/>
            <a:p>
              <a:pPr algn="l" eaLnBrk="1" hangingPunct="1"/>
              <a:r>
                <a:rPr lang="en-US" sz="1100" dirty="0">
                  <a:latin typeface="Arial" charset="0"/>
                </a:rPr>
                <a:t>Host B</a:t>
              </a:r>
              <a:endParaRPr lang="en-US" sz="2200" dirty="0"/>
            </a:p>
          </p:txBody>
        </p:sp>
      </p:grpSp>
      <p:sp>
        <p:nvSpPr>
          <p:cNvPr id="325" name="TextBox 324"/>
          <p:cNvSpPr txBox="1"/>
          <p:nvPr/>
        </p:nvSpPr>
        <p:spPr>
          <a:xfrm>
            <a:off x="5891843" y="3881891"/>
            <a:ext cx="388189" cy="369332"/>
          </a:xfrm>
          <a:prstGeom prst="rect">
            <a:avLst/>
          </a:prstGeom>
          <a:noFill/>
        </p:spPr>
        <p:txBody>
          <a:bodyPr wrap="square" rtlCol="0">
            <a:spAutoFit/>
          </a:bodyPr>
          <a:lstStyle/>
          <a:p>
            <a:pPr algn="l"/>
            <a:r>
              <a:rPr lang="en-US" i="1" dirty="0" smtClean="0">
                <a:latin typeface="Times New Roman" pitchFamily="18" charset="0"/>
                <a:cs typeface="Times New Roman" pitchFamily="18" charset="0"/>
              </a:rPr>
              <a:t>X</a:t>
            </a:r>
            <a:endParaRPr lang="en-US" i="1" dirty="0">
              <a:latin typeface="Times New Roman" pitchFamily="18" charset="0"/>
              <a:cs typeface="Times New Roman" pitchFamily="18" charset="0"/>
            </a:endParaRPr>
          </a:p>
        </p:txBody>
      </p:sp>
      <p:sp>
        <p:nvSpPr>
          <p:cNvPr id="326" name="TextBox 325"/>
          <p:cNvSpPr txBox="1"/>
          <p:nvPr/>
        </p:nvSpPr>
        <p:spPr>
          <a:xfrm>
            <a:off x="4405232" y="3749609"/>
            <a:ext cx="388189" cy="369332"/>
          </a:xfrm>
          <a:prstGeom prst="rect">
            <a:avLst/>
          </a:prstGeom>
          <a:noFill/>
        </p:spPr>
        <p:txBody>
          <a:bodyPr wrap="square" rtlCol="0">
            <a:spAutoFit/>
          </a:bodyPr>
          <a:lstStyle/>
          <a:p>
            <a:pPr algn="l"/>
            <a:r>
              <a:rPr lang="en-US" i="1" dirty="0" smtClean="0">
                <a:latin typeface="Times New Roman" pitchFamily="18" charset="0"/>
                <a:cs typeface="Times New Roman" pitchFamily="18" charset="0"/>
              </a:rPr>
              <a:t>Y</a:t>
            </a:r>
            <a:endParaRPr lang="en-US" i="1" dirty="0">
              <a:latin typeface="Times New Roman" pitchFamily="18" charset="0"/>
              <a:cs typeface="Times New Roman" pitchFamily="18" charset="0"/>
            </a:endParaRPr>
          </a:p>
        </p:txBody>
      </p:sp>
      <p:sp>
        <p:nvSpPr>
          <p:cNvPr id="327" name="TextBox 326"/>
          <p:cNvSpPr txBox="1"/>
          <p:nvPr/>
        </p:nvSpPr>
        <p:spPr>
          <a:xfrm>
            <a:off x="7093789" y="2608047"/>
            <a:ext cx="388189" cy="369332"/>
          </a:xfrm>
          <a:prstGeom prst="rect">
            <a:avLst/>
          </a:prstGeom>
          <a:noFill/>
        </p:spPr>
        <p:txBody>
          <a:bodyPr wrap="square" rtlCol="0">
            <a:spAutoFit/>
          </a:bodyPr>
          <a:lstStyle/>
          <a:p>
            <a:pPr algn="l"/>
            <a:r>
              <a:rPr lang="en-US" i="1" dirty="0" smtClean="0">
                <a:latin typeface="Times New Roman" pitchFamily="18" charset="0"/>
                <a:cs typeface="Times New Roman" pitchFamily="18" charset="0"/>
              </a:rPr>
              <a:t>Z</a:t>
            </a:r>
            <a:endParaRPr lang="en-US" i="1" dirty="0">
              <a:latin typeface="Times New Roman" pitchFamily="18" charset="0"/>
              <a:cs typeface="Times New Roman" pitchFamily="18" charset="0"/>
            </a:endParaRPr>
          </a:p>
        </p:txBody>
      </p:sp>
      <p:sp>
        <p:nvSpPr>
          <p:cNvPr id="328" name="TextBox 327"/>
          <p:cNvSpPr txBox="1"/>
          <p:nvPr/>
        </p:nvSpPr>
        <p:spPr>
          <a:xfrm>
            <a:off x="6481323" y="3988273"/>
            <a:ext cx="388189" cy="369332"/>
          </a:xfrm>
          <a:prstGeom prst="rect">
            <a:avLst/>
          </a:prstGeom>
          <a:noFill/>
        </p:spPr>
        <p:txBody>
          <a:bodyPr wrap="square" rtlCol="0">
            <a:spAutoFit/>
          </a:bodyPr>
          <a:lstStyle/>
          <a:p>
            <a:pPr algn="l"/>
            <a:r>
              <a:rPr lang="en-US" i="1" dirty="0" smtClean="0">
                <a:latin typeface="Times New Roman" pitchFamily="18" charset="0"/>
                <a:cs typeface="Times New Roman" pitchFamily="18" charset="0"/>
              </a:rPr>
              <a:t>Y</a:t>
            </a:r>
            <a:endParaRPr lang="en-US" i="1" dirty="0">
              <a:latin typeface="Times New Roman" pitchFamily="18" charset="0"/>
              <a:cs typeface="Times New Roman" pitchFamily="18" charset="0"/>
            </a:endParaRPr>
          </a:p>
        </p:txBody>
      </p:sp>
      <p:sp>
        <p:nvSpPr>
          <p:cNvPr id="329" name="TextBox 328"/>
          <p:cNvSpPr txBox="1"/>
          <p:nvPr/>
        </p:nvSpPr>
        <p:spPr>
          <a:xfrm>
            <a:off x="4396599" y="3249291"/>
            <a:ext cx="388189" cy="369332"/>
          </a:xfrm>
          <a:prstGeom prst="rect">
            <a:avLst/>
          </a:prstGeom>
          <a:noFill/>
        </p:spPr>
        <p:txBody>
          <a:bodyPr wrap="square" rtlCol="0">
            <a:spAutoFit/>
          </a:bodyPr>
          <a:lstStyle/>
          <a:p>
            <a:pPr algn="l"/>
            <a:r>
              <a:rPr lang="en-US" i="1" dirty="0" smtClean="0">
                <a:latin typeface="Times New Roman" pitchFamily="18" charset="0"/>
                <a:cs typeface="Times New Roman" pitchFamily="18" charset="0"/>
              </a:rPr>
              <a:t>X</a:t>
            </a:r>
            <a:endParaRPr lang="en-US" i="1" dirty="0">
              <a:latin typeface="Times New Roman" pitchFamily="18" charset="0"/>
              <a:cs typeface="Times New Roman" pitchFamily="18" charset="0"/>
            </a:endParaRPr>
          </a:p>
        </p:txBody>
      </p:sp>
      <p:sp>
        <p:nvSpPr>
          <p:cNvPr id="330" name="TextBox 329"/>
          <p:cNvSpPr txBox="1"/>
          <p:nvPr/>
        </p:nvSpPr>
        <p:spPr>
          <a:xfrm>
            <a:off x="4689893" y="5587049"/>
            <a:ext cx="388189" cy="369332"/>
          </a:xfrm>
          <a:prstGeom prst="rect">
            <a:avLst/>
          </a:prstGeom>
          <a:noFill/>
        </p:spPr>
        <p:txBody>
          <a:bodyPr wrap="square" rtlCol="0">
            <a:spAutoFit/>
          </a:bodyPr>
          <a:lstStyle/>
          <a:p>
            <a:pPr algn="l"/>
            <a:r>
              <a:rPr lang="en-US" i="1" dirty="0" smtClean="0">
                <a:latin typeface="Times New Roman" pitchFamily="18" charset="0"/>
                <a:cs typeface="Times New Roman" pitchFamily="18" charset="0"/>
              </a:rPr>
              <a:t>X</a:t>
            </a:r>
            <a:endParaRPr lang="en-US" i="1" dirty="0">
              <a:latin typeface="Times New Roman" pitchFamily="18" charset="0"/>
              <a:cs typeface="Times New Roman" pitchFamily="18" charset="0"/>
            </a:endParaRPr>
          </a:p>
        </p:txBody>
      </p:sp>
      <p:sp>
        <p:nvSpPr>
          <p:cNvPr id="331" name="TextBox 330"/>
          <p:cNvSpPr txBox="1"/>
          <p:nvPr/>
        </p:nvSpPr>
        <p:spPr>
          <a:xfrm>
            <a:off x="4692780" y="4986062"/>
            <a:ext cx="388189" cy="369332"/>
          </a:xfrm>
          <a:prstGeom prst="rect">
            <a:avLst/>
          </a:prstGeom>
          <a:noFill/>
        </p:spPr>
        <p:txBody>
          <a:bodyPr wrap="square" rtlCol="0">
            <a:spAutoFit/>
          </a:bodyPr>
          <a:lstStyle/>
          <a:p>
            <a:pPr algn="l"/>
            <a:r>
              <a:rPr lang="en-US" i="1" dirty="0" smtClean="0">
                <a:latin typeface="Times New Roman" pitchFamily="18" charset="0"/>
                <a:cs typeface="Times New Roman" pitchFamily="18" charset="0"/>
              </a:rPr>
              <a:t>Y</a:t>
            </a:r>
            <a:endParaRPr lang="en-US" i="1" dirty="0">
              <a:latin typeface="Times New Roman" pitchFamily="18" charset="0"/>
              <a:cs typeface="Times New Roman" pitchFamily="18" charset="0"/>
            </a:endParaRPr>
          </a:p>
        </p:txBody>
      </p:sp>
      <p:sp>
        <p:nvSpPr>
          <p:cNvPr id="332" name="TextBox 331"/>
          <p:cNvSpPr txBox="1"/>
          <p:nvPr/>
        </p:nvSpPr>
        <p:spPr>
          <a:xfrm>
            <a:off x="6211027" y="5003315"/>
            <a:ext cx="388189" cy="369332"/>
          </a:xfrm>
          <a:prstGeom prst="rect">
            <a:avLst/>
          </a:prstGeom>
          <a:noFill/>
        </p:spPr>
        <p:txBody>
          <a:bodyPr wrap="square" rtlCol="0">
            <a:spAutoFit/>
          </a:bodyPr>
          <a:lstStyle/>
          <a:p>
            <a:pPr algn="l"/>
            <a:r>
              <a:rPr lang="en-US" i="1" dirty="0" smtClean="0">
                <a:latin typeface="Times New Roman" pitchFamily="18" charset="0"/>
                <a:cs typeface="Times New Roman" pitchFamily="18" charset="0"/>
              </a:rPr>
              <a:t>Z</a:t>
            </a:r>
            <a:endParaRPr lang="en-US" i="1" dirty="0">
              <a:latin typeface="Times New Roman" pitchFamily="18" charset="0"/>
              <a:cs typeface="Times New Roman" pitchFamily="18" charset="0"/>
            </a:endParaRPr>
          </a:p>
        </p:txBody>
      </p:sp>
      <p:sp>
        <p:nvSpPr>
          <p:cNvPr id="333" name="TextBox 332"/>
          <p:cNvSpPr txBox="1"/>
          <p:nvPr/>
        </p:nvSpPr>
        <p:spPr>
          <a:xfrm>
            <a:off x="1834559" y="5000439"/>
            <a:ext cx="388189" cy="369332"/>
          </a:xfrm>
          <a:prstGeom prst="rect">
            <a:avLst/>
          </a:prstGeom>
          <a:noFill/>
        </p:spPr>
        <p:txBody>
          <a:bodyPr wrap="square" rtlCol="0">
            <a:spAutoFit/>
          </a:bodyPr>
          <a:lstStyle/>
          <a:p>
            <a:pPr algn="l"/>
            <a:r>
              <a:rPr lang="en-US" i="1" dirty="0" smtClean="0">
                <a:latin typeface="Times New Roman" pitchFamily="18" charset="0"/>
                <a:cs typeface="Times New Roman" pitchFamily="18" charset="0"/>
              </a:rPr>
              <a:t>Z</a:t>
            </a:r>
            <a:endParaRPr lang="en-US" i="1" dirty="0">
              <a:latin typeface="Times New Roman" pitchFamily="18" charset="0"/>
              <a:cs typeface="Times New Roman" pitchFamily="18" charset="0"/>
            </a:endParaRPr>
          </a:p>
        </p:txBody>
      </p:sp>
      <p:sp>
        <p:nvSpPr>
          <p:cNvPr id="334" name="TextBox 333"/>
          <p:cNvSpPr txBox="1"/>
          <p:nvPr/>
        </p:nvSpPr>
        <p:spPr>
          <a:xfrm>
            <a:off x="3714222" y="3248559"/>
            <a:ext cx="388189" cy="369332"/>
          </a:xfrm>
          <a:prstGeom prst="rect">
            <a:avLst/>
          </a:prstGeom>
          <a:noFill/>
        </p:spPr>
        <p:txBody>
          <a:bodyPr wrap="square" rtlCol="0">
            <a:spAutoFit/>
          </a:bodyPr>
          <a:lstStyle/>
          <a:p>
            <a:pPr algn="l"/>
            <a:r>
              <a:rPr lang="en-US" i="1" dirty="0" smtClean="0">
                <a:latin typeface="Times New Roman" pitchFamily="18" charset="0"/>
                <a:cs typeface="Times New Roman" pitchFamily="18" charset="0"/>
              </a:rPr>
              <a:t>Z</a:t>
            </a:r>
            <a:endParaRPr lang="en-US" i="1" dirty="0">
              <a:latin typeface="Times New Roman" pitchFamily="18" charset="0"/>
              <a:cs typeface="Times New Roman" pitchFamily="18" charset="0"/>
            </a:endParaRPr>
          </a:p>
        </p:txBody>
      </p:sp>
      <p:sp>
        <p:nvSpPr>
          <p:cNvPr id="335" name="TextBox 334"/>
          <p:cNvSpPr txBox="1"/>
          <p:nvPr/>
        </p:nvSpPr>
        <p:spPr>
          <a:xfrm>
            <a:off x="2970361" y="4592136"/>
            <a:ext cx="388189" cy="369332"/>
          </a:xfrm>
          <a:prstGeom prst="rect">
            <a:avLst/>
          </a:prstGeom>
          <a:noFill/>
        </p:spPr>
        <p:txBody>
          <a:bodyPr wrap="square" rtlCol="0">
            <a:spAutoFit/>
          </a:bodyPr>
          <a:lstStyle/>
          <a:p>
            <a:pPr algn="l"/>
            <a:r>
              <a:rPr lang="en-US" i="1" dirty="0" smtClean="0">
                <a:latin typeface="Times New Roman" pitchFamily="18" charset="0"/>
                <a:cs typeface="Times New Roman" pitchFamily="18" charset="0"/>
              </a:rPr>
              <a:t>X</a:t>
            </a:r>
            <a:endParaRPr lang="en-US" i="1" dirty="0">
              <a:latin typeface="Times New Roman" pitchFamily="18" charset="0"/>
              <a:cs typeface="Times New Roman" pitchFamily="18" charset="0"/>
            </a:endParaRPr>
          </a:p>
        </p:txBody>
      </p:sp>
      <p:sp>
        <p:nvSpPr>
          <p:cNvPr id="336" name="TextBox 335"/>
          <p:cNvSpPr txBox="1"/>
          <p:nvPr/>
        </p:nvSpPr>
        <p:spPr>
          <a:xfrm>
            <a:off x="2386652" y="4413843"/>
            <a:ext cx="388189" cy="369332"/>
          </a:xfrm>
          <a:prstGeom prst="rect">
            <a:avLst/>
          </a:prstGeom>
          <a:noFill/>
        </p:spPr>
        <p:txBody>
          <a:bodyPr wrap="square" rtlCol="0">
            <a:spAutoFit/>
          </a:bodyPr>
          <a:lstStyle/>
          <a:p>
            <a:pPr algn="l"/>
            <a:r>
              <a:rPr lang="en-US" i="1" dirty="0" smtClean="0">
                <a:latin typeface="Times New Roman" pitchFamily="18" charset="0"/>
                <a:cs typeface="Times New Roman" pitchFamily="18" charset="0"/>
              </a:rPr>
              <a:t>Y</a:t>
            </a:r>
            <a:endParaRPr lang="en-US" i="1" dirty="0">
              <a:latin typeface="Times New Roman" pitchFamily="18" charset="0"/>
              <a:cs typeface="Times New Roman" pitchFamily="18" charset="0"/>
            </a:endParaRPr>
          </a:p>
        </p:txBody>
      </p:sp>
      <p:sp>
        <p:nvSpPr>
          <p:cNvPr id="337" name="Rectangle 3"/>
          <p:cNvSpPr txBox="1">
            <a:spLocks noChangeArrowheads="1"/>
          </p:cNvSpPr>
          <p:nvPr/>
        </p:nvSpPr>
        <p:spPr bwMode="auto">
          <a:xfrm>
            <a:off x="4103108" y="6180848"/>
            <a:ext cx="5929388" cy="1414145"/>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p>
            <a:pPr marL="384175" marR="0" lvl="0" indent="-254000" algn="l" defTabSz="1019175" rtl="0" eaLnBrk="0" fontAlgn="base" latinLnBrk="0" hangingPunct="0">
              <a:lnSpc>
                <a:spcPct val="100000"/>
              </a:lnSpc>
              <a:spcBef>
                <a:spcPct val="20000"/>
              </a:spcBef>
              <a:spcAft>
                <a:spcPct val="0"/>
              </a:spcAft>
              <a:buClr>
                <a:srgbClr val="993300"/>
              </a:buClr>
              <a:buSzPct val="75000"/>
              <a:buFont typeface="Wingdings" charset="2"/>
              <a:buChar char="n"/>
              <a:tabLst/>
              <a:defRPr/>
            </a:pPr>
            <a:r>
              <a:rPr kumimoji="0" lang="en-US" sz="2400" b="0" i="1"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Y = XR/</a:t>
            </a:r>
            <a:r>
              <a:rPr kumimoji="0" lang="en-US" sz="2400" b="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en-US" sz="2400" b="0" i="1"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X+Y</a:t>
            </a:r>
            <a:r>
              <a:rPr kumimoji="0" lang="en-US" sz="2400" b="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en-US" sz="2400" b="0" i="1"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en-US" sz="2400" b="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sym typeface="Symbol"/>
              </a:rPr>
              <a:t></a:t>
            </a:r>
            <a:r>
              <a:rPr kumimoji="0" lang="en-US" sz="2400" b="0" i="1"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sym typeface="Symbol"/>
              </a:rPr>
              <a:t> R &lt; X</a:t>
            </a:r>
            <a:r>
              <a:rPr kumimoji="0" lang="en-US" sz="2400" b="0" i="1"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en-US" sz="2400" b="0" i="0" u="none" strike="noStrike" kern="0" cap="none" spc="0" normalizeH="0" baseline="0" noProof="0" dirty="0" smtClean="0">
                <a:ln>
                  <a:noFill/>
                </a:ln>
                <a:solidFill>
                  <a:schemeClr val="tx1"/>
                </a:solidFill>
                <a:effectLst/>
                <a:uLnTx/>
                <a:uFillTx/>
                <a:latin typeface="+mn-lt"/>
                <a:ea typeface="+mn-ea"/>
                <a:cs typeface="Times New Roman" pitchFamily="18" charset="0"/>
              </a:rPr>
              <a:t>by symmetry</a:t>
            </a:r>
          </a:p>
          <a:p>
            <a:pPr marL="384175" lvl="0" indent="-254000" algn="l" defTabSz="1019175">
              <a:spcBef>
                <a:spcPct val="20000"/>
              </a:spcBef>
              <a:buClr>
                <a:srgbClr val="993300"/>
              </a:buClr>
              <a:buSzPct val="75000"/>
              <a:buFont typeface="Wingdings" charset="2"/>
              <a:buChar char="n"/>
            </a:pPr>
            <a:r>
              <a:rPr kumimoji="0" lang="en-US" sz="2400" b="0" u="none" strike="noStrike" kern="0" cap="none" spc="0" normalizeH="0" baseline="0" noProof="0" dirty="0" smtClean="0">
                <a:ln>
                  <a:noFill/>
                </a:ln>
                <a:solidFill>
                  <a:schemeClr val="tx1"/>
                </a:solidFill>
                <a:effectLst/>
                <a:uLnTx/>
                <a:uFillTx/>
                <a:latin typeface="+mn-lt"/>
                <a:ea typeface="+mn-ea"/>
                <a:cs typeface="Times New Roman" pitchFamily="18" charset="0"/>
              </a:rPr>
              <a:t>Similarly, </a:t>
            </a:r>
            <a:r>
              <a:rPr kumimoji="0" lang="en-US" sz="2400" b="0" i="1"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Z</a:t>
            </a:r>
            <a:r>
              <a:rPr lang="en-US" sz="2400" i="1" kern="0" dirty="0" smtClean="0">
                <a:solidFill>
                  <a:schemeClr val="tx1"/>
                </a:solidFill>
                <a:latin typeface="Times New Roman" pitchFamily="18" charset="0"/>
                <a:cs typeface="Times New Roman" pitchFamily="18" charset="0"/>
              </a:rPr>
              <a:t> = YR/</a:t>
            </a:r>
            <a:r>
              <a:rPr lang="en-US" sz="2400" kern="0" dirty="0" smtClean="0">
                <a:solidFill>
                  <a:schemeClr val="tx1"/>
                </a:solidFill>
                <a:latin typeface="Times New Roman" pitchFamily="18" charset="0"/>
                <a:cs typeface="Times New Roman" pitchFamily="18" charset="0"/>
              </a:rPr>
              <a:t>(</a:t>
            </a:r>
            <a:r>
              <a:rPr lang="en-US" sz="2400" i="1" kern="0" dirty="0" smtClean="0">
                <a:solidFill>
                  <a:schemeClr val="tx1"/>
                </a:solidFill>
                <a:latin typeface="Times New Roman" pitchFamily="18" charset="0"/>
                <a:cs typeface="Times New Roman" pitchFamily="18" charset="0"/>
              </a:rPr>
              <a:t>X+Y</a:t>
            </a:r>
            <a:r>
              <a:rPr lang="en-US" sz="2400" kern="0" dirty="0" smtClean="0">
                <a:solidFill>
                  <a:schemeClr val="tx1"/>
                </a:solidFill>
                <a:latin typeface="Times New Roman" pitchFamily="18" charset="0"/>
                <a:cs typeface="Times New Roman" pitchFamily="18" charset="0"/>
              </a:rPr>
              <a:t>)</a:t>
            </a:r>
            <a:r>
              <a:rPr lang="en-US" sz="2400" i="1" kern="0" dirty="0" smtClean="0">
                <a:solidFill>
                  <a:schemeClr val="tx1"/>
                </a:solidFill>
                <a:latin typeface="Times New Roman" pitchFamily="18" charset="0"/>
                <a:cs typeface="Times New Roman" pitchFamily="18" charset="0"/>
              </a:rPr>
              <a:t> = R</a:t>
            </a:r>
            <a:r>
              <a:rPr lang="en-US" sz="2400" kern="0" baseline="30000" dirty="0" smtClean="0">
                <a:solidFill>
                  <a:schemeClr val="tx1"/>
                </a:solidFill>
                <a:latin typeface="Times New Roman" pitchFamily="18" charset="0"/>
                <a:cs typeface="Times New Roman" pitchFamily="18" charset="0"/>
              </a:rPr>
              <a:t>2</a:t>
            </a:r>
            <a:r>
              <a:rPr lang="en-US" sz="2400" i="1" kern="0" dirty="0" smtClean="0">
                <a:solidFill>
                  <a:schemeClr val="tx1"/>
                </a:solidFill>
                <a:latin typeface="Times New Roman" pitchFamily="18" charset="0"/>
                <a:cs typeface="Times New Roman" pitchFamily="18" charset="0"/>
              </a:rPr>
              <a:t>/X</a:t>
            </a:r>
            <a:r>
              <a:rPr lang="en-US" sz="2400" kern="0" dirty="0" smtClean="0">
                <a:solidFill>
                  <a:schemeClr val="tx1"/>
                </a:solidFill>
                <a:latin typeface="Times New Roman" pitchFamily="18" charset="0"/>
                <a:cs typeface="Times New Roman" pitchFamily="18" charset="0"/>
              </a:rPr>
              <a:t>(1+</a:t>
            </a:r>
            <a:r>
              <a:rPr lang="en-US" sz="2400" i="1" kern="0" dirty="0" smtClean="0">
                <a:solidFill>
                  <a:schemeClr val="tx1"/>
                </a:solidFill>
                <a:latin typeface="Times New Roman" pitchFamily="18" charset="0"/>
                <a:cs typeface="Times New Roman" pitchFamily="18" charset="0"/>
              </a:rPr>
              <a:t>Y/X</a:t>
            </a:r>
            <a:r>
              <a:rPr lang="en-US" sz="2400" kern="0" dirty="0" smtClean="0">
                <a:solidFill>
                  <a:schemeClr val="tx1"/>
                </a:solidFill>
                <a:latin typeface="Times New Roman" pitchFamily="18" charset="0"/>
                <a:cs typeface="Times New Roman" pitchFamily="18" charset="0"/>
              </a:rPr>
              <a:t>)</a:t>
            </a:r>
            <a:r>
              <a:rPr lang="en-US" sz="2400" kern="0" baseline="30000" dirty="0" smtClean="0">
                <a:solidFill>
                  <a:schemeClr val="tx1"/>
                </a:solidFill>
                <a:latin typeface="Times New Roman" pitchFamily="18" charset="0"/>
                <a:cs typeface="Times New Roman" pitchFamily="18" charset="0"/>
              </a:rPr>
              <a:t>2</a:t>
            </a:r>
            <a:endParaRPr kumimoji="0" lang="en-US" sz="2400" b="0" i="0" u="none" strike="noStrike" kern="0" cap="none" spc="0" normalizeH="0" baseline="30000" noProof="0" dirty="0" smtClean="0">
              <a:ln>
                <a:noFill/>
              </a:ln>
              <a:solidFill>
                <a:schemeClr val="tx1"/>
              </a:solidFill>
              <a:effectLst/>
              <a:uLnTx/>
              <a:uFillTx/>
              <a:latin typeface="+mn-lt"/>
              <a:ea typeface="+mn-ea"/>
              <a:cs typeface="Times New Roman" pitchFamily="18" charset="0"/>
            </a:endParaRPr>
          </a:p>
          <a:p>
            <a:pPr marL="384175" lvl="0" indent="-254000" algn="l" defTabSz="1019175">
              <a:spcBef>
                <a:spcPct val="20000"/>
              </a:spcBef>
              <a:buClr>
                <a:srgbClr val="993300"/>
              </a:buClr>
              <a:buSzPct val="75000"/>
              <a:buFont typeface="Wingdings" charset="2"/>
              <a:buChar char="n"/>
            </a:pPr>
            <a:r>
              <a:rPr kumimoji="0" lang="en-US" sz="2400" b="0" u="none" strike="noStrike" kern="0" cap="none" spc="0" normalizeH="0" baseline="0" noProof="0" dirty="0" smtClean="0">
                <a:ln>
                  <a:noFill/>
                </a:ln>
                <a:solidFill>
                  <a:schemeClr val="tx1"/>
                </a:solidFill>
                <a:effectLst/>
                <a:uLnTx/>
                <a:uFillTx/>
                <a:latin typeface="+mn-lt"/>
                <a:ea typeface="+mn-ea"/>
                <a:cs typeface="Times New Roman" pitchFamily="18" charset="0"/>
              </a:rPr>
              <a:t>So that </a:t>
            </a:r>
            <a:r>
              <a:rPr kumimoji="0" lang="en-US" sz="2400" b="0" i="1"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Z → </a:t>
            </a:r>
            <a:r>
              <a:rPr kumimoji="0" lang="en-US" sz="2400" b="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0, </a:t>
            </a:r>
            <a:r>
              <a:rPr kumimoji="0" lang="en-US" sz="2400" b="0" u="none" strike="noStrike" kern="0" cap="none" spc="0" normalizeH="0" baseline="0" noProof="0" dirty="0" smtClean="0">
                <a:ln>
                  <a:noFill/>
                </a:ln>
                <a:solidFill>
                  <a:schemeClr val="tx1"/>
                </a:solidFill>
                <a:effectLst/>
                <a:uLnTx/>
                <a:uFillTx/>
                <a:latin typeface="+mn-lt"/>
                <a:ea typeface="+mn-ea"/>
                <a:cs typeface="Times New Roman" pitchFamily="18" charset="0"/>
              </a:rPr>
              <a:t>as</a:t>
            </a:r>
            <a:r>
              <a:rPr kumimoji="0" lang="en-US" sz="2400" b="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en-US" sz="2400" b="0" i="1"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X </a:t>
            </a:r>
            <a:r>
              <a:rPr lang="en-US" sz="2400" i="1" kern="0" dirty="0" smtClean="0">
                <a:solidFill>
                  <a:schemeClr val="tx1"/>
                </a:solidFill>
                <a:latin typeface="Times New Roman" pitchFamily="18" charset="0"/>
                <a:cs typeface="Times New Roman" pitchFamily="18" charset="0"/>
              </a:rPr>
              <a:t>→ </a:t>
            </a:r>
            <a:r>
              <a:rPr kumimoji="0" lang="en-US" sz="2400" b="0" i="1"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endParaRPr kumimoji="0" lang="en-US" sz="2600" b="0" i="0" u="none" strike="noStrike" kern="0" cap="none" spc="0" normalizeH="0" baseline="0" noProof="0" dirty="0" smtClean="0">
              <a:ln>
                <a:noFill/>
              </a:ln>
              <a:solidFill>
                <a:schemeClr val="tx1"/>
              </a:solidFill>
              <a:effectLst/>
              <a:uLnTx/>
              <a:uFillTx/>
              <a:latin typeface="+mn-lt"/>
              <a:ea typeface="+mn-ea"/>
              <a:cs typeface="ＭＳ Ｐゴシック" charset="-128"/>
            </a:endParaRPr>
          </a:p>
          <a:p>
            <a:pPr marL="384175" marR="0" lvl="0" indent="-254000" algn="l" defTabSz="1019175" rtl="0" eaLnBrk="0" fontAlgn="base" latinLnBrk="0" hangingPunct="0">
              <a:lnSpc>
                <a:spcPct val="100000"/>
              </a:lnSpc>
              <a:spcBef>
                <a:spcPct val="20000"/>
              </a:spcBef>
              <a:spcAft>
                <a:spcPct val="0"/>
              </a:spcAft>
              <a:buClr>
                <a:srgbClr val="993300"/>
              </a:buClr>
              <a:buSzPct val="75000"/>
              <a:buFont typeface="Wingdings" charset="2"/>
              <a:buChar char="n"/>
              <a:tabLst/>
              <a:defRPr/>
            </a:pPr>
            <a:endParaRPr kumimoji="0" lang="en-US" sz="2600" b="0" i="0" u="none" strike="noStrike" kern="0" cap="none" spc="0" normalizeH="0" baseline="0" noProof="0" dirty="0">
              <a:ln>
                <a:noFill/>
              </a:ln>
              <a:solidFill>
                <a:schemeClr val="tx1"/>
              </a:solidFill>
              <a:effectLst/>
              <a:uLnTx/>
              <a:uFillTx/>
              <a:latin typeface="+mn-lt"/>
              <a:ea typeface="+mn-ea"/>
              <a:cs typeface="ＭＳ Ｐゴシック"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a:xfrm>
            <a:off x="134938" y="695837"/>
            <a:ext cx="9625012" cy="949325"/>
          </a:xfrm>
        </p:spPr>
        <p:txBody>
          <a:bodyPr/>
          <a:lstStyle/>
          <a:p>
            <a:r>
              <a:rPr lang="en-US" dirty="0" smtClean="0"/>
              <a:t>Congestion Control Options</a:t>
            </a:r>
            <a:endParaRPr lang="en-US" dirty="0"/>
          </a:p>
        </p:txBody>
      </p:sp>
      <p:sp>
        <p:nvSpPr>
          <p:cNvPr id="206851" name="Rectangle 3"/>
          <p:cNvSpPr>
            <a:spLocks noGrp="1" noChangeArrowheads="1"/>
          </p:cNvSpPr>
          <p:nvPr>
            <p:ph type="body" sz="half" idx="1"/>
          </p:nvPr>
        </p:nvSpPr>
        <p:spPr>
          <a:xfrm>
            <a:off x="0" y="1949914"/>
            <a:ext cx="10058400" cy="5784001"/>
          </a:xfrm>
        </p:spPr>
        <p:txBody>
          <a:bodyPr/>
          <a:lstStyle/>
          <a:p>
            <a:r>
              <a:rPr lang="en-US" sz="2600" dirty="0" smtClean="0">
                <a:solidFill>
                  <a:srgbClr val="000000"/>
                </a:solidFill>
              </a:rPr>
              <a:t>Two major approaches to congestion control</a:t>
            </a:r>
          </a:p>
          <a:p>
            <a:r>
              <a:rPr lang="en-US" sz="2600" dirty="0" smtClean="0">
                <a:solidFill>
                  <a:srgbClr val="000000"/>
                </a:solidFill>
              </a:rPr>
              <a:t>End-to-end congestion control – used by TCP</a:t>
            </a:r>
          </a:p>
          <a:p>
            <a:pPr lvl="1"/>
            <a:r>
              <a:rPr lang="en-US" sz="2200" dirty="0" smtClean="0"/>
              <a:t>no </a:t>
            </a:r>
            <a:r>
              <a:rPr lang="en-US" sz="2200" dirty="0"/>
              <a:t>explicit feedback from network</a:t>
            </a:r>
          </a:p>
          <a:p>
            <a:pPr lvl="1"/>
            <a:r>
              <a:rPr lang="en-US" sz="2200" dirty="0"/>
              <a:t>congestion </a:t>
            </a:r>
            <a:r>
              <a:rPr lang="en-US" sz="2200" b="1" i="1" u="sng" dirty="0"/>
              <a:t>inferred</a:t>
            </a:r>
            <a:r>
              <a:rPr lang="en-US" sz="2200" dirty="0"/>
              <a:t> from</a:t>
            </a:r>
            <a:r>
              <a:rPr lang="en-US" sz="2200" dirty="0" smtClean="0"/>
              <a:t> loss, and/or delay observed by hosts</a:t>
            </a:r>
          </a:p>
          <a:p>
            <a:pPr lvl="1"/>
            <a:r>
              <a:rPr lang="en-US" sz="2200" dirty="0" smtClean="0"/>
              <a:t>relies on cooperation of end hosts (but most schemes do)</a:t>
            </a:r>
          </a:p>
          <a:p>
            <a:r>
              <a:rPr lang="en-US" sz="2600" dirty="0" smtClean="0">
                <a:solidFill>
                  <a:srgbClr val="000000"/>
                </a:solidFill>
              </a:rPr>
              <a:t>Network-assisted congestion control</a:t>
            </a:r>
          </a:p>
          <a:p>
            <a:pPr marL="679450" lvl="1" indent="-217488"/>
            <a:r>
              <a:rPr lang="en-US" sz="2200" dirty="0" smtClean="0">
                <a:solidFill>
                  <a:srgbClr val="000000"/>
                </a:solidFill>
              </a:rPr>
              <a:t>routers provide feedback to end systems</a:t>
            </a:r>
          </a:p>
          <a:p>
            <a:pPr marL="1060450" lvl="2" indent="-217488"/>
            <a:r>
              <a:rPr lang="en-US" dirty="0" smtClean="0">
                <a:solidFill>
                  <a:srgbClr val="000000"/>
                </a:solidFill>
              </a:rPr>
              <a:t>more rapid response to traffic changes than end-to-end approach</a:t>
            </a:r>
          </a:p>
          <a:p>
            <a:pPr marL="679450" lvl="1" indent="-217488"/>
            <a:r>
              <a:rPr lang="en-US" sz="2200" dirty="0" smtClean="0">
                <a:solidFill>
                  <a:srgbClr val="000000"/>
                </a:solidFill>
              </a:rPr>
              <a:t>simplest approach – single bit congestion </a:t>
            </a:r>
            <a:r>
              <a:rPr lang="en-US" sz="2200" dirty="0" smtClean="0">
                <a:solidFill>
                  <a:srgbClr val="000000"/>
                </a:solidFill>
              </a:rPr>
              <a:t>indication (</a:t>
            </a:r>
            <a:r>
              <a:rPr lang="en-US" sz="2200" b="1" dirty="0" smtClean="0">
                <a:solidFill>
                  <a:srgbClr val="000000"/>
                </a:solidFill>
              </a:rPr>
              <a:t>ECN</a:t>
            </a:r>
            <a:r>
              <a:rPr lang="en-US" sz="2200" dirty="0" smtClean="0">
                <a:solidFill>
                  <a:srgbClr val="000000"/>
                </a:solidFill>
              </a:rPr>
              <a:t>)</a:t>
            </a:r>
            <a:endParaRPr lang="en-US" sz="2200" dirty="0" smtClean="0">
              <a:solidFill>
                <a:srgbClr val="000000"/>
              </a:solidFill>
            </a:endParaRPr>
          </a:p>
          <a:p>
            <a:pPr marL="974725" lvl="2" indent="-179388"/>
            <a:r>
              <a:rPr lang="en-US" dirty="0" smtClean="0">
                <a:solidFill>
                  <a:srgbClr val="000000"/>
                </a:solidFill>
              </a:rPr>
              <a:t>TCP and IP support this, but capability is </a:t>
            </a:r>
            <a:r>
              <a:rPr lang="en-US" dirty="0" smtClean="0">
                <a:solidFill>
                  <a:srgbClr val="000000"/>
                </a:solidFill>
              </a:rPr>
              <a:t>not consistently available</a:t>
            </a:r>
            <a:endParaRPr lang="en-US" dirty="0" smtClean="0">
              <a:solidFill>
                <a:srgbClr val="000000"/>
              </a:solidFill>
            </a:endParaRPr>
          </a:p>
          <a:p>
            <a:pPr marL="593725" lvl="1" indent="-179388"/>
            <a:r>
              <a:rPr lang="en-US" sz="2200" dirty="0" smtClean="0">
                <a:solidFill>
                  <a:srgbClr val="000000"/>
                </a:solidFill>
              </a:rPr>
              <a:t>explicit rate control</a:t>
            </a:r>
          </a:p>
          <a:p>
            <a:pPr marL="974725" lvl="2" indent="-179388"/>
            <a:r>
              <a:rPr lang="en-US" dirty="0" smtClean="0">
                <a:solidFill>
                  <a:srgbClr val="000000"/>
                </a:solidFill>
              </a:rPr>
              <a:t>senders request a sending rate, routers decide allowable rates</a:t>
            </a:r>
          </a:p>
          <a:p>
            <a:pPr marL="974725" lvl="2" indent="-179388"/>
            <a:r>
              <a:rPr lang="en-US" dirty="0" smtClean="0">
                <a:solidFill>
                  <a:srgbClr val="000000"/>
                </a:solidFill>
              </a:rPr>
              <a:t>can prevent “greedy hosts” from hogging network capacity</a:t>
            </a:r>
          </a:p>
          <a:p>
            <a:pPr marL="974725" lvl="2" indent="-179388"/>
            <a:r>
              <a:rPr lang="en-US" dirty="0" smtClean="0">
                <a:solidFill>
                  <a:srgbClr val="000000"/>
                </a:solidFill>
              </a:rPr>
              <a:t>was used in Asynchronous Transfer Mode (ATM) networks</a:t>
            </a:r>
          </a:p>
        </p:txBody>
      </p:sp>
      <p:sp>
        <p:nvSpPr>
          <p:cNvPr id="2" name="Slide Number Placeholder 1"/>
          <p:cNvSpPr>
            <a:spLocks noGrp="1"/>
          </p:cNvSpPr>
          <p:nvPr>
            <p:ph type="sldNum" sz="quarter" idx="10"/>
          </p:nvPr>
        </p:nvSpPr>
        <p:spPr/>
        <p:txBody>
          <a:bodyPr/>
          <a:lstStyle/>
          <a:p>
            <a:fld id="{3D3B5F21-1A54-0B47-ADF7-1313D7E1CAF8}"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TCP Congestion Control Big Picture</a:t>
            </a:r>
            <a:endParaRPr lang="en-US" dirty="0"/>
          </a:p>
        </p:txBody>
      </p:sp>
      <p:sp>
        <p:nvSpPr>
          <p:cNvPr id="3" name="Content Placeholder 2"/>
          <p:cNvSpPr>
            <a:spLocks noGrp="1"/>
          </p:cNvSpPr>
          <p:nvPr>
            <p:ph sz="half" idx="1"/>
          </p:nvPr>
        </p:nvSpPr>
        <p:spPr>
          <a:xfrm>
            <a:off x="14288" y="1860117"/>
            <a:ext cx="10044112" cy="5912284"/>
          </a:xfrm>
        </p:spPr>
        <p:txBody>
          <a:bodyPr>
            <a:normAutofit fontScale="92500"/>
          </a:bodyPr>
          <a:lstStyle/>
          <a:p>
            <a:pPr marL="282575" indent="-282575"/>
            <a:r>
              <a:rPr lang="en-US" dirty="0" smtClean="0"/>
              <a:t>Objective: send as fast as possible, but not too fast</a:t>
            </a:r>
          </a:p>
          <a:p>
            <a:pPr marL="660400" lvl="1" indent="-282575"/>
            <a:r>
              <a:rPr lang="en-US" sz="2200" dirty="0" smtClean="0"/>
              <a:t>when lost segments are detected, sender reduces its rate (backs off)</a:t>
            </a:r>
          </a:p>
          <a:p>
            <a:pPr marL="660400" lvl="1" indent="-282575"/>
            <a:r>
              <a:rPr lang="en-US" sz="2200" dirty="0" smtClean="0"/>
              <a:t>when there are no lost segments, sender increases its rate (keeps probing the network for more bandwidth)</a:t>
            </a:r>
          </a:p>
          <a:p>
            <a:pPr marL="282575" indent="-282575"/>
            <a:r>
              <a:rPr lang="en-US" dirty="0" smtClean="0"/>
              <a:t>Key questions</a:t>
            </a:r>
          </a:p>
          <a:p>
            <a:pPr marL="660400" lvl="1" indent="-282575"/>
            <a:r>
              <a:rPr lang="en-US" sz="2200" dirty="0" smtClean="0"/>
              <a:t>when it’s time to cut rate, by how much should it be cut?</a:t>
            </a:r>
          </a:p>
          <a:p>
            <a:pPr marL="1041400" lvl="2" indent="-282575"/>
            <a:r>
              <a:rPr lang="en-US" dirty="0" smtClean="0"/>
              <a:t>TCP cuts sending rate in half to reduce congestion quickly</a:t>
            </a:r>
          </a:p>
          <a:p>
            <a:pPr marL="660400" lvl="1" indent="-282575"/>
            <a:r>
              <a:rPr lang="en-US" sz="2200" dirty="0" smtClean="0"/>
              <a:t>when it’s time to increase rate, by how much should it increase?</a:t>
            </a:r>
          </a:p>
          <a:p>
            <a:pPr marL="1041400" lvl="2" indent="-282575"/>
            <a:r>
              <a:rPr lang="en-US" dirty="0" smtClean="0"/>
              <a:t>TCP makes small incremental increases to avoid going right back into congestion</a:t>
            </a:r>
          </a:p>
          <a:p>
            <a:pPr marL="1041400" lvl="2" indent="-282575"/>
            <a:r>
              <a:rPr lang="en-US" dirty="0" smtClean="0"/>
              <a:t>but TCP allows a “new sender” to increase its rate more quickly</a:t>
            </a:r>
          </a:p>
          <a:p>
            <a:pPr marL="282575" indent="-282575"/>
            <a:r>
              <a:rPr lang="en-US" sz="2600" dirty="0" smtClean="0"/>
              <a:t>Additive increase/multiplicative decrease (AIMD)</a:t>
            </a:r>
          </a:p>
          <a:p>
            <a:pPr marL="660400" lvl="1" indent="-282575"/>
            <a:r>
              <a:rPr lang="en-US" sz="2200" dirty="0" smtClean="0"/>
              <a:t>during stable traffic periods, rates oscillate around ideal rates</a:t>
            </a:r>
          </a:p>
          <a:p>
            <a:pPr marL="660400" lvl="1" indent="-282575"/>
            <a:r>
              <a:rPr lang="en-US" sz="2200" dirty="0" smtClean="0"/>
              <a:t>different end-to-end flows get roughly “fair shares” of capacity</a:t>
            </a:r>
          </a:p>
          <a:p>
            <a:pPr marL="660400" lvl="1" indent="-282575"/>
            <a:r>
              <a:rPr lang="en-US" sz="2200" dirty="0" smtClean="0"/>
              <a:t>can be slow to respond to traffic changes (requires a packet loss)</a:t>
            </a:r>
            <a:endParaRPr lang="en-US" sz="2200" dirty="0"/>
          </a:p>
        </p:txBody>
      </p:sp>
      <p:sp>
        <p:nvSpPr>
          <p:cNvPr id="4" name="Slide Number Placeholder 3"/>
          <p:cNvSpPr>
            <a:spLocks noGrp="1"/>
          </p:cNvSpPr>
          <p:nvPr>
            <p:ph type="sldNum" sz="quarter" idx="10"/>
          </p:nvPr>
        </p:nvSpPr>
        <p:spPr/>
        <p:txBody>
          <a:bodyPr/>
          <a:lstStyle/>
          <a:p>
            <a:fld id="{3D3B5F21-1A54-0B47-ADF7-1313D7E1CAF8}"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Rectangle 1"/>
          <p:cNvSpPr>
            <a:spLocks noGrp="1" noChangeArrowheads="1"/>
          </p:cNvSpPr>
          <p:nvPr>
            <p:ph type="title"/>
          </p:nvPr>
        </p:nvSpPr>
        <p:spPr>
          <a:xfrm>
            <a:off x="134938" y="705467"/>
            <a:ext cx="9625012" cy="949325"/>
          </a:xfrm>
        </p:spPr>
        <p:txBody>
          <a:bodyPr>
            <a:normAutofit/>
          </a:bodyPr>
          <a:lstStyle/>
          <a:p>
            <a:r>
              <a:rPr lang="en-GB" u="sng" dirty="0" smtClean="0"/>
              <a:t>AI</a:t>
            </a:r>
            <a:r>
              <a:rPr lang="en-GB" dirty="0" smtClean="0"/>
              <a:t>MD:  Additive Increase</a:t>
            </a:r>
          </a:p>
        </p:txBody>
      </p:sp>
      <p:sp>
        <p:nvSpPr>
          <p:cNvPr id="9" name="Content Placeholder 8"/>
          <p:cNvSpPr>
            <a:spLocks noGrp="1"/>
          </p:cNvSpPr>
          <p:nvPr>
            <p:ph idx="1"/>
          </p:nvPr>
        </p:nvSpPr>
        <p:spPr>
          <a:xfrm>
            <a:off x="540499" y="1968710"/>
            <a:ext cx="8885237" cy="4664075"/>
          </a:xfrm>
        </p:spPr>
        <p:txBody>
          <a:bodyPr>
            <a:normAutofit fontScale="92500" lnSpcReduction="10000"/>
          </a:bodyPr>
          <a:lstStyle/>
          <a:p>
            <a:pPr marL="274320" indent="-274320">
              <a:lnSpc>
                <a:spcPct val="110000"/>
              </a:lnSpc>
            </a:pPr>
            <a:r>
              <a:rPr lang="en-GB" dirty="0" smtClean="0"/>
              <a:t>Additive (Linear) Increase</a:t>
            </a:r>
            <a:endParaRPr lang="en-GB" sz="3900" dirty="0" smtClean="0"/>
          </a:p>
          <a:p>
            <a:pPr lvl="1"/>
            <a:r>
              <a:rPr lang="en-GB" dirty="0" smtClean="0"/>
              <a:t>"Linear": 1 Maximum Size Segment (MSS) increase in </a:t>
            </a:r>
            <a:r>
              <a:rPr lang="en-GB" i="1" dirty="0" err="1" smtClean="0"/>
              <a:t>cwnd</a:t>
            </a:r>
            <a:r>
              <a:rPr lang="en-GB" i="1" dirty="0" smtClean="0"/>
              <a:t> </a:t>
            </a:r>
            <a:r>
              <a:rPr lang="en-GB" dirty="0" smtClean="0"/>
              <a:t>every RTT</a:t>
            </a:r>
          </a:p>
          <a:p>
            <a:pPr lvl="1"/>
            <a:r>
              <a:rPr lang="en-GB" dirty="0" smtClean="0"/>
              <a:t>Cautious increase of </a:t>
            </a:r>
            <a:r>
              <a:rPr lang="en-GB" i="1" dirty="0" err="1" smtClean="0"/>
              <a:t>cwnd</a:t>
            </a:r>
            <a:endParaRPr lang="en-GB" i="1" dirty="0" smtClean="0"/>
          </a:p>
          <a:p>
            <a:endParaRPr lang="en-GB" dirty="0" smtClean="0"/>
          </a:p>
          <a:p>
            <a:pPr marL="274320" indent="-274320"/>
            <a:r>
              <a:rPr lang="en-GB" dirty="0" smtClean="0"/>
              <a:t>For each current </a:t>
            </a:r>
            <a:r>
              <a:rPr lang="en-GB" i="1" dirty="0" err="1" smtClean="0"/>
              <a:t>cwnd</a:t>
            </a:r>
            <a:r>
              <a:rPr lang="en-GB" dirty="0" smtClean="0"/>
              <a:t>-worth of segments </a:t>
            </a:r>
            <a:r>
              <a:rPr lang="en-GB" dirty="0" err="1" smtClean="0"/>
              <a:t>ACKed</a:t>
            </a:r>
            <a:r>
              <a:rPr lang="en-GB" dirty="0" smtClean="0"/>
              <a:t> within time-out period</a:t>
            </a:r>
          </a:p>
          <a:p>
            <a:pPr lvl="1"/>
            <a:r>
              <a:rPr lang="en-GB" i="1" dirty="0" err="1" smtClean="0"/>
              <a:t>cwnd</a:t>
            </a:r>
            <a:r>
              <a:rPr lang="en-GB" dirty="0" smtClean="0"/>
              <a:t> = </a:t>
            </a:r>
            <a:r>
              <a:rPr lang="en-GB" i="1" dirty="0" err="1" smtClean="0"/>
              <a:t>cwnd</a:t>
            </a:r>
            <a:r>
              <a:rPr lang="en-GB" i="1" dirty="0" smtClean="0"/>
              <a:t> </a:t>
            </a:r>
            <a:r>
              <a:rPr lang="en-GB" dirty="0" smtClean="0"/>
              <a:t>+ 1 (incremented by one full MSS segment)</a:t>
            </a:r>
          </a:p>
          <a:p>
            <a:pPr lvl="1"/>
            <a:r>
              <a:rPr lang="en-GB" dirty="0" smtClean="0"/>
              <a:t>Actually, each </a:t>
            </a:r>
            <a:r>
              <a:rPr lang="en-GB" dirty="0" err="1" smtClean="0"/>
              <a:t>ACKed</a:t>
            </a:r>
            <a:r>
              <a:rPr lang="en-GB" dirty="0" smtClean="0"/>
              <a:t> segment yields a fractional increase</a:t>
            </a:r>
          </a:p>
          <a:p>
            <a:pPr lvl="4"/>
            <a:endParaRPr lang="en-GB" sz="1000" dirty="0" smtClean="0"/>
          </a:p>
          <a:p>
            <a:pPr>
              <a:buNone/>
            </a:pPr>
            <a:r>
              <a:rPr lang="en-GB" dirty="0" smtClean="0"/>
              <a:t>		</a:t>
            </a:r>
            <a:r>
              <a:rPr lang="en-GB" i="1" dirty="0" err="1" smtClean="0"/>
              <a:t>cwnd_increment</a:t>
            </a:r>
            <a:r>
              <a:rPr lang="en-GB" dirty="0" smtClean="0"/>
              <a:t> = MSS  x  MSS/</a:t>
            </a:r>
            <a:r>
              <a:rPr lang="en-GB" i="1" dirty="0" err="1" smtClean="0"/>
              <a:t>cwnd</a:t>
            </a:r>
            <a:r>
              <a:rPr lang="en-GB" dirty="0" smtClean="0"/>
              <a:t>  bytes</a:t>
            </a:r>
          </a:p>
          <a:p>
            <a:pPr lvl="4"/>
            <a:endParaRPr lang="en-GB" sz="1100" dirty="0" smtClean="0"/>
          </a:p>
          <a:p>
            <a:pPr lvl="1"/>
            <a:r>
              <a:rPr lang="en-GB" i="1" dirty="0" smtClean="0"/>
              <a:t>e.g.</a:t>
            </a:r>
            <a:r>
              <a:rPr lang="en-GB" dirty="0" smtClean="0"/>
              <a:t>, if </a:t>
            </a:r>
            <a:r>
              <a:rPr lang="en-GB" i="1" dirty="0" err="1" smtClean="0"/>
              <a:t>cwnd</a:t>
            </a:r>
            <a:r>
              <a:rPr lang="en-GB" dirty="0" smtClean="0"/>
              <a:t> = 8 MSS, an ACK increases </a:t>
            </a:r>
            <a:r>
              <a:rPr lang="en-GB" i="1" dirty="0" err="1" smtClean="0"/>
              <a:t>cwnd</a:t>
            </a:r>
            <a:r>
              <a:rPr lang="en-GB" dirty="0" smtClean="0"/>
              <a:t> by MSS/8</a:t>
            </a:r>
          </a:p>
        </p:txBody>
      </p:sp>
      <p:sp>
        <p:nvSpPr>
          <p:cNvPr id="53250" name="Footer Placeholder 3"/>
          <p:cNvSpPr>
            <a:spLocks noGrp="1"/>
          </p:cNvSpPr>
          <p:nvPr>
            <p:ph type="ftr" idx="10"/>
          </p:nvPr>
        </p:nvSpPr>
        <p:spPr>
          <a:xfrm>
            <a:off x="4482099" y="7534449"/>
            <a:ext cx="5505994" cy="215444"/>
          </a:xfrm>
        </p:spPr>
        <p:txBody>
          <a:bodyPr/>
          <a:lstStyle/>
          <a:p>
            <a:r>
              <a:rPr lang="en-US" smtClean="0"/>
              <a:t>ESE 404/TCOM 500 - Introduction to Networks and Protocols</a:t>
            </a:r>
            <a:endParaRPr lang="en-GB" smtClean="0"/>
          </a:p>
        </p:txBody>
      </p:sp>
      <p:sp>
        <p:nvSpPr>
          <p:cNvPr id="53251" name="Slide Number Placeholder 4"/>
          <p:cNvSpPr>
            <a:spLocks noGrp="1"/>
          </p:cNvSpPr>
          <p:nvPr>
            <p:ph type="sldNum" idx="4294967295"/>
          </p:nvPr>
        </p:nvSpPr>
        <p:spPr>
          <a:xfrm>
            <a:off x="7208520" y="7077922"/>
            <a:ext cx="2343468" cy="536152"/>
          </a:xfrm>
          <a:prstGeom prst="rect">
            <a:avLst/>
          </a:prstGeom>
        </p:spPr>
        <p:txBody>
          <a:bodyPr lIns="101882" tIns="50941" rIns="101882" bIns="50941"/>
          <a:lstStyle/>
          <a:p>
            <a:fld id="{31989ED4-F192-4A88-BBD2-EA9EC243897D}" type="slidenum">
              <a:rPr lang="en-GB" smtClean="0"/>
              <a:pPr/>
              <a:t>19</a:t>
            </a:fld>
            <a:endParaRPr lang="en-GB"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p:txBody>
          <a:bodyPr/>
          <a:lstStyle/>
          <a:p>
            <a:r>
              <a:rPr lang="en-US"/>
              <a:t>TCP Flow Control</a:t>
            </a:r>
          </a:p>
        </p:txBody>
      </p:sp>
      <p:sp>
        <p:nvSpPr>
          <p:cNvPr id="262147" name="Rectangle 3"/>
          <p:cNvSpPr>
            <a:spLocks noGrp="1" noChangeArrowheads="1"/>
          </p:cNvSpPr>
          <p:nvPr>
            <p:ph type="body" sz="half" idx="1"/>
          </p:nvPr>
        </p:nvSpPr>
        <p:spPr>
          <a:xfrm>
            <a:off x="25656" y="4618215"/>
            <a:ext cx="10007087" cy="3091642"/>
          </a:xfrm>
        </p:spPr>
        <p:txBody>
          <a:bodyPr/>
          <a:lstStyle/>
          <a:p>
            <a:r>
              <a:rPr lang="en-US" sz="2700" dirty="0" smtClean="0"/>
              <a:t>Receive </a:t>
            </a:r>
            <a:r>
              <a:rPr lang="en-US" sz="2700" dirty="0"/>
              <a:t>side of TCP</a:t>
            </a:r>
            <a:r>
              <a:rPr lang="en-US" sz="2700" dirty="0" smtClean="0"/>
              <a:t>  connection </a:t>
            </a:r>
            <a:r>
              <a:rPr lang="en-US" sz="2700" dirty="0"/>
              <a:t>has a</a:t>
            </a:r>
            <a:r>
              <a:rPr lang="en-US" sz="2700" dirty="0" smtClean="0"/>
              <a:t> receive buffer</a:t>
            </a:r>
          </a:p>
          <a:p>
            <a:r>
              <a:rPr lang="en-US" sz="2700" dirty="0" smtClean="0"/>
              <a:t>If receiver’s application does not read data fast enough, the buffer may fill up</a:t>
            </a:r>
          </a:p>
          <a:p>
            <a:r>
              <a:rPr lang="en-US" sz="2700" dirty="0" smtClean="0"/>
              <a:t>The TCP flow control mechanism prevents the sender from sending more data than receiver can store</a:t>
            </a:r>
          </a:p>
          <a:p>
            <a:pPr lvl="1"/>
            <a:r>
              <a:rPr lang="en-US" sz="2300" dirty="0" smtClean="0"/>
              <a:t>essentially a speed-matching service that prevents the sender from going too fast for the receiver</a:t>
            </a:r>
          </a:p>
          <a:p>
            <a:endParaRPr lang="en-US" sz="2700" dirty="0"/>
          </a:p>
        </p:txBody>
      </p:sp>
      <p:pic>
        <p:nvPicPr>
          <p:cNvPr id="262149" name="Picture 5" descr="rcvwin"/>
          <p:cNvPicPr>
            <a:picLocks noChangeAspect="1" noChangeArrowheads="1"/>
          </p:cNvPicPr>
          <p:nvPr/>
        </p:nvPicPr>
        <p:blipFill>
          <a:blip r:embed="rId3" cstate="print"/>
          <a:srcRect/>
          <a:stretch>
            <a:fillRect/>
          </a:stretch>
        </p:blipFill>
        <p:spPr bwMode="auto">
          <a:xfrm>
            <a:off x="1624625" y="1700340"/>
            <a:ext cx="7046773" cy="2650590"/>
          </a:xfrm>
          <a:prstGeom prst="rect">
            <a:avLst/>
          </a:prstGeom>
          <a:noFill/>
        </p:spPr>
      </p:pic>
      <p:sp>
        <p:nvSpPr>
          <p:cNvPr id="2" name="Slide Number Placeholder 1"/>
          <p:cNvSpPr>
            <a:spLocks noGrp="1"/>
          </p:cNvSpPr>
          <p:nvPr>
            <p:ph type="sldNum" sz="quarter" idx="10"/>
          </p:nvPr>
        </p:nvSpPr>
        <p:spPr/>
        <p:txBody>
          <a:bodyPr/>
          <a:lstStyle/>
          <a:p>
            <a:fld id="{3D3B5F21-1A54-0B47-ADF7-1313D7E1CAF8}"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Rectangle 1"/>
          <p:cNvSpPr>
            <a:spLocks noGrp="1" noChangeArrowheads="1"/>
          </p:cNvSpPr>
          <p:nvPr>
            <p:ph type="title"/>
          </p:nvPr>
        </p:nvSpPr>
        <p:spPr/>
        <p:txBody>
          <a:bodyPr/>
          <a:lstStyle/>
          <a:p>
            <a:r>
              <a:rPr lang="en-GB" dirty="0" smtClean="0"/>
              <a:t>AI</a:t>
            </a:r>
            <a:r>
              <a:rPr lang="en-GB" u="sng" dirty="0" smtClean="0"/>
              <a:t>MD</a:t>
            </a:r>
            <a:r>
              <a:rPr lang="en-GB" dirty="0" smtClean="0"/>
              <a:t>:  Multiplicative Decrease</a:t>
            </a:r>
          </a:p>
        </p:txBody>
      </p:sp>
      <p:sp>
        <p:nvSpPr>
          <p:cNvPr id="53253" name="Rectangle 2"/>
          <p:cNvSpPr>
            <a:spLocks noGrp="1" noChangeArrowheads="1"/>
          </p:cNvSpPr>
          <p:nvPr>
            <p:ph idx="1"/>
          </p:nvPr>
        </p:nvSpPr>
        <p:spPr/>
        <p:txBody>
          <a:bodyPr/>
          <a:lstStyle/>
          <a:p>
            <a:r>
              <a:rPr lang="en-GB" dirty="0" smtClean="0"/>
              <a:t>Multiplicative Decrease </a:t>
            </a:r>
          </a:p>
          <a:p>
            <a:pPr lvl="1"/>
            <a:r>
              <a:rPr lang="en-GB" dirty="0" smtClean="0"/>
              <a:t>Sender scrambles to reduce CW as soon as congestion is detected</a:t>
            </a:r>
          </a:p>
          <a:p>
            <a:pPr lvl="4"/>
            <a:endParaRPr lang="en-GB" dirty="0" smtClean="0"/>
          </a:p>
          <a:p>
            <a:r>
              <a:rPr lang="en-GB" dirty="0" smtClean="0"/>
              <a:t>Segment ACK Times-Out </a:t>
            </a:r>
          </a:p>
          <a:p>
            <a:pPr lvl="1"/>
            <a:r>
              <a:rPr lang="en-GB" i="1" dirty="0" err="1" smtClean="0"/>
              <a:t>cwnd</a:t>
            </a:r>
            <a:r>
              <a:rPr lang="en-GB" dirty="0" smtClean="0"/>
              <a:t> = </a:t>
            </a:r>
            <a:r>
              <a:rPr lang="en-GB" i="1" dirty="0" err="1" smtClean="0"/>
              <a:t>cwnd</a:t>
            </a:r>
            <a:r>
              <a:rPr lang="en-GB" dirty="0" smtClean="0"/>
              <a:t>/2 </a:t>
            </a:r>
          </a:p>
          <a:p>
            <a:pPr lvl="1"/>
            <a:r>
              <a:rPr lang="en-GB" dirty="0" smtClean="0"/>
              <a:t>Essentially halves current transmission rate</a:t>
            </a:r>
          </a:p>
          <a:p>
            <a:endParaRPr lang="en-GB" dirty="0" smtClean="0"/>
          </a:p>
        </p:txBody>
      </p:sp>
      <p:sp>
        <p:nvSpPr>
          <p:cNvPr id="53250" name="Footer Placeholder 3"/>
          <p:cNvSpPr>
            <a:spLocks noGrp="1"/>
          </p:cNvSpPr>
          <p:nvPr>
            <p:ph type="ftr" idx="10"/>
          </p:nvPr>
        </p:nvSpPr>
        <p:spPr>
          <a:xfrm>
            <a:off x="4482099" y="7534449"/>
            <a:ext cx="5505994" cy="215444"/>
          </a:xfrm>
        </p:spPr>
        <p:txBody>
          <a:bodyPr/>
          <a:lstStyle/>
          <a:p>
            <a:r>
              <a:rPr lang="en-US" smtClean="0"/>
              <a:t>ESE 404/TCOM 500 - Introduction to Networks and Protocols</a:t>
            </a:r>
            <a:endParaRPr lang="en-GB" smtClean="0"/>
          </a:p>
        </p:txBody>
      </p:sp>
      <p:sp>
        <p:nvSpPr>
          <p:cNvPr id="53251" name="Slide Number Placeholder 4"/>
          <p:cNvSpPr>
            <a:spLocks noGrp="1"/>
          </p:cNvSpPr>
          <p:nvPr>
            <p:ph type="sldNum" idx="4294967295"/>
          </p:nvPr>
        </p:nvSpPr>
        <p:spPr>
          <a:xfrm>
            <a:off x="7208520" y="7077922"/>
            <a:ext cx="2343468" cy="536152"/>
          </a:xfrm>
          <a:prstGeom prst="rect">
            <a:avLst/>
          </a:prstGeom>
        </p:spPr>
        <p:txBody>
          <a:bodyPr lIns="101882" tIns="50941" rIns="101882" bIns="50941"/>
          <a:lstStyle/>
          <a:p>
            <a:fld id="{31989ED4-F192-4A88-BBD2-EA9EC243897D}" type="slidenum">
              <a:rPr lang="en-GB" smtClean="0"/>
              <a:pPr/>
              <a:t>20</a:t>
            </a:fld>
            <a:endParaRPr lang="en-GB"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a:xfrm>
            <a:off x="76968" y="400199"/>
            <a:ext cx="9248662" cy="1295400"/>
          </a:xfrm>
        </p:spPr>
        <p:txBody>
          <a:bodyPr/>
          <a:lstStyle/>
          <a:p>
            <a:r>
              <a:rPr lang="en-US" dirty="0" smtClean="0"/>
              <a:t>Basic AIMD Behavior</a:t>
            </a:r>
            <a:endParaRPr lang="en-US" dirty="0"/>
          </a:p>
        </p:txBody>
      </p:sp>
      <p:sp>
        <p:nvSpPr>
          <p:cNvPr id="10" name="Content Placeholder 2"/>
          <p:cNvSpPr txBox="1">
            <a:spLocks/>
          </p:cNvSpPr>
          <p:nvPr/>
        </p:nvSpPr>
        <p:spPr bwMode="auto">
          <a:xfrm>
            <a:off x="14288" y="1765300"/>
            <a:ext cx="10044112" cy="6007101"/>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p>
            <a:pPr marL="282575" marR="0" lvl="0" indent="-282575" algn="l" defTabSz="1019175" rtl="0" eaLnBrk="0" fontAlgn="base" latinLnBrk="0" hangingPunct="0">
              <a:lnSpc>
                <a:spcPct val="100000"/>
              </a:lnSpc>
              <a:spcBef>
                <a:spcPct val="20000"/>
              </a:spcBef>
              <a:spcAft>
                <a:spcPct val="0"/>
              </a:spcAft>
              <a:buClr>
                <a:srgbClr val="993300"/>
              </a:buClr>
              <a:buSzPct val="75000"/>
              <a:buFont typeface="Wingdings" charset="2"/>
              <a:buChar char="n"/>
              <a:tabLst/>
              <a:defRPr/>
            </a:pPr>
            <a:r>
              <a:rPr lang="en-US" sz="2800" i="0" kern="0" baseline="0" dirty="0" err="1" smtClean="0">
                <a:solidFill>
                  <a:schemeClr val="tx1"/>
                </a:solidFill>
                <a:latin typeface="+mn-lt"/>
                <a:ea typeface="+mn-ea"/>
              </a:rPr>
              <a:t>Sawtooth</a:t>
            </a:r>
            <a:r>
              <a:rPr lang="en-US" sz="2800" i="0" kern="0" baseline="0" dirty="0" smtClean="0">
                <a:solidFill>
                  <a:schemeClr val="tx1"/>
                </a:solidFill>
                <a:latin typeface="+mn-lt"/>
                <a:ea typeface="+mn-ea"/>
              </a:rPr>
              <a:t> pattern </a:t>
            </a:r>
          </a:p>
          <a:p>
            <a:pPr marL="571500" marR="0" lvl="1" indent="-228600" algn="l" defTabSz="1019175" rtl="0" eaLnBrk="0" fontAlgn="base" latinLnBrk="0" hangingPunct="0">
              <a:lnSpc>
                <a:spcPct val="100000"/>
              </a:lnSpc>
              <a:spcBef>
                <a:spcPct val="20000"/>
              </a:spcBef>
              <a:spcAft>
                <a:spcPct val="0"/>
              </a:spcAft>
              <a:buClr>
                <a:srgbClr val="006600"/>
              </a:buClr>
              <a:buSzTx/>
              <a:buFontTx/>
              <a:buChar char="»"/>
              <a:tabLst/>
              <a:defRPr/>
            </a:pPr>
            <a:r>
              <a:rPr lang="en-US" sz="2200" kern="0" dirty="0" smtClean="0">
                <a:solidFill>
                  <a:schemeClr val="tx1"/>
                </a:solidFill>
                <a:latin typeface="+mn-lt"/>
                <a:ea typeface="+mn-ea"/>
              </a:rPr>
              <a:t>sending rate oscillates </a:t>
            </a:r>
            <a:br>
              <a:rPr lang="en-US" sz="2200" kern="0" dirty="0" smtClean="0">
                <a:solidFill>
                  <a:schemeClr val="tx1"/>
                </a:solidFill>
                <a:latin typeface="+mn-lt"/>
                <a:ea typeface="+mn-ea"/>
              </a:rPr>
            </a:br>
            <a:r>
              <a:rPr lang="en-US" sz="2200" kern="0" dirty="0" smtClean="0">
                <a:solidFill>
                  <a:schemeClr val="tx1"/>
                </a:solidFill>
                <a:latin typeface="+mn-lt"/>
                <a:ea typeface="+mn-ea"/>
              </a:rPr>
              <a:t>around</a:t>
            </a:r>
            <a:r>
              <a:rPr lang="en-US" sz="2200" kern="0" dirty="0">
                <a:solidFill>
                  <a:schemeClr val="tx1"/>
                </a:solidFill>
                <a:latin typeface="+mn-lt"/>
                <a:ea typeface="+mn-ea"/>
              </a:rPr>
              <a:t> </a:t>
            </a:r>
            <a:r>
              <a:rPr lang="en-US" sz="2200" kern="0" dirty="0" smtClean="0">
                <a:solidFill>
                  <a:schemeClr val="tx1"/>
                </a:solidFill>
                <a:latin typeface="+mn-lt"/>
                <a:ea typeface="+mn-ea"/>
              </a:rPr>
              <a:t>“ideal rate”</a:t>
            </a:r>
          </a:p>
          <a:p>
            <a:pPr marL="571500" marR="0" lvl="1" indent="-228600" algn="l" defTabSz="1019175" rtl="0" eaLnBrk="0" fontAlgn="base" latinLnBrk="0" hangingPunct="0">
              <a:lnSpc>
                <a:spcPct val="100000"/>
              </a:lnSpc>
              <a:spcBef>
                <a:spcPct val="20000"/>
              </a:spcBef>
              <a:spcAft>
                <a:spcPct val="0"/>
              </a:spcAft>
              <a:buClr>
                <a:srgbClr val="006600"/>
              </a:buClr>
              <a:buSzTx/>
              <a:buFontTx/>
              <a:buChar char="»"/>
              <a:tabLst/>
              <a:defRPr/>
            </a:pPr>
            <a:r>
              <a:rPr lang="en-US" sz="2200" kern="0" dirty="0" smtClean="0">
                <a:solidFill>
                  <a:schemeClr val="tx1"/>
                </a:solidFill>
                <a:latin typeface="+mn-lt"/>
                <a:ea typeface="+mn-ea"/>
              </a:rPr>
              <a:t>when ideal rate is large,</a:t>
            </a:r>
            <a:br>
              <a:rPr lang="en-US" sz="2200" kern="0" dirty="0" smtClean="0">
                <a:solidFill>
                  <a:schemeClr val="tx1"/>
                </a:solidFill>
                <a:latin typeface="+mn-lt"/>
                <a:ea typeface="+mn-ea"/>
              </a:rPr>
            </a:br>
            <a:r>
              <a:rPr lang="en-US" sz="2200" kern="0" dirty="0" smtClean="0">
                <a:solidFill>
                  <a:schemeClr val="tx1"/>
                </a:solidFill>
                <a:latin typeface="+mn-lt"/>
                <a:ea typeface="+mn-ea"/>
              </a:rPr>
              <a:t>the “cycle time” can also</a:t>
            </a:r>
            <a:br>
              <a:rPr lang="en-US" sz="2200" kern="0" dirty="0" smtClean="0">
                <a:solidFill>
                  <a:schemeClr val="tx1"/>
                </a:solidFill>
                <a:latin typeface="+mn-lt"/>
                <a:ea typeface="+mn-ea"/>
              </a:rPr>
            </a:br>
            <a:r>
              <a:rPr lang="en-US" sz="2200" kern="0" dirty="0" smtClean="0">
                <a:solidFill>
                  <a:schemeClr val="tx1"/>
                </a:solidFill>
                <a:latin typeface="+mn-lt"/>
                <a:ea typeface="+mn-ea"/>
              </a:rPr>
              <a:t>be large</a:t>
            </a:r>
          </a:p>
          <a:p>
            <a:pPr marL="571500" marR="0" lvl="1" indent="-228600" algn="l" defTabSz="1019175" rtl="0" eaLnBrk="0" fontAlgn="base" latinLnBrk="0" hangingPunct="0">
              <a:lnSpc>
                <a:spcPct val="100000"/>
              </a:lnSpc>
              <a:spcBef>
                <a:spcPct val="20000"/>
              </a:spcBef>
              <a:spcAft>
                <a:spcPct val="0"/>
              </a:spcAft>
              <a:buClr>
                <a:srgbClr val="006600"/>
              </a:buClr>
              <a:buSzTx/>
              <a:buFontTx/>
              <a:buChar char="»"/>
              <a:tabLst/>
              <a:defRPr/>
            </a:pPr>
            <a:r>
              <a:rPr lang="en-US" sz="2200" kern="0" dirty="0" smtClean="0">
                <a:solidFill>
                  <a:schemeClr val="tx1"/>
                </a:solidFill>
                <a:latin typeface="+mn-lt"/>
                <a:ea typeface="+mn-ea"/>
              </a:rPr>
              <a:t>implies slow response time</a:t>
            </a:r>
          </a:p>
          <a:p>
            <a:pPr marL="282575" marR="0" lvl="0" indent="-282575" algn="l" defTabSz="1019175" rtl="0" eaLnBrk="0" fontAlgn="base" latinLnBrk="0" hangingPunct="0">
              <a:lnSpc>
                <a:spcPct val="100000"/>
              </a:lnSpc>
              <a:spcBef>
                <a:spcPct val="20000"/>
              </a:spcBef>
              <a:spcAft>
                <a:spcPct val="0"/>
              </a:spcAft>
              <a:buClr>
                <a:srgbClr val="993300"/>
              </a:buClr>
              <a:buSzPct val="75000"/>
              <a:buFont typeface="Wingdings" charset="2"/>
              <a:buChar char="n"/>
              <a:tabLst/>
              <a:defRPr/>
            </a:pPr>
            <a:r>
              <a:rPr lang="en-US" sz="2800" kern="0" dirty="0" smtClean="0">
                <a:solidFill>
                  <a:schemeClr val="tx1"/>
                </a:solidFill>
                <a:latin typeface="+mn-lt"/>
                <a:ea typeface="+mn-ea"/>
              </a:rPr>
              <a:t>Trends towards “fairness”</a:t>
            </a:r>
            <a:endParaRPr lang="en-US" sz="2800" i="0" kern="0" baseline="0" dirty="0" smtClean="0">
              <a:solidFill>
                <a:schemeClr val="tx1"/>
              </a:solidFill>
              <a:latin typeface="+mn-lt"/>
              <a:ea typeface="+mn-ea"/>
            </a:endParaRPr>
          </a:p>
          <a:p>
            <a:pPr marL="571500" lvl="1" indent="-228600" algn="l" defTabSz="1019175">
              <a:spcBef>
                <a:spcPct val="20000"/>
              </a:spcBef>
              <a:buClr>
                <a:srgbClr val="006600"/>
              </a:buClr>
              <a:buFontTx/>
              <a:buChar char="»"/>
              <a:defRPr/>
            </a:pPr>
            <a:r>
              <a:rPr lang="en-US" sz="2200" kern="0" dirty="0" smtClean="0">
                <a:solidFill>
                  <a:schemeClr val="tx1"/>
                </a:solidFill>
                <a:latin typeface="+mn-lt"/>
                <a:ea typeface="+mn-ea"/>
              </a:rPr>
              <a:t>when several TCP connections share a common “bottleneck” link, it’s desirable that they each receive a roughly equal share</a:t>
            </a:r>
          </a:p>
          <a:p>
            <a:pPr marL="571500" lvl="1" indent="-228600" algn="l" defTabSz="1019175">
              <a:spcBef>
                <a:spcPct val="20000"/>
              </a:spcBef>
              <a:buClr>
                <a:srgbClr val="006600"/>
              </a:buClr>
              <a:buFontTx/>
              <a:buChar char="»"/>
              <a:defRPr/>
            </a:pPr>
            <a:r>
              <a:rPr lang="en-US" sz="2200" kern="0" dirty="0" smtClean="0">
                <a:solidFill>
                  <a:schemeClr val="tx1"/>
                </a:solidFill>
                <a:latin typeface="+mn-lt"/>
                <a:ea typeface="+mn-ea"/>
              </a:rPr>
              <a:t>AIMD makes things approximately equal in the long run</a:t>
            </a:r>
          </a:p>
          <a:p>
            <a:pPr lvl="2" indent="-228600" algn="l" defTabSz="1019175">
              <a:spcBef>
                <a:spcPct val="20000"/>
              </a:spcBef>
              <a:buSzPct val="60000"/>
              <a:buFont typeface="Apple Symbols"/>
              <a:buChar char="●"/>
              <a:defRPr/>
            </a:pPr>
            <a:r>
              <a:rPr lang="en-US" sz="2000" kern="0" dirty="0" smtClean="0">
                <a:solidFill>
                  <a:schemeClr val="tx1"/>
                </a:solidFill>
                <a:latin typeface="+mn-lt"/>
                <a:ea typeface="+mn-ea"/>
              </a:rPr>
              <a:t>connections tend to oscillate in sync with each other, so when total rate is too large for link, all halve their rates together </a:t>
            </a:r>
          </a:p>
          <a:p>
            <a:pPr lvl="2" indent="-228600" algn="l" defTabSz="1019175">
              <a:spcBef>
                <a:spcPct val="20000"/>
              </a:spcBef>
              <a:buSzPct val="60000"/>
              <a:buFont typeface="Apple Symbols"/>
              <a:buChar char="●"/>
              <a:defRPr/>
            </a:pPr>
            <a:r>
              <a:rPr lang="en-US" sz="2000" kern="0" dirty="0" smtClean="0">
                <a:solidFill>
                  <a:schemeClr val="tx1"/>
                </a:solidFill>
                <a:latin typeface="+mn-lt"/>
                <a:ea typeface="+mn-ea"/>
              </a:rPr>
              <a:t>this has bigger impact on higher rate senders</a:t>
            </a:r>
          </a:p>
          <a:p>
            <a:pPr lvl="2" indent="-228600" algn="l" defTabSz="1019175">
              <a:spcBef>
                <a:spcPct val="20000"/>
              </a:spcBef>
              <a:buSzPct val="60000"/>
              <a:buFont typeface="Apple Symbols"/>
              <a:buChar char="●"/>
              <a:defRPr/>
            </a:pPr>
            <a:r>
              <a:rPr lang="en-US" sz="2000" kern="0" dirty="0" smtClean="0">
                <a:solidFill>
                  <a:schemeClr val="tx1"/>
                </a:solidFill>
                <a:latin typeface="+mn-lt"/>
                <a:ea typeface="+mn-ea"/>
              </a:rPr>
              <a:t>caveat: connections with short RTTs get more capacity (Why?)</a:t>
            </a:r>
          </a:p>
          <a:p>
            <a:pPr marL="660400" lvl="1" indent="-282575" algn="l" defTabSz="1019175">
              <a:spcBef>
                <a:spcPct val="20000"/>
              </a:spcBef>
              <a:buClr>
                <a:srgbClr val="006600"/>
              </a:buClr>
              <a:buFontTx/>
              <a:buChar char="»"/>
              <a:defRPr/>
            </a:pPr>
            <a:endParaRPr lang="en-US" sz="2200" kern="0" dirty="0" smtClean="0">
              <a:solidFill>
                <a:schemeClr val="tx1"/>
              </a:solidFill>
              <a:latin typeface="+mn-lt"/>
              <a:ea typeface="+mn-ea"/>
            </a:endParaRPr>
          </a:p>
          <a:p>
            <a:pPr marL="660400" lvl="1" indent="-282575" algn="l" defTabSz="1019175">
              <a:spcBef>
                <a:spcPct val="20000"/>
              </a:spcBef>
              <a:buClr>
                <a:srgbClr val="006600"/>
              </a:buClr>
              <a:buFontTx/>
              <a:buChar char="»"/>
              <a:defRPr/>
            </a:pPr>
            <a:endParaRPr lang="en-US" sz="2200" kern="0" dirty="0" smtClean="0">
              <a:solidFill>
                <a:schemeClr val="tx1"/>
              </a:solidFill>
              <a:latin typeface="+mn-lt"/>
              <a:ea typeface="+mn-ea"/>
            </a:endParaRPr>
          </a:p>
          <a:p>
            <a:pPr marL="739775" lvl="1" indent="-282575" algn="l" defTabSz="1019175">
              <a:spcBef>
                <a:spcPct val="20000"/>
              </a:spcBef>
              <a:buClr>
                <a:srgbClr val="993300"/>
              </a:buClr>
              <a:buSzPct val="75000"/>
              <a:buFont typeface="Wingdings" charset="2"/>
              <a:buChar char="n"/>
            </a:pPr>
            <a:endParaRPr kumimoji="0" lang="en-US" sz="2800" b="0" i="0" u="none" strike="noStrike" kern="0" cap="none" spc="0" normalizeH="0" baseline="0" noProof="0" dirty="0" smtClean="0">
              <a:ln>
                <a:noFill/>
              </a:ln>
              <a:solidFill>
                <a:schemeClr val="tx1"/>
              </a:solidFill>
              <a:effectLst/>
              <a:uLnTx/>
              <a:uFillTx/>
              <a:latin typeface="+mn-lt"/>
              <a:ea typeface="+mn-ea"/>
              <a:cs typeface="ＭＳ Ｐゴシック" charset="-128"/>
            </a:endParaRPr>
          </a:p>
        </p:txBody>
      </p:sp>
      <p:sp>
        <p:nvSpPr>
          <p:cNvPr id="2" name="Slide Number Placeholder 1"/>
          <p:cNvSpPr>
            <a:spLocks noGrp="1"/>
          </p:cNvSpPr>
          <p:nvPr>
            <p:ph type="sldNum" sz="quarter" idx="10"/>
          </p:nvPr>
        </p:nvSpPr>
        <p:spPr/>
        <p:txBody>
          <a:bodyPr/>
          <a:lstStyle/>
          <a:p>
            <a:fld id="{3D3B5F21-1A54-0B47-ADF7-1313D7E1CAF8}" type="slidenum">
              <a:rPr lang="en-US" smtClean="0"/>
              <a:pPr/>
              <a:t>21</a:t>
            </a:fld>
            <a:endParaRPr lang="en-US"/>
          </a:p>
        </p:txBody>
      </p:sp>
      <p:grpSp>
        <p:nvGrpSpPr>
          <p:cNvPr id="9" name="Group 8"/>
          <p:cNvGrpSpPr/>
          <p:nvPr/>
        </p:nvGrpSpPr>
        <p:grpSpPr>
          <a:xfrm>
            <a:off x="4637972" y="1384211"/>
            <a:ext cx="5983008" cy="2949158"/>
            <a:chOff x="4637972" y="1384211"/>
            <a:chExt cx="5983008" cy="2949158"/>
          </a:xfrm>
        </p:grpSpPr>
        <p:grpSp>
          <p:nvGrpSpPr>
            <p:cNvPr id="11" name="Group 10"/>
            <p:cNvGrpSpPr/>
            <p:nvPr/>
          </p:nvGrpSpPr>
          <p:grpSpPr>
            <a:xfrm>
              <a:off x="4637972" y="1384211"/>
              <a:ext cx="5983008" cy="2949158"/>
              <a:chOff x="3133848" y="4520728"/>
              <a:chExt cx="6202680" cy="2949158"/>
            </a:xfrm>
          </p:grpSpPr>
          <p:graphicFrame>
            <p:nvGraphicFramePr>
              <p:cNvPr id="268293" name="Object 5"/>
              <p:cNvGraphicFramePr>
                <a:graphicFrameLocks noGrp="1" noChangeAspect="1"/>
              </p:cNvGraphicFramePr>
              <p:nvPr>
                <p:ph type="body" idx="1"/>
              </p:nvPr>
            </p:nvGraphicFramePr>
            <p:xfrm>
              <a:off x="3133848" y="4546384"/>
              <a:ext cx="6202680" cy="2902056"/>
            </p:xfrm>
            <a:graphic>
              <a:graphicData uri="http://schemas.openxmlformats.org/presentationml/2006/ole">
                <p:oleObj spid="_x0000_s64632" name="VISIO" r:id="rId4" imgW="7802280" imgH="3540960" progId="">
                  <p:embed/>
                </p:oleObj>
              </a:graphicData>
            </a:graphic>
          </p:graphicFrame>
          <p:sp>
            <p:nvSpPr>
              <p:cNvPr id="268298" name="Text Box 10"/>
              <p:cNvSpPr txBox="1">
                <a:spLocks noChangeArrowheads="1"/>
              </p:cNvSpPr>
              <p:nvPr/>
            </p:nvSpPr>
            <p:spPr bwMode="auto">
              <a:xfrm>
                <a:off x="7943792" y="7090010"/>
                <a:ext cx="807598" cy="379876"/>
              </a:xfrm>
              <a:prstGeom prst="rect">
                <a:avLst/>
              </a:prstGeom>
              <a:solidFill>
                <a:schemeClr val="bg1"/>
              </a:solidFill>
              <a:ln w="9525">
                <a:noFill/>
                <a:miter lim="800000"/>
                <a:headEnd/>
                <a:tailEnd/>
              </a:ln>
              <a:effectLst/>
            </p:spPr>
            <p:txBody>
              <a:bodyPr wrap="square" lIns="101882" tIns="50941" rIns="101882" bIns="50941">
                <a:prstTxWarp prst="textNoShape">
                  <a:avLst/>
                </a:prstTxWarp>
                <a:spAutoFit/>
              </a:bodyPr>
              <a:lstStyle/>
              <a:p>
                <a:pPr algn="ctr"/>
                <a:r>
                  <a:rPr lang="en-US" dirty="0">
                    <a:latin typeface="Arial" charset="0"/>
                  </a:rPr>
                  <a:t>time</a:t>
                </a:r>
              </a:p>
            </p:txBody>
          </p:sp>
          <p:sp>
            <p:nvSpPr>
              <p:cNvPr id="268300" name="Text Box 12"/>
              <p:cNvSpPr txBox="1">
                <a:spLocks noChangeArrowheads="1"/>
              </p:cNvSpPr>
              <p:nvPr/>
            </p:nvSpPr>
            <p:spPr bwMode="auto">
              <a:xfrm rot="16200000">
                <a:off x="2690834" y="5621744"/>
                <a:ext cx="1885774" cy="674078"/>
              </a:xfrm>
              <a:prstGeom prst="rect">
                <a:avLst/>
              </a:prstGeom>
              <a:solidFill>
                <a:schemeClr val="bg1"/>
              </a:solidFill>
              <a:ln w="9525">
                <a:noFill/>
                <a:miter lim="800000"/>
                <a:headEnd/>
                <a:tailEnd/>
              </a:ln>
              <a:effectLst/>
            </p:spPr>
            <p:txBody>
              <a:bodyPr wrap="none" lIns="101882" tIns="50941" rIns="101882" bIns="50941" anchor="b">
                <a:prstTxWarp prst="textNoShape">
                  <a:avLst/>
                </a:prstTxWarp>
                <a:noAutofit/>
              </a:bodyPr>
              <a:lstStyle/>
              <a:p>
                <a:pPr algn="ctr"/>
                <a:r>
                  <a:rPr lang="en-US" i="1" dirty="0" smtClean="0">
                    <a:latin typeface="+mn-lt"/>
                  </a:rPr>
                  <a:t>sending rate</a:t>
                </a:r>
                <a:endParaRPr lang="en-US" i="1" dirty="0">
                  <a:latin typeface="+mn-lt"/>
                </a:endParaRPr>
              </a:p>
            </p:txBody>
          </p:sp>
          <p:sp>
            <p:nvSpPr>
              <p:cNvPr id="268299" name="Rectangle 11"/>
              <p:cNvSpPr>
                <a:spLocks noChangeArrowheads="1"/>
              </p:cNvSpPr>
              <p:nvPr/>
            </p:nvSpPr>
            <p:spPr bwMode="auto">
              <a:xfrm>
                <a:off x="3688080" y="4520728"/>
                <a:ext cx="754380" cy="345440"/>
              </a:xfrm>
              <a:prstGeom prst="rect">
                <a:avLst/>
              </a:prstGeom>
              <a:solidFill>
                <a:schemeClr val="bg1"/>
              </a:solidFill>
              <a:ln w="9525">
                <a:noFill/>
                <a:miter lim="800000"/>
                <a:headEnd/>
                <a:tailEnd/>
              </a:ln>
              <a:effectLst/>
            </p:spPr>
            <p:txBody>
              <a:bodyPr wrap="none" lIns="101882" tIns="50941" rIns="101882" bIns="50941" anchor="ctr">
                <a:prstTxWarp prst="textNoShape">
                  <a:avLst/>
                </a:prstTxWarp>
              </a:bodyPr>
              <a:lstStyle/>
              <a:p>
                <a:endParaRPr lang="en-US"/>
              </a:p>
            </p:txBody>
          </p:sp>
        </p:grpSp>
        <p:cxnSp>
          <p:nvCxnSpPr>
            <p:cNvPr id="4" name="Straight Connector 3"/>
            <p:cNvCxnSpPr/>
            <p:nvPr/>
          </p:nvCxnSpPr>
          <p:spPr bwMode="auto">
            <a:xfrm>
              <a:off x="5478194" y="2888583"/>
              <a:ext cx="3984141"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 name="TextBox 4"/>
            <p:cNvSpPr txBox="1"/>
            <p:nvPr/>
          </p:nvSpPr>
          <p:spPr>
            <a:xfrm>
              <a:off x="6486687" y="1917418"/>
              <a:ext cx="2788899" cy="369332"/>
            </a:xfrm>
            <a:prstGeom prst="rect">
              <a:avLst/>
            </a:prstGeom>
            <a:noFill/>
          </p:spPr>
          <p:txBody>
            <a:bodyPr wrap="square" rtlCol="0">
              <a:spAutoFit/>
            </a:bodyPr>
            <a:lstStyle/>
            <a:p>
              <a:pPr algn="ctr"/>
              <a:r>
                <a:rPr lang="en-US" dirty="0" smtClean="0">
                  <a:latin typeface="+mn-lt"/>
                </a:rPr>
                <a:t>ideal sending rate</a:t>
              </a:r>
              <a:endParaRPr lang="en-US" dirty="0">
                <a:latin typeface="+mn-lt"/>
              </a:endParaRPr>
            </a:p>
          </p:txBody>
        </p:sp>
        <p:cxnSp>
          <p:nvCxnSpPr>
            <p:cNvPr id="7" name="Straight Arrow Connector 6"/>
            <p:cNvCxnSpPr>
              <a:stCxn id="5" idx="2"/>
            </p:cNvCxnSpPr>
            <p:nvPr/>
          </p:nvCxnSpPr>
          <p:spPr bwMode="auto">
            <a:xfrm flipH="1">
              <a:off x="7569869" y="2286750"/>
              <a:ext cx="311268" cy="589381"/>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Line 1"/>
          <p:cNvSpPr>
            <a:spLocks noChangeShapeType="1"/>
          </p:cNvSpPr>
          <p:nvPr/>
        </p:nvSpPr>
        <p:spPr bwMode="auto">
          <a:xfrm>
            <a:off x="2160112" y="4891178"/>
            <a:ext cx="4002405" cy="1800"/>
          </a:xfrm>
          <a:prstGeom prst="line">
            <a:avLst/>
          </a:prstGeom>
          <a:noFill/>
          <a:ln w="38160">
            <a:solidFill>
              <a:srgbClr val="000000"/>
            </a:solidFill>
            <a:miter lim="800000"/>
            <a:headEnd/>
            <a:tailEnd/>
          </a:ln>
        </p:spPr>
        <p:txBody>
          <a:bodyPr lIns="101882" tIns="50941" rIns="101882" bIns="50941"/>
          <a:lstStyle/>
          <a:p>
            <a:endParaRPr lang="en-US"/>
          </a:p>
        </p:txBody>
      </p:sp>
      <p:sp>
        <p:nvSpPr>
          <p:cNvPr id="64517" name="Line 2"/>
          <p:cNvSpPr>
            <a:spLocks noChangeShapeType="1"/>
          </p:cNvSpPr>
          <p:nvPr/>
        </p:nvSpPr>
        <p:spPr bwMode="auto">
          <a:xfrm flipV="1">
            <a:off x="2160112" y="1379204"/>
            <a:ext cx="1746" cy="3504777"/>
          </a:xfrm>
          <a:prstGeom prst="line">
            <a:avLst/>
          </a:prstGeom>
          <a:noFill/>
          <a:ln w="38160">
            <a:solidFill>
              <a:srgbClr val="000000"/>
            </a:solidFill>
            <a:miter lim="800000"/>
            <a:headEnd/>
            <a:tailEnd/>
          </a:ln>
        </p:spPr>
        <p:txBody>
          <a:bodyPr lIns="101882" tIns="50941" rIns="101882" bIns="50941"/>
          <a:lstStyle/>
          <a:p>
            <a:endParaRPr lang="en-US"/>
          </a:p>
        </p:txBody>
      </p:sp>
      <p:sp>
        <p:nvSpPr>
          <p:cNvPr id="64518" name="Line 3"/>
          <p:cNvSpPr>
            <a:spLocks noChangeShapeType="1"/>
          </p:cNvSpPr>
          <p:nvPr/>
        </p:nvSpPr>
        <p:spPr bwMode="auto">
          <a:xfrm flipH="1">
            <a:off x="2156619" y="1839792"/>
            <a:ext cx="2589688" cy="3033395"/>
          </a:xfrm>
          <a:prstGeom prst="line">
            <a:avLst/>
          </a:prstGeom>
          <a:noFill/>
          <a:ln w="38160">
            <a:solidFill>
              <a:srgbClr val="808080"/>
            </a:solidFill>
            <a:prstDash val="sysDot"/>
            <a:miter lim="800000"/>
            <a:headEnd/>
            <a:tailEnd/>
          </a:ln>
        </p:spPr>
        <p:txBody>
          <a:bodyPr lIns="101882" tIns="50941" rIns="101882" bIns="50941"/>
          <a:lstStyle/>
          <a:p>
            <a:endParaRPr lang="en-US"/>
          </a:p>
        </p:txBody>
      </p:sp>
      <p:sp>
        <p:nvSpPr>
          <p:cNvPr id="64519" name="Line 4"/>
          <p:cNvSpPr>
            <a:spLocks noChangeShapeType="1"/>
          </p:cNvSpPr>
          <p:nvPr/>
        </p:nvSpPr>
        <p:spPr bwMode="auto">
          <a:xfrm>
            <a:off x="2139157" y="1663473"/>
            <a:ext cx="3101340" cy="3184525"/>
          </a:xfrm>
          <a:prstGeom prst="line">
            <a:avLst/>
          </a:prstGeom>
          <a:noFill/>
          <a:ln w="28440">
            <a:solidFill>
              <a:srgbClr val="808080"/>
            </a:solidFill>
            <a:miter lim="800000"/>
            <a:headEnd/>
            <a:tailEnd/>
          </a:ln>
        </p:spPr>
        <p:txBody>
          <a:bodyPr lIns="101882" tIns="50941" rIns="101882" bIns="50941"/>
          <a:lstStyle/>
          <a:p>
            <a:endParaRPr lang="en-US"/>
          </a:p>
        </p:txBody>
      </p:sp>
      <p:sp>
        <p:nvSpPr>
          <p:cNvPr id="64520" name="Text Box 5"/>
          <p:cNvSpPr txBox="1">
            <a:spLocks noChangeArrowheads="1"/>
          </p:cNvSpPr>
          <p:nvPr/>
        </p:nvSpPr>
        <p:spPr bwMode="auto">
          <a:xfrm>
            <a:off x="1702595" y="1469163"/>
            <a:ext cx="443548" cy="451591"/>
          </a:xfrm>
          <a:prstGeom prst="rect">
            <a:avLst/>
          </a:prstGeom>
          <a:noFill/>
          <a:ln w="9525">
            <a:noFill/>
            <a:round/>
            <a:headEnd/>
            <a:tailEnd/>
          </a:ln>
        </p:spPr>
        <p:txBody>
          <a:bodyPr lIns="100278" tIns="52145" rIns="100278" bIns="52145">
            <a:spAutoFit/>
          </a:bodyPr>
          <a:lstStyle/>
          <a:p>
            <a:pPr algn="ctr">
              <a:spcBef>
                <a:spcPts val="1393"/>
              </a:spcBef>
              <a:buClr>
                <a:srgbClr val="808080"/>
              </a:buClr>
              <a:tabLst>
                <a:tab pos="0" algn="l"/>
                <a:tab pos="509412" algn="l"/>
                <a:tab pos="1018824" algn="l"/>
                <a:tab pos="1528237" algn="l"/>
                <a:tab pos="2037649" algn="l"/>
                <a:tab pos="2547061" algn="l"/>
                <a:tab pos="3056473" algn="l"/>
                <a:tab pos="3565886" algn="l"/>
                <a:tab pos="4075298" algn="l"/>
                <a:tab pos="4584710" algn="l"/>
                <a:tab pos="5094122" algn="l"/>
                <a:tab pos="5603535" algn="l"/>
                <a:tab pos="6112947" algn="l"/>
                <a:tab pos="6622359" algn="l"/>
                <a:tab pos="7131771" algn="l"/>
                <a:tab pos="7641184" algn="l"/>
                <a:tab pos="8150596" algn="l"/>
                <a:tab pos="8660008" algn="l"/>
                <a:tab pos="9169420" algn="l"/>
                <a:tab pos="9678833" algn="l"/>
                <a:tab pos="10188245" algn="l"/>
              </a:tabLst>
            </a:pPr>
            <a:r>
              <a:rPr lang="en-GB" sz="2200" dirty="0">
                <a:solidFill>
                  <a:srgbClr val="808080"/>
                </a:solidFill>
                <a:ea typeface="宋体" charset="0"/>
                <a:cs typeface="宋体" charset="0"/>
              </a:rPr>
              <a:t>C</a:t>
            </a:r>
          </a:p>
        </p:txBody>
      </p:sp>
      <p:sp>
        <p:nvSpPr>
          <p:cNvPr id="64521" name="Text Box 6"/>
          <p:cNvSpPr txBox="1">
            <a:spLocks noChangeArrowheads="1"/>
          </p:cNvSpPr>
          <p:nvPr/>
        </p:nvSpPr>
        <p:spPr bwMode="auto">
          <a:xfrm>
            <a:off x="5001260" y="4923563"/>
            <a:ext cx="443548" cy="451591"/>
          </a:xfrm>
          <a:prstGeom prst="rect">
            <a:avLst/>
          </a:prstGeom>
          <a:noFill/>
          <a:ln w="9525">
            <a:noFill/>
            <a:round/>
            <a:headEnd/>
            <a:tailEnd/>
          </a:ln>
        </p:spPr>
        <p:txBody>
          <a:bodyPr lIns="100278" tIns="52145" rIns="100278" bIns="52145">
            <a:spAutoFit/>
          </a:bodyPr>
          <a:lstStyle/>
          <a:p>
            <a:pPr algn="ctr">
              <a:spcBef>
                <a:spcPts val="1393"/>
              </a:spcBef>
              <a:buClr>
                <a:srgbClr val="808080"/>
              </a:buClr>
              <a:tabLst>
                <a:tab pos="0" algn="l"/>
                <a:tab pos="509412" algn="l"/>
                <a:tab pos="1018824" algn="l"/>
                <a:tab pos="1528237" algn="l"/>
                <a:tab pos="2037649" algn="l"/>
                <a:tab pos="2547061" algn="l"/>
                <a:tab pos="3056473" algn="l"/>
                <a:tab pos="3565886" algn="l"/>
                <a:tab pos="4075298" algn="l"/>
                <a:tab pos="4584710" algn="l"/>
                <a:tab pos="5094122" algn="l"/>
                <a:tab pos="5603535" algn="l"/>
                <a:tab pos="6112947" algn="l"/>
                <a:tab pos="6622359" algn="l"/>
                <a:tab pos="7131771" algn="l"/>
                <a:tab pos="7641184" algn="l"/>
                <a:tab pos="8150596" algn="l"/>
                <a:tab pos="8660008" algn="l"/>
                <a:tab pos="9169420" algn="l"/>
                <a:tab pos="9678833" algn="l"/>
                <a:tab pos="10188245" algn="l"/>
              </a:tabLst>
            </a:pPr>
            <a:r>
              <a:rPr lang="en-GB" sz="2200" dirty="0">
                <a:solidFill>
                  <a:srgbClr val="808080"/>
                </a:solidFill>
                <a:ea typeface="宋体" charset="0"/>
                <a:cs typeface="宋体" charset="0"/>
              </a:rPr>
              <a:t>C</a:t>
            </a:r>
          </a:p>
        </p:txBody>
      </p:sp>
      <p:sp>
        <p:nvSpPr>
          <p:cNvPr id="64522" name="Text Box 7"/>
          <p:cNvSpPr txBox="1">
            <a:spLocks noChangeArrowheads="1"/>
          </p:cNvSpPr>
          <p:nvPr/>
        </p:nvSpPr>
        <p:spPr bwMode="auto">
          <a:xfrm>
            <a:off x="3286443" y="1339623"/>
            <a:ext cx="3723005" cy="859361"/>
          </a:xfrm>
          <a:prstGeom prst="rect">
            <a:avLst/>
          </a:prstGeom>
          <a:noFill/>
          <a:ln w="9525">
            <a:noFill/>
            <a:round/>
            <a:headEnd/>
            <a:tailEnd/>
          </a:ln>
        </p:spPr>
        <p:txBody>
          <a:bodyPr lIns="100278" tIns="52145" rIns="100278" bIns="52145">
            <a:spAutoFit/>
          </a:bodyPr>
          <a:lstStyle/>
          <a:p>
            <a:pPr algn="ctr">
              <a:spcBef>
                <a:spcPts val="557"/>
              </a:spcBef>
              <a:buClr>
                <a:srgbClr val="808080"/>
              </a:buClr>
              <a:tabLst>
                <a:tab pos="0" algn="l"/>
                <a:tab pos="509412" algn="l"/>
                <a:tab pos="1018824" algn="l"/>
                <a:tab pos="1528237" algn="l"/>
                <a:tab pos="2037649" algn="l"/>
                <a:tab pos="2547061" algn="l"/>
                <a:tab pos="3056473" algn="l"/>
                <a:tab pos="3565886" algn="l"/>
                <a:tab pos="4075298" algn="l"/>
                <a:tab pos="4584710" algn="l"/>
                <a:tab pos="5094122" algn="l"/>
                <a:tab pos="5603535" algn="l"/>
                <a:tab pos="6112947" algn="l"/>
                <a:tab pos="6622359" algn="l"/>
                <a:tab pos="7131771" algn="l"/>
                <a:tab pos="7641184" algn="l"/>
                <a:tab pos="8150596" algn="l"/>
                <a:tab pos="8660008" algn="l"/>
                <a:tab pos="9169420" algn="l"/>
                <a:tab pos="9678833" algn="l"/>
                <a:tab pos="10188245" algn="l"/>
              </a:tabLst>
            </a:pPr>
            <a:r>
              <a:rPr lang="en-GB" sz="2200" dirty="0">
                <a:solidFill>
                  <a:srgbClr val="808080"/>
                </a:solidFill>
                <a:ea typeface="宋体" charset="0"/>
                <a:cs typeface="宋体" charset="0"/>
              </a:rPr>
              <a:t>Equal-capacity-share </a:t>
            </a:r>
          </a:p>
          <a:p>
            <a:pPr algn="ctr">
              <a:spcBef>
                <a:spcPts val="557"/>
              </a:spcBef>
              <a:buClr>
                <a:srgbClr val="808080"/>
              </a:buClr>
              <a:tabLst>
                <a:tab pos="0" algn="l"/>
                <a:tab pos="509412" algn="l"/>
                <a:tab pos="1018824" algn="l"/>
                <a:tab pos="1528237" algn="l"/>
                <a:tab pos="2037649" algn="l"/>
                <a:tab pos="2547061" algn="l"/>
                <a:tab pos="3056473" algn="l"/>
                <a:tab pos="3565886" algn="l"/>
                <a:tab pos="4075298" algn="l"/>
                <a:tab pos="4584710" algn="l"/>
                <a:tab pos="5094122" algn="l"/>
                <a:tab pos="5603535" algn="l"/>
                <a:tab pos="6112947" algn="l"/>
                <a:tab pos="6622359" algn="l"/>
                <a:tab pos="7131771" algn="l"/>
                <a:tab pos="7641184" algn="l"/>
                <a:tab pos="8150596" algn="l"/>
                <a:tab pos="8660008" algn="l"/>
                <a:tab pos="9169420" algn="l"/>
                <a:tab pos="9678833" algn="l"/>
                <a:tab pos="10188245" algn="l"/>
              </a:tabLst>
            </a:pPr>
            <a:r>
              <a:rPr lang="en-GB" sz="2200" dirty="0">
                <a:solidFill>
                  <a:srgbClr val="808080"/>
                </a:solidFill>
                <a:ea typeface="宋体" charset="0"/>
                <a:cs typeface="宋体" charset="0"/>
              </a:rPr>
              <a:t>line</a:t>
            </a:r>
          </a:p>
        </p:txBody>
      </p:sp>
      <p:sp>
        <p:nvSpPr>
          <p:cNvPr id="64523" name="Text Box 8"/>
          <p:cNvSpPr txBox="1">
            <a:spLocks noChangeArrowheads="1"/>
          </p:cNvSpPr>
          <p:nvPr/>
        </p:nvSpPr>
        <p:spPr bwMode="auto">
          <a:xfrm>
            <a:off x="1543685" y="4901973"/>
            <a:ext cx="3901123" cy="451591"/>
          </a:xfrm>
          <a:prstGeom prst="rect">
            <a:avLst/>
          </a:prstGeom>
          <a:noFill/>
          <a:ln w="9525">
            <a:noFill/>
            <a:round/>
            <a:headEnd/>
            <a:tailEnd/>
          </a:ln>
        </p:spPr>
        <p:txBody>
          <a:bodyPr lIns="100278" tIns="52145" rIns="100278" bIns="52145">
            <a:spAutoFit/>
          </a:bodyPr>
          <a:lstStyle/>
          <a:p>
            <a:pPr algn="ctr">
              <a:spcBef>
                <a:spcPts val="1393"/>
              </a:spcBef>
              <a:buClr>
                <a:srgbClr val="990000"/>
              </a:buClr>
              <a:tabLst>
                <a:tab pos="0" algn="l"/>
                <a:tab pos="509412" algn="l"/>
                <a:tab pos="1018824" algn="l"/>
                <a:tab pos="1528237" algn="l"/>
                <a:tab pos="2037649" algn="l"/>
                <a:tab pos="2547061" algn="l"/>
                <a:tab pos="3056473" algn="l"/>
                <a:tab pos="3565886" algn="l"/>
                <a:tab pos="4075298" algn="l"/>
                <a:tab pos="4584710" algn="l"/>
                <a:tab pos="5094122" algn="l"/>
                <a:tab pos="5603535" algn="l"/>
                <a:tab pos="6112947" algn="l"/>
                <a:tab pos="6622359" algn="l"/>
                <a:tab pos="7131771" algn="l"/>
                <a:tab pos="7641184" algn="l"/>
                <a:tab pos="8150596" algn="l"/>
                <a:tab pos="8660008" algn="l"/>
                <a:tab pos="9169420" algn="l"/>
                <a:tab pos="9678833" algn="l"/>
                <a:tab pos="10188245" algn="l"/>
              </a:tabLst>
            </a:pPr>
            <a:r>
              <a:rPr lang="en-GB" sz="2200" dirty="0">
                <a:solidFill>
                  <a:srgbClr val="990000"/>
                </a:solidFill>
                <a:ea typeface="宋体" charset="0"/>
                <a:cs typeface="宋体" charset="0"/>
              </a:rPr>
              <a:t>TCP Conn. 1</a:t>
            </a:r>
          </a:p>
        </p:txBody>
      </p:sp>
      <p:sp>
        <p:nvSpPr>
          <p:cNvPr id="64524" name="Line 9"/>
          <p:cNvSpPr>
            <a:spLocks noChangeShapeType="1"/>
          </p:cNvSpPr>
          <p:nvPr/>
        </p:nvSpPr>
        <p:spPr bwMode="auto">
          <a:xfrm flipH="1">
            <a:off x="2306797" y="2028704"/>
            <a:ext cx="944721" cy="1102889"/>
          </a:xfrm>
          <a:prstGeom prst="line">
            <a:avLst/>
          </a:prstGeom>
          <a:noFill/>
          <a:ln w="19080">
            <a:solidFill>
              <a:srgbClr val="009900"/>
            </a:solidFill>
            <a:miter lim="800000"/>
            <a:headEnd type="triangle" w="med" len="med"/>
            <a:tailEnd/>
          </a:ln>
        </p:spPr>
        <p:txBody>
          <a:bodyPr lIns="101882" tIns="50941" rIns="101882" bIns="50941"/>
          <a:lstStyle/>
          <a:p>
            <a:endParaRPr lang="en-US"/>
          </a:p>
        </p:txBody>
      </p:sp>
      <p:sp>
        <p:nvSpPr>
          <p:cNvPr id="64525" name="Line 10"/>
          <p:cNvSpPr>
            <a:spLocks noChangeShapeType="1"/>
          </p:cNvSpPr>
          <p:nvPr/>
        </p:nvSpPr>
        <p:spPr bwMode="auto">
          <a:xfrm flipH="1">
            <a:off x="2649062" y="2118663"/>
            <a:ext cx="562293" cy="1225232"/>
          </a:xfrm>
          <a:prstGeom prst="line">
            <a:avLst/>
          </a:prstGeom>
          <a:noFill/>
          <a:ln w="19080">
            <a:solidFill>
              <a:srgbClr val="FF0000"/>
            </a:solidFill>
            <a:miter lim="800000"/>
            <a:headEnd/>
            <a:tailEnd type="triangle" w="med" len="med"/>
          </a:ln>
        </p:spPr>
        <p:txBody>
          <a:bodyPr lIns="101882" tIns="50941" rIns="101882" bIns="50941"/>
          <a:lstStyle/>
          <a:p>
            <a:endParaRPr lang="en-US"/>
          </a:p>
        </p:txBody>
      </p:sp>
      <p:sp>
        <p:nvSpPr>
          <p:cNvPr id="64526" name="Line 11"/>
          <p:cNvSpPr>
            <a:spLocks noChangeShapeType="1"/>
          </p:cNvSpPr>
          <p:nvPr/>
        </p:nvSpPr>
        <p:spPr bwMode="auto">
          <a:xfrm flipH="1">
            <a:off x="3160713" y="2786153"/>
            <a:ext cx="688023" cy="806027"/>
          </a:xfrm>
          <a:prstGeom prst="line">
            <a:avLst/>
          </a:prstGeom>
          <a:noFill/>
          <a:ln w="19080">
            <a:solidFill>
              <a:srgbClr val="009900"/>
            </a:solidFill>
            <a:miter lim="800000"/>
            <a:headEnd type="triangle" w="med" len="med"/>
            <a:tailEnd/>
          </a:ln>
        </p:spPr>
        <p:txBody>
          <a:bodyPr lIns="101882" tIns="50941" rIns="101882" bIns="50941"/>
          <a:lstStyle/>
          <a:p>
            <a:endParaRPr lang="en-US"/>
          </a:p>
        </p:txBody>
      </p:sp>
      <p:sp>
        <p:nvSpPr>
          <p:cNvPr id="64527" name="Line 12"/>
          <p:cNvSpPr>
            <a:spLocks noChangeShapeType="1"/>
          </p:cNvSpPr>
          <p:nvPr/>
        </p:nvSpPr>
        <p:spPr bwMode="auto">
          <a:xfrm flipH="1">
            <a:off x="3094355" y="2563057"/>
            <a:ext cx="782320" cy="1061508"/>
          </a:xfrm>
          <a:prstGeom prst="line">
            <a:avLst/>
          </a:prstGeom>
          <a:noFill/>
          <a:ln w="19080">
            <a:solidFill>
              <a:srgbClr val="FF0000"/>
            </a:solidFill>
            <a:miter lim="800000"/>
            <a:headEnd/>
            <a:tailEnd type="triangle" w="med" len="med"/>
          </a:ln>
        </p:spPr>
        <p:txBody>
          <a:bodyPr lIns="101882" tIns="50941" rIns="101882" bIns="50941"/>
          <a:lstStyle/>
          <a:p>
            <a:endParaRPr lang="en-US"/>
          </a:p>
        </p:txBody>
      </p:sp>
      <p:sp>
        <p:nvSpPr>
          <p:cNvPr id="64528" name="Line 13"/>
          <p:cNvSpPr>
            <a:spLocks noChangeShapeType="1"/>
          </p:cNvSpPr>
          <p:nvPr/>
        </p:nvSpPr>
        <p:spPr bwMode="auto">
          <a:xfrm flipV="1">
            <a:off x="2683987" y="2264394"/>
            <a:ext cx="899318" cy="1074103"/>
          </a:xfrm>
          <a:prstGeom prst="line">
            <a:avLst/>
          </a:prstGeom>
          <a:noFill/>
          <a:ln w="19080">
            <a:solidFill>
              <a:srgbClr val="009900"/>
            </a:solidFill>
            <a:miter lim="800000"/>
            <a:headEnd/>
            <a:tailEnd type="triangle" w="med" len="med"/>
          </a:ln>
        </p:spPr>
        <p:txBody>
          <a:bodyPr lIns="101882" tIns="50941" rIns="101882" bIns="50941"/>
          <a:lstStyle/>
          <a:p>
            <a:endParaRPr lang="en-US"/>
          </a:p>
        </p:txBody>
      </p:sp>
      <p:sp>
        <p:nvSpPr>
          <p:cNvPr id="64529" name="Line 14"/>
          <p:cNvSpPr>
            <a:spLocks noChangeShapeType="1"/>
          </p:cNvSpPr>
          <p:nvPr/>
        </p:nvSpPr>
        <p:spPr bwMode="auto">
          <a:xfrm flipH="1">
            <a:off x="2935447" y="2329164"/>
            <a:ext cx="651351" cy="1225233"/>
          </a:xfrm>
          <a:prstGeom prst="line">
            <a:avLst/>
          </a:prstGeom>
          <a:noFill/>
          <a:ln w="19080">
            <a:solidFill>
              <a:srgbClr val="FF0000"/>
            </a:solidFill>
            <a:miter lim="800000"/>
            <a:headEnd/>
            <a:tailEnd type="triangle" w="med" len="med"/>
          </a:ln>
        </p:spPr>
        <p:txBody>
          <a:bodyPr lIns="101882" tIns="50941" rIns="101882" bIns="50941"/>
          <a:lstStyle/>
          <a:p>
            <a:endParaRPr lang="en-US"/>
          </a:p>
        </p:txBody>
      </p:sp>
      <p:sp>
        <p:nvSpPr>
          <p:cNvPr id="64530" name="Line 15"/>
          <p:cNvSpPr>
            <a:spLocks noChangeShapeType="1"/>
          </p:cNvSpPr>
          <p:nvPr/>
        </p:nvSpPr>
        <p:spPr bwMode="auto">
          <a:xfrm flipH="1">
            <a:off x="2975610" y="2501885"/>
            <a:ext cx="930752" cy="1018328"/>
          </a:xfrm>
          <a:prstGeom prst="line">
            <a:avLst/>
          </a:prstGeom>
          <a:noFill/>
          <a:ln w="19080">
            <a:solidFill>
              <a:srgbClr val="009900"/>
            </a:solidFill>
            <a:miter lim="800000"/>
            <a:headEnd type="triangle" w="med" len="med"/>
            <a:tailEnd/>
          </a:ln>
        </p:spPr>
        <p:txBody>
          <a:bodyPr lIns="101882" tIns="50941" rIns="101882" bIns="50941"/>
          <a:lstStyle/>
          <a:p>
            <a:endParaRPr lang="en-US"/>
          </a:p>
        </p:txBody>
      </p:sp>
      <p:sp>
        <p:nvSpPr>
          <p:cNvPr id="64531" name="Line 16"/>
          <p:cNvSpPr>
            <a:spLocks noChangeShapeType="1"/>
          </p:cNvSpPr>
          <p:nvPr/>
        </p:nvSpPr>
        <p:spPr bwMode="auto">
          <a:xfrm>
            <a:off x="7168357" y="1748034"/>
            <a:ext cx="1266031" cy="1799"/>
          </a:xfrm>
          <a:prstGeom prst="line">
            <a:avLst/>
          </a:prstGeom>
          <a:noFill/>
          <a:ln w="19080">
            <a:solidFill>
              <a:srgbClr val="009900"/>
            </a:solidFill>
            <a:miter lim="800000"/>
            <a:headEnd/>
            <a:tailEnd type="triangle" w="med" len="med"/>
          </a:ln>
        </p:spPr>
        <p:txBody>
          <a:bodyPr lIns="101882" tIns="50941" rIns="101882" bIns="50941"/>
          <a:lstStyle/>
          <a:p>
            <a:endParaRPr lang="en-US"/>
          </a:p>
        </p:txBody>
      </p:sp>
      <p:sp>
        <p:nvSpPr>
          <p:cNvPr id="64532" name="Line 17"/>
          <p:cNvSpPr>
            <a:spLocks noChangeShapeType="1"/>
          </p:cNvSpPr>
          <p:nvPr/>
        </p:nvSpPr>
        <p:spPr bwMode="auto">
          <a:xfrm>
            <a:off x="7246937" y="2973266"/>
            <a:ext cx="1266032" cy="1800"/>
          </a:xfrm>
          <a:prstGeom prst="line">
            <a:avLst/>
          </a:prstGeom>
          <a:noFill/>
          <a:ln w="19080">
            <a:solidFill>
              <a:srgbClr val="CC0000"/>
            </a:solidFill>
            <a:miter lim="800000"/>
            <a:headEnd/>
            <a:tailEnd type="triangle" w="med" len="med"/>
          </a:ln>
        </p:spPr>
        <p:txBody>
          <a:bodyPr lIns="101882" tIns="50941" rIns="101882" bIns="50941"/>
          <a:lstStyle/>
          <a:p>
            <a:endParaRPr lang="en-US"/>
          </a:p>
        </p:txBody>
      </p:sp>
      <p:sp>
        <p:nvSpPr>
          <p:cNvPr id="64533" name="Text Box 18"/>
          <p:cNvSpPr txBox="1">
            <a:spLocks noChangeArrowheads="1"/>
          </p:cNvSpPr>
          <p:nvPr/>
        </p:nvSpPr>
        <p:spPr bwMode="auto">
          <a:xfrm>
            <a:off x="6659456" y="1830796"/>
            <a:ext cx="2413055" cy="782417"/>
          </a:xfrm>
          <a:prstGeom prst="rect">
            <a:avLst/>
          </a:prstGeom>
          <a:noFill/>
          <a:ln w="9525">
            <a:noFill/>
            <a:round/>
            <a:headEnd/>
            <a:tailEnd/>
          </a:ln>
        </p:spPr>
        <p:txBody>
          <a:bodyPr wrap="none" lIns="100278" tIns="52145" rIns="100278" bIns="52145">
            <a:spAutoFit/>
          </a:bodyPr>
          <a:lstStyle/>
          <a:p>
            <a:pPr algn="ctr">
              <a:buClr>
                <a:srgbClr val="009900"/>
              </a:buClr>
              <a:tabLst>
                <a:tab pos="0" algn="l"/>
                <a:tab pos="509412" algn="l"/>
                <a:tab pos="1018824" algn="l"/>
                <a:tab pos="1528237" algn="l"/>
                <a:tab pos="2037649" algn="l"/>
                <a:tab pos="2547061" algn="l"/>
                <a:tab pos="3056473" algn="l"/>
                <a:tab pos="3565886" algn="l"/>
                <a:tab pos="4075298" algn="l"/>
                <a:tab pos="4584710" algn="l"/>
                <a:tab pos="5094122" algn="l"/>
                <a:tab pos="5603535" algn="l"/>
                <a:tab pos="6112947" algn="l"/>
                <a:tab pos="6622359" algn="l"/>
                <a:tab pos="7131771" algn="l"/>
                <a:tab pos="7641184" algn="l"/>
                <a:tab pos="8150596" algn="l"/>
                <a:tab pos="8660008" algn="l"/>
                <a:tab pos="9169420" algn="l"/>
                <a:tab pos="9678833" algn="l"/>
                <a:tab pos="10188245" algn="l"/>
              </a:tabLst>
            </a:pPr>
            <a:r>
              <a:rPr lang="en-GB" sz="2200" dirty="0">
                <a:solidFill>
                  <a:srgbClr val="009900"/>
                </a:solidFill>
                <a:ea typeface="宋体" charset="0"/>
                <a:cs typeface="宋体" charset="0"/>
              </a:rPr>
              <a:t>Additive Increase</a:t>
            </a:r>
          </a:p>
          <a:p>
            <a:pPr algn="ctr">
              <a:buClr>
                <a:srgbClr val="009900"/>
              </a:buClr>
              <a:tabLst>
                <a:tab pos="0" algn="l"/>
                <a:tab pos="509412" algn="l"/>
                <a:tab pos="1018824" algn="l"/>
                <a:tab pos="1528237" algn="l"/>
                <a:tab pos="2037649" algn="l"/>
                <a:tab pos="2547061" algn="l"/>
                <a:tab pos="3056473" algn="l"/>
                <a:tab pos="3565886" algn="l"/>
                <a:tab pos="4075298" algn="l"/>
                <a:tab pos="4584710" algn="l"/>
                <a:tab pos="5094122" algn="l"/>
                <a:tab pos="5603535" algn="l"/>
                <a:tab pos="6112947" algn="l"/>
                <a:tab pos="6622359" algn="l"/>
                <a:tab pos="7131771" algn="l"/>
                <a:tab pos="7641184" algn="l"/>
                <a:tab pos="8150596" algn="l"/>
                <a:tab pos="8660008" algn="l"/>
                <a:tab pos="9169420" algn="l"/>
                <a:tab pos="9678833" algn="l"/>
                <a:tab pos="10188245" algn="l"/>
              </a:tabLst>
            </a:pPr>
            <a:r>
              <a:rPr lang="en-GB" sz="2200" dirty="0">
                <a:solidFill>
                  <a:srgbClr val="009900"/>
                </a:solidFill>
                <a:ea typeface="宋体" charset="0"/>
                <a:cs typeface="宋体" charset="0"/>
              </a:rPr>
              <a:t>(unit-slope)‏</a:t>
            </a:r>
          </a:p>
        </p:txBody>
      </p:sp>
      <p:sp>
        <p:nvSpPr>
          <p:cNvPr id="64534" name="Text Box 19"/>
          <p:cNvSpPr txBox="1">
            <a:spLocks noChangeArrowheads="1"/>
          </p:cNvSpPr>
          <p:nvPr/>
        </p:nvSpPr>
        <p:spPr bwMode="auto">
          <a:xfrm>
            <a:off x="6417368" y="3054229"/>
            <a:ext cx="3150436" cy="782417"/>
          </a:xfrm>
          <a:prstGeom prst="rect">
            <a:avLst/>
          </a:prstGeom>
          <a:noFill/>
          <a:ln w="9525">
            <a:noFill/>
            <a:round/>
            <a:headEnd/>
            <a:tailEnd/>
          </a:ln>
        </p:spPr>
        <p:txBody>
          <a:bodyPr wrap="none" lIns="100278" tIns="52145" rIns="100278" bIns="52145">
            <a:spAutoFit/>
          </a:bodyPr>
          <a:lstStyle/>
          <a:p>
            <a:pPr algn="ctr">
              <a:buClr>
                <a:srgbClr val="CC0000"/>
              </a:buClr>
              <a:tabLst>
                <a:tab pos="0" algn="l"/>
                <a:tab pos="509412" algn="l"/>
                <a:tab pos="1018824" algn="l"/>
                <a:tab pos="1528237" algn="l"/>
                <a:tab pos="2037649" algn="l"/>
                <a:tab pos="2547061" algn="l"/>
                <a:tab pos="3056473" algn="l"/>
                <a:tab pos="3565886" algn="l"/>
                <a:tab pos="4075298" algn="l"/>
                <a:tab pos="4584710" algn="l"/>
                <a:tab pos="5094122" algn="l"/>
                <a:tab pos="5603535" algn="l"/>
                <a:tab pos="6112947" algn="l"/>
                <a:tab pos="6622359" algn="l"/>
                <a:tab pos="7131771" algn="l"/>
                <a:tab pos="7641184" algn="l"/>
                <a:tab pos="8150596" algn="l"/>
                <a:tab pos="8660008" algn="l"/>
                <a:tab pos="9169420" algn="l"/>
                <a:tab pos="9678833" algn="l"/>
                <a:tab pos="10188245" algn="l"/>
              </a:tabLst>
            </a:pPr>
            <a:r>
              <a:rPr lang="en-GB" sz="2200" dirty="0">
                <a:solidFill>
                  <a:srgbClr val="CC0000"/>
                </a:solidFill>
                <a:ea typeface="宋体" charset="0"/>
                <a:cs typeface="宋体" charset="0"/>
              </a:rPr>
              <a:t>Multiplicative Decrease</a:t>
            </a:r>
          </a:p>
          <a:p>
            <a:pPr algn="ctr">
              <a:buClr>
                <a:srgbClr val="CC0000"/>
              </a:buClr>
              <a:tabLst>
                <a:tab pos="0" algn="l"/>
                <a:tab pos="509412" algn="l"/>
                <a:tab pos="1018824" algn="l"/>
                <a:tab pos="1528237" algn="l"/>
                <a:tab pos="2037649" algn="l"/>
                <a:tab pos="2547061" algn="l"/>
                <a:tab pos="3056473" algn="l"/>
                <a:tab pos="3565886" algn="l"/>
                <a:tab pos="4075298" algn="l"/>
                <a:tab pos="4584710" algn="l"/>
                <a:tab pos="5094122" algn="l"/>
                <a:tab pos="5603535" algn="l"/>
                <a:tab pos="6112947" algn="l"/>
                <a:tab pos="6622359" algn="l"/>
                <a:tab pos="7131771" algn="l"/>
                <a:tab pos="7641184" algn="l"/>
                <a:tab pos="8150596" algn="l"/>
                <a:tab pos="8660008" algn="l"/>
                <a:tab pos="9169420" algn="l"/>
                <a:tab pos="9678833" algn="l"/>
                <a:tab pos="10188245" algn="l"/>
              </a:tabLst>
            </a:pPr>
            <a:r>
              <a:rPr lang="en-GB" sz="2200" dirty="0">
                <a:solidFill>
                  <a:srgbClr val="CC0000"/>
                </a:solidFill>
                <a:ea typeface="宋体" charset="0"/>
                <a:cs typeface="宋体" charset="0"/>
              </a:rPr>
              <a:t>(factor of 2)‏</a:t>
            </a:r>
          </a:p>
        </p:txBody>
      </p:sp>
      <p:sp>
        <p:nvSpPr>
          <p:cNvPr id="64535" name="Text Box 20"/>
          <p:cNvSpPr txBox="1">
            <a:spLocks noChangeArrowheads="1"/>
          </p:cNvSpPr>
          <p:nvPr/>
        </p:nvSpPr>
        <p:spPr bwMode="auto">
          <a:xfrm>
            <a:off x="117000" y="2373668"/>
            <a:ext cx="1664176" cy="859361"/>
          </a:xfrm>
          <a:prstGeom prst="rect">
            <a:avLst/>
          </a:prstGeom>
          <a:noFill/>
          <a:ln w="9525">
            <a:noFill/>
            <a:round/>
            <a:headEnd/>
            <a:tailEnd/>
          </a:ln>
        </p:spPr>
        <p:txBody>
          <a:bodyPr lIns="100278" tIns="52145" rIns="100278" bIns="52145">
            <a:spAutoFit/>
          </a:bodyPr>
          <a:lstStyle/>
          <a:p>
            <a:pPr algn="ctr">
              <a:spcBef>
                <a:spcPts val="1393"/>
              </a:spcBef>
              <a:buClr>
                <a:srgbClr val="990000"/>
              </a:buClr>
              <a:tabLst>
                <a:tab pos="0" algn="l"/>
                <a:tab pos="509412" algn="l"/>
                <a:tab pos="1018824" algn="l"/>
                <a:tab pos="1528237" algn="l"/>
                <a:tab pos="2037649" algn="l"/>
                <a:tab pos="2547061" algn="l"/>
                <a:tab pos="3056473" algn="l"/>
                <a:tab pos="3565886" algn="l"/>
                <a:tab pos="4075298" algn="l"/>
                <a:tab pos="4584710" algn="l"/>
                <a:tab pos="5094122" algn="l"/>
                <a:tab pos="5603535" algn="l"/>
                <a:tab pos="6112947" algn="l"/>
                <a:tab pos="6622359" algn="l"/>
                <a:tab pos="7131771" algn="l"/>
                <a:tab pos="7641184" algn="l"/>
                <a:tab pos="8150596" algn="l"/>
                <a:tab pos="8660008" algn="l"/>
                <a:tab pos="9169420" algn="l"/>
                <a:tab pos="9678833" algn="l"/>
                <a:tab pos="10188245" algn="l"/>
              </a:tabLst>
            </a:pPr>
            <a:r>
              <a:rPr lang="en-GB" sz="2200" dirty="0">
                <a:solidFill>
                  <a:srgbClr val="990000"/>
                </a:solidFill>
                <a:ea typeface="宋体" charset="0"/>
                <a:cs typeface="宋体" charset="0"/>
              </a:rPr>
              <a:t>TCP </a:t>
            </a:r>
          </a:p>
          <a:p>
            <a:pPr algn="ctr">
              <a:spcBef>
                <a:spcPts val="557"/>
              </a:spcBef>
              <a:buClr>
                <a:srgbClr val="990000"/>
              </a:buClr>
              <a:tabLst>
                <a:tab pos="0" algn="l"/>
                <a:tab pos="509412" algn="l"/>
                <a:tab pos="1018824" algn="l"/>
                <a:tab pos="1528237" algn="l"/>
                <a:tab pos="2037649" algn="l"/>
                <a:tab pos="2547061" algn="l"/>
                <a:tab pos="3056473" algn="l"/>
                <a:tab pos="3565886" algn="l"/>
                <a:tab pos="4075298" algn="l"/>
                <a:tab pos="4584710" algn="l"/>
                <a:tab pos="5094122" algn="l"/>
                <a:tab pos="5603535" algn="l"/>
                <a:tab pos="6112947" algn="l"/>
                <a:tab pos="6622359" algn="l"/>
                <a:tab pos="7131771" algn="l"/>
                <a:tab pos="7641184" algn="l"/>
                <a:tab pos="8150596" algn="l"/>
                <a:tab pos="8660008" algn="l"/>
                <a:tab pos="9169420" algn="l"/>
                <a:tab pos="9678833" algn="l"/>
                <a:tab pos="10188245" algn="l"/>
              </a:tabLst>
            </a:pPr>
            <a:r>
              <a:rPr lang="en-GB" sz="2200" dirty="0">
                <a:solidFill>
                  <a:srgbClr val="990000"/>
                </a:solidFill>
                <a:ea typeface="宋体" charset="0"/>
                <a:cs typeface="宋体" charset="0"/>
              </a:rPr>
              <a:t>Conn. 2</a:t>
            </a:r>
          </a:p>
        </p:txBody>
      </p:sp>
      <p:sp>
        <p:nvSpPr>
          <p:cNvPr id="64536" name="Freeform 21"/>
          <p:cNvSpPr>
            <a:spLocks/>
          </p:cNvSpPr>
          <p:nvPr/>
        </p:nvSpPr>
        <p:spPr bwMode="auto">
          <a:xfrm>
            <a:off x="2495392" y="5909507"/>
            <a:ext cx="1424940" cy="327448"/>
          </a:xfrm>
          <a:custGeom>
            <a:avLst/>
            <a:gdLst>
              <a:gd name="T0" fmla="*/ 0 w 1270"/>
              <a:gd name="T1" fmla="*/ 35417 h 310"/>
              <a:gd name="T2" fmla="*/ 740520 w 1270"/>
              <a:gd name="T3" fmla="*/ 35417 h 310"/>
              <a:gd name="T4" fmla="*/ 971040 w 1270"/>
              <a:gd name="T5" fmla="*/ 246984 h 310"/>
              <a:gd name="T6" fmla="*/ 1295400 w 1270"/>
              <a:gd name="T7" fmla="*/ 288925 h 310"/>
              <a:gd name="T8" fmla="*/ 0 60000 65536"/>
              <a:gd name="T9" fmla="*/ 0 60000 65536"/>
              <a:gd name="T10" fmla="*/ 0 60000 65536"/>
              <a:gd name="T11" fmla="*/ 0 60000 65536"/>
              <a:gd name="T12" fmla="*/ 0 w 1270"/>
              <a:gd name="T13" fmla="*/ 0 h 310"/>
              <a:gd name="T14" fmla="*/ 1270 w 1270"/>
              <a:gd name="T15" fmla="*/ 310 h 310"/>
            </a:gdLst>
            <a:ahLst/>
            <a:cxnLst>
              <a:cxn ang="T8">
                <a:pos x="T0" y="T1"/>
              </a:cxn>
              <a:cxn ang="T9">
                <a:pos x="T2" y="T3"/>
              </a:cxn>
              <a:cxn ang="T10">
                <a:pos x="T4" y="T5"/>
              </a:cxn>
              <a:cxn ang="T11">
                <a:pos x="T6" y="T7"/>
              </a:cxn>
            </a:cxnLst>
            <a:rect l="T12" t="T13" r="T14" b="T15"/>
            <a:pathLst>
              <a:path w="1270" h="310">
                <a:moveTo>
                  <a:pt x="0" y="38"/>
                </a:moveTo>
                <a:cubicBezTo>
                  <a:pt x="283" y="19"/>
                  <a:pt x="567" y="0"/>
                  <a:pt x="726" y="38"/>
                </a:cubicBezTo>
                <a:cubicBezTo>
                  <a:pt x="885" y="76"/>
                  <a:pt x="861" y="220"/>
                  <a:pt x="952" y="265"/>
                </a:cubicBezTo>
                <a:cubicBezTo>
                  <a:pt x="1043" y="310"/>
                  <a:pt x="1156" y="310"/>
                  <a:pt x="1270" y="310"/>
                </a:cubicBezTo>
              </a:path>
            </a:pathLst>
          </a:custGeom>
          <a:noFill/>
          <a:ln w="19080">
            <a:solidFill>
              <a:srgbClr val="0000F0"/>
            </a:solidFill>
            <a:round/>
            <a:headEnd/>
            <a:tailEnd type="triangle" w="med" len="med"/>
          </a:ln>
        </p:spPr>
        <p:txBody>
          <a:bodyPr wrap="none" lIns="101882" tIns="50941" rIns="101882" bIns="50941" anchor="ctr"/>
          <a:lstStyle/>
          <a:p>
            <a:endParaRPr lang="en-US"/>
          </a:p>
        </p:txBody>
      </p:sp>
      <p:sp>
        <p:nvSpPr>
          <p:cNvPr id="64537" name="Freeform 22"/>
          <p:cNvSpPr>
            <a:spLocks/>
          </p:cNvSpPr>
          <p:nvPr/>
        </p:nvSpPr>
        <p:spPr bwMode="auto">
          <a:xfrm flipV="1">
            <a:off x="2495392" y="6400679"/>
            <a:ext cx="1424940" cy="244687"/>
          </a:xfrm>
          <a:custGeom>
            <a:avLst/>
            <a:gdLst>
              <a:gd name="T0" fmla="*/ 0 w 1270"/>
              <a:gd name="T1" fmla="*/ 26465 h 310"/>
              <a:gd name="T2" fmla="*/ 740520 w 1270"/>
              <a:gd name="T3" fmla="*/ 26465 h 310"/>
              <a:gd name="T4" fmla="*/ 971040 w 1270"/>
              <a:gd name="T5" fmla="*/ 184560 h 310"/>
              <a:gd name="T6" fmla="*/ 1295400 w 1270"/>
              <a:gd name="T7" fmla="*/ 215900 h 310"/>
              <a:gd name="T8" fmla="*/ 0 60000 65536"/>
              <a:gd name="T9" fmla="*/ 0 60000 65536"/>
              <a:gd name="T10" fmla="*/ 0 60000 65536"/>
              <a:gd name="T11" fmla="*/ 0 60000 65536"/>
              <a:gd name="T12" fmla="*/ 0 w 1270"/>
              <a:gd name="T13" fmla="*/ 0 h 310"/>
              <a:gd name="T14" fmla="*/ 1270 w 1270"/>
              <a:gd name="T15" fmla="*/ 310 h 310"/>
            </a:gdLst>
            <a:ahLst/>
            <a:cxnLst>
              <a:cxn ang="T8">
                <a:pos x="T0" y="T1"/>
              </a:cxn>
              <a:cxn ang="T9">
                <a:pos x="T2" y="T3"/>
              </a:cxn>
              <a:cxn ang="T10">
                <a:pos x="T4" y="T5"/>
              </a:cxn>
              <a:cxn ang="T11">
                <a:pos x="T6" y="T7"/>
              </a:cxn>
            </a:cxnLst>
            <a:rect l="T12" t="T13" r="T14" b="T15"/>
            <a:pathLst>
              <a:path w="1270" h="310">
                <a:moveTo>
                  <a:pt x="0" y="38"/>
                </a:moveTo>
                <a:cubicBezTo>
                  <a:pt x="283" y="19"/>
                  <a:pt x="567" y="0"/>
                  <a:pt x="726" y="38"/>
                </a:cubicBezTo>
                <a:cubicBezTo>
                  <a:pt x="885" y="76"/>
                  <a:pt x="861" y="220"/>
                  <a:pt x="952" y="265"/>
                </a:cubicBezTo>
                <a:cubicBezTo>
                  <a:pt x="1043" y="310"/>
                  <a:pt x="1156" y="310"/>
                  <a:pt x="1270" y="310"/>
                </a:cubicBezTo>
              </a:path>
            </a:pathLst>
          </a:custGeom>
          <a:noFill/>
          <a:ln w="19080">
            <a:solidFill>
              <a:srgbClr val="0000F0"/>
            </a:solidFill>
            <a:round/>
            <a:headEnd/>
            <a:tailEnd type="triangle" w="med" len="med"/>
          </a:ln>
        </p:spPr>
        <p:txBody>
          <a:bodyPr wrap="none" lIns="101882" tIns="50941" rIns="101882" bIns="50941" anchor="ctr"/>
          <a:lstStyle/>
          <a:p>
            <a:endParaRPr lang="en-US"/>
          </a:p>
        </p:txBody>
      </p:sp>
      <p:sp>
        <p:nvSpPr>
          <p:cNvPr id="64538" name="Oval 23"/>
          <p:cNvSpPr>
            <a:spLocks noChangeArrowheads="1"/>
          </p:cNvSpPr>
          <p:nvPr/>
        </p:nvSpPr>
        <p:spPr bwMode="auto">
          <a:xfrm>
            <a:off x="3922078" y="5992268"/>
            <a:ext cx="632143" cy="653098"/>
          </a:xfrm>
          <a:prstGeom prst="ellipse">
            <a:avLst/>
          </a:prstGeom>
          <a:solidFill>
            <a:srgbClr val="99CC00"/>
          </a:solidFill>
          <a:ln w="28440">
            <a:solidFill>
              <a:srgbClr val="808080"/>
            </a:solidFill>
            <a:miter lim="800000"/>
            <a:headEnd/>
            <a:tailEnd/>
          </a:ln>
        </p:spPr>
        <p:txBody>
          <a:bodyPr wrap="none" lIns="101882" tIns="50941" rIns="101882" bIns="50941" anchor="ctr"/>
          <a:lstStyle/>
          <a:p>
            <a:endParaRPr lang="en-US"/>
          </a:p>
        </p:txBody>
      </p:sp>
      <p:sp>
        <p:nvSpPr>
          <p:cNvPr id="64539" name="Line 24"/>
          <p:cNvSpPr>
            <a:spLocks noChangeShapeType="1"/>
          </p:cNvSpPr>
          <p:nvPr/>
        </p:nvSpPr>
        <p:spPr bwMode="auto">
          <a:xfrm>
            <a:off x="4554221" y="6317918"/>
            <a:ext cx="871379" cy="1799"/>
          </a:xfrm>
          <a:prstGeom prst="line">
            <a:avLst/>
          </a:prstGeom>
          <a:noFill/>
          <a:ln w="19080">
            <a:solidFill>
              <a:srgbClr val="0000F0"/>
            </a:solidFill>
            <a:miter lim="800000"/>
            <a:headEnd/>
            <a:tailEnd type="triangle" w="med" len="med"/>
          </a:ln>
        </p:spPr>
        <p:txBody>
          <a:bodyPr lIns="101882" tIns="50941" rIns="101882" bIns="50941"/>
          <a:lstStyle/>
          <a:p>
            <a:endParaRPr lang="en-US"/>
          </a:p>
        </p:txBody>
      </p:sp>
      <p:sp>
        <p:nvSpPr>
          <p:cNvPr id="64540" name="Text Box 25"/>
          <p:cNvSpPr txBox="1">
            <a:spLocks noChangeArrowheads="1"/>
          </p:cNvSpPr>
          <p:nvPr/>
        </p:nvSpPr>
        <p:spPr bwMode="auto">
          <a:xfrm>
            <a:off x="4769009" y="6393483"/>
            <a:ext cx="1569878" cy="451590"/>
          </a:xfrm>
          <a:prstGeom prst="rect">
            <a:avLst/>
          </a:prstGeom>
          <a:noFill/>
          <a:ln w="9525">
            <a:noFill/>
            <a:round/>
            <a:headEnd/>
            <a:tailEnd/>
          </a:ln>
        </p:spPr>
        <p:txBody>
          <a:bodyPr wrap="none" lIns="100278" tIns="52145" rIns="100278" bIns="52145">
            <a:spAutoFit/>
          </a:bodyPr>
          <a:lstStyle/>
          <a:p>
            <a:pPr>
              <a:buClr>
                <a:srgbClr val="808080"/>
              </a:buClr>
              <a:tabLst>
                <a:tab pos="0" algn="l"/>
                <a:tab pos="509412" algn="l"/>
                <a:tab pos="1018824" algn="l"/>
                <a:tab pos="1528237" algn="l"/>
                <a:tab pos="2037649" algn="l"/>
                <a:tab pos="2547061" algn="l"/>
                <a:tab pos="3056473" algn="l"/>
                <a:tab pos="3565886" algn="l"/>
                <a:tab pos="4075298" algn="l"/>
                <a:tab pos="4584710" algn="l"/>
                <a:tab pos="5094122" algn="l"/>
                <a:tab pos="5603535" algn="l"/>
                <a:tab pos="6112947" algn="l"/>
                <a:tab pos="6622359" algn="l"/>
                <a:tab pos="7131771" algn="l"/>
                <a:tab pos="7641184" algn="l"/>
                <a:tab pos="8150596" algn="l"/>
                <a:tab pos="8660008" algn="l"/>
                <a:tab pos="9169420" algn="l"/>
                <a:tab pos="9678833" algn="l"/>
                <a:tab pos="10188245" algn="l"/>
              </a:tabLst>
            </a:pPr>
            <a:r>
              <a:rPr lang="en-GB" sz="2200" dirty="0">
                <a:solidFill>
                  <a:srgbClr val="808080"/>
                </a:solidFill>
                <a:ea typeface="宋体" charset="0"/>
                <a:cs typeface="宋体" charset="0"/>
              </a:rPr>
              <a:t>Capacity C</a:t>
            </a:r>
          </a:p>
        </p:txBody>
      </p:sp>
      <p:sp>
        <p:nvSpPr>
          <p:cNvPr id="64541" name="Text Box 26"/>
          <p:cNvSpPr txBox="1">
            <a:spLocks noChangeArrowheads="1"/>
          </p:cNvSpPr>
          <p:nvPr/>
        </p:nvSpPr>
        <p:spPr bwMode="auto">
          <a:xfrm>
            <a:off x="1068706" y="5502895"/>
            <a:ext cx="1849279" cy="451591"/>
          </a:xfrm>
          <a:prstGeom prst="rect">
            <a:avLst/>
          </a:prstGeom>
          <a:noFill/>
          <a:ln w="9525">
            <a:noFill/>
            <a:round/>
            <a:headEnd/>
            <a:tailEnd/>
          </a:ln>
        </p:spPr>
        <p:txBody>
          <a:bodyPr wrap="none" lIns="100278" tIns="52145" rIns="100278" bIns="52145">
            <a:spAutoFit/>
          </a:bodyPr>
          <a:lstStyle/>
          <a:p>
            <a:pPr>
              <a:buClr>
                <a:srgbClr val="990000"/>
              </a:buClr>
              <a:tabLst>
                <a:tab pos="0" algn="l"/>
                <a:tab pos="509412" algn="l"/>
                <a:tab pos="1018824" algn="l"/>
                <a:tab pos="1528237" algn="l"/>
                <a:tab pos="2037649" algn="l"/>
                <a:tab pos="2547061" algn="l"/>
                <a:tab pos="3056473" algn="l"/>
                <a:tab pos="3565886" algn="l"/>
                <a:tab pos="4075298" algn="l"/>
                <a:tab pos="4584710" algn="l"/>
                <a:tab pos="5094122" algn="l"/>
                <a:tab pos="5603535" algn="l"/>
                <a:tab pos="6112947" algn="l"/>
                <a:tab pos="6622359" algn="l"/>
                <a:tab pos="7131771" algn="l"/>
                <a:tab pos="7641184" algn="l"/>
                <a:tab pos="8150596" algn="l"/>
                <a:tab pos="8660008" algn="l"/>
                <a:tab pos="9169420" algn="l"/>
                <a:tab pos="9678833" algn="l"/>
                <a:tab pos="10188245" algn="l"/>
              </a:tabLst>
            </a:pPr>
            <a:r>
              <a:rPr lang="en-GB" sz="2200" dirty="0">
                <a:solidFill>
                  <a:srgbClr val="990000"/>
                </a:solidFill>
                <a:ea typeface="宋体" charset="0"/>
                <a:cs typeface="宋体" charset="0"/>
              </a:rPr>
              <a:t>Connection 1</a:t>
            </a:r>
          </a:p>
        </p:txBody>
      </p:sp>
      <p:sp>
        <p:nvSpPr>
          <p:cNvPr id="64542" name="Text Box 27"/>
          <p:cNvSpPr txBox="1">
            <a:spLocks noChangeArrowheads="1"/>
          </p:cNvSpPr>
          <p:nvPr/>
        </p:nvSpPr>
        <p:spPr bwMode="auto">
          <a:xfrm>
            <a:off x="1068706" y="6603985"/>
            <a:ext cx="1849279" cy="451591"/>
          </a:xfrm>
          <a:prstGeom prst="rect">
            <a:avLst/>
          </a:prstGeom>
          <a:noFill/>
          <a:ln w="9525">
            <a:noFill/>
            <a:round/>
            <a:headEnd/>
            <a:tailEnd/>
          </a:ln>
        </p:spPr>
        <p:txBody>
          <a:bodyPr wrap="none" lIns="100278" tIns="52145" rIns="100278" bIns="52145">
            <a:spAutoFit/>
          </a:bodyPr>
          <a:lstStyle/>
          <a:p>
            <a:pPr>
              <a:buClr>
                <a:srgbClr val="990000"/>
              </a:buClr>
              <a:tabLst>
                <a:tab pos="0" algn="l"/>
                <a:tab pos="509412" algn="l"/>
                <a:tab pos="1018824" algn="l"/>
                <a:tab pos="1528237" algn="l"/>
                <a:tab pos="2037649" algn="l"/>
                <a:tab pos="2547061" algn="l"/>
                <a:tab pos="3056473" algn="l"/>
                <a:tab pos="3565886" algn="l"/>
                <a:tab pos="4075298" algn="l"/>
                <a:tab pos="4584710" algn="l"/>
                <a:tab pos="5094122" algn="l"/>
                <a:tab pos="5603535" algn="l"/>
                <a:tab pos="6112947" algn="l"/>
                <a:tab pos="6622359" algn="l"/>
                <a:tab pos="7131771" algn="l"/>
                <a:tab pos="7641184" algn="l"/>
                <a:tab pos="8150596" algn="l"/>
                <a:tab pos="8660008" algn="l"/>
                <a:tab pos="9169420" algn="l"/>
                <a:tab pos="9678833" algn="l"/>
                <a:tab pos="10188245" algn="l"/>
              </a:tabLst>
            </a:pPr>
            <a:r>
              <a:rPr lang="en-GB" sz="2200" dirty="0">
                <a:solidFill>
                  <a:srgbClr val="990000"/>
                </a:solidFill>
                <a:ea typeface="宋体" charset="0"/>
                <a:cs typeface="宋体" charset="0"/>
              </a:rPr>
              <a:t>Connection 2</a:t>
            </a:r>
          </a:p>
        </p:txBody>
      </p:sp>
      <p:sp>
        <p:nvSpPr>
          <p:cNvPr id="64543" name="Line 28"/>
          <p:cNvSpPr>
            <a:spLocks noChangeShapeType="1"/>
          </p:cNvSpPr>
          <p:nvPr/>
        </p:nvSpPr>
        <p:spPr bwMode="auto">
          <a:xfrm flipH="1">
            <a:off x="3169445" y="2746571"/>
            <a:ext cx="944721" cy="1102890"/>
          </a:xfrm>
          <a:prstGeom prst="line">
            <a:avLst/>
          </a:prstGeom>
          <a:noFill/>
          <a:ln w="19080">
            <a:solidFill>
              <a:srgbClr val="009900"/>
            </a:solidFill>
            <a:miter lim="800000"/>
            <a:headEnd type="triangle" w="med" len="med"/>
            <a:tailEnd/>
          </a:ln>
        </p:spPr>
        <p:txBody>
          <a:bodyPr lIns="101882" tIns="50941" rIns="101882" bIns="50941"/>
          <a:lstStyle/>
          <a:p>
            <a:endParaRPr lang="en-US"/>
          </a:p>
        </p:txBody>
      </p:sp>
      <p:sp>
        <p:nvSpPr>
          <p:cNvPr id="64544" name="Line 29"/>
          <p:cNvSpPr>
            <a:spLocks noChangeShapeType="1"/>
          </p:cNvSpPr>
          <p:nvPr/>
        </p:nvSpPr>
        <p:spPr bwMode="auto">
          <a:xfrm flipH="1">
            <a:off x="3181668" y="2998454"/>
            <a:ext cx="1190943" cy="820420"/>
          </a:xfrm>
          <a:prstGeom prst="line">
            <a:avLst/>
          </a:prstGeom>
          <a:noFill/>
          <a:ln w="19080">
            <a:solidFill>
              <a:srgbClr val="FF0000"/>
            </a:solidFill>
            <a:miter lim="800000"/>
            <a:headEnd/>
            <a:tailEnd type="triangle" w="med" len="med"/>
          </a:ln>
        </p:spPr>
        <p:txBody>
          <a:bodyPr lIns="101882" tIns="50941" rIns="101882" bIns="50941"/>
          <a:lstStyle/>
          <a:p>
            <a:endParaRPr lang="en-US"/>
          </a:p>
        </p:txBody>
      </p:sp>
      <p:sp>
        <p:nvSpPr>
          <p:cNvPr id="64545" name="Line 30"/>
          <p:cNvSpPr>
            <a:spLocks noChangeShapeType="1"/>
          </p:cNvSpPr>
          <p:nvPr/>
        </p:nvSpPr>
        <p:spPr bwMode="auto">
          <a:xfrm flipH="1">
            <a:off x="4023360" y="3504021"/>
            <a:ext cx="688023" cy="806027"/>
          </a:xfrm>
          <a:prstGeom prst="line">
            <a:avLst/>
          </a:prstGeom>
          <a:noFill/>
          <a:ln w="19080">
            <a:solidFill>
              <a:srgbClr val="009900"/>
            </a:solidFill>
            <a:miter lim="800000"/>
            <a:headEnd type="triangle" w="med" len="med"/>
            <a:tailEnd/>
          </a:ln>
        </p:spPr>
        <p:txBody>
          <a:bodyPr lIns="101882" tIns="50941" rIns="101882" bIns="50941"/>
          <a:lstStyle/>
          <a:p>
            <a:endParaRPr lang="en-US"/>
          </a:p>
        </p:txBody>
      </p:sp>
      <p:sp>
        <p:nvSpPr>
          <p:cNvPr id="64546" name="Line 31"/>
          <p:cNvSpPr>
            <a:spLocks noChangeShapeType="1"/>
          </p:cNvSpPr>
          <p:nvPr/>
        </p:nvSpPr>
        <p:spPr bwMode="auto">
          <a:xfrm flipH="1">
            <a:off x="3855720" y="3543602"/>
            <a:ext cx="799783" cy="653097"/>
          </a:xfrm>
          <a:prstGeom prst="line">
            <a:avLst/>
          </a:prstGeom>
          <a:noFill/>
          <a:ln w="19080">
            <a:solidFill>
              <a:srgbClr val="FF0000"/>
            </a:solidFill>
            <a:miter lim="800000"/>
            <a:headEnd/>
            <a:tailEnd type="triangle" w="med" len="med"/>
          </a:ln>
        </p:spPr>
        <p:txBody>
          <a:bodyPr lIns="101882" tIns="50941" rIns="101882" bIns="50941"/>
          <a:lstStyle/>
          <a:p>
            <a:endParaRPr lang="en-US"/>
          </a:p>
        </p:txBody>
      </p:sp>
      <p:sp>
        <p:nvSpPr>
          <p:cNvPr id="64547" name="Line 32"/>
          <p:cNvSpPr>
            <a:spLocks noChangeShapeType="1"/>
          </p:cNvSpPr>
          <p:nvPr/>
        </p:nvSpPr>
        <p:spPr bwMode="auto">
          <a:xfrm flipV="1">
            <a:off x="3546634" y="2982263"/>
            <a:ext cx="899318" cy="1074102"/>
          </a:xfrm>
          <a:prstGeom prst="line">
            <a:avLst/>
          </a:prstGeom>
          <a:noFill/>
          <a:ln w="19080">
            <a:solidFill>
              <a:srgbClr val="009900"/>
            </a:solidFill>
            <a:miter lim="800000"/>
            <a:headEnd/>
            <a:tailEnd type="triangle" w="med" len="med"/>
          </a:ln>
        </p:spPr>
        <p:txBody>
          <a:bodyPr lIns="101882" tIns="50941" rIns="101882" bIns="50941"/>
          <a:lstStyle/>
          <a:p>
            <a:endParaRPr lang="en-US"/>
          </a:p>
        </p:txBody>
      </p:sp>
      <p:sp>
        <p:nvSpPr>
          <p:cNvPr id="64548" name="Line 33"/>
          <p:cNvSpPr>
            <a:spLocks noChangeShapeType="1"/>
          </p:cNvSpPr>
          <p:nvPr/>
        </p:nvSpPr>
        <p:spPr bwMode="auto">
          <a:xfrm flipH="1">
            <a:off x="3546635" y="3176573"/>
            <a:ext cx="1169988" cy="852805"/>
          </a:xfrm>
          <a:prstGeom prst="line">
            <a:avLst/>
          </a:prstGeom>
          <a:noFill/>
          <a:ln w="19080">
            <a:solidFill>
              <a:srgbClr val="FF0000"/>
            </a:solidFill>
            <a:miter lim="800000"/>
            <a:headEnd/>
            <a:tailEnd type="triangle" w="med" len="med"/>
          </a:ln>
        </p:spPr>
        <p:txBody>
          <a:bodyPr lIns="101882" tIns="50941" rIns="101882" bIns="50941"/>
          <a:lstStyle/>
          <a:p>
            <a:endParaRPr lang="en-US"/>
          </a:p>
        </p:txBody>
      </p:sp>
      <p:sp>
        <p:nvSpPr>
          <p:cNvPr id="64549" name="Line 34"/>
          <p:cNvSpPr>
            <a:spLocks noChangeShapeType="1"/>
          </p:cNvSpPr>
          <p:nvPr/>
        </p:nvSpPr>
        <p:spPr bwMode="auto">
          <a:xfrm flipH="1">
            <a:off x="3831272" y="3176573"/>
            <a:ext cx="930752" cy="1016529"/>
          </a:xfrm>
          <a:prstGeom prst="line">
            <a:avLst/>
          </a:prstGeom>
          <a:noFill/>
          <a:ln w="19080">
            <a:solidFill>
              <a:srgbClr val="009900"/>
            </a:solidFill>
            <a:miter lim="800000"/>
            <a:headEnd type="triangle" w="med" len="med"/>
            <a:tailEnd/>
          </a:ln>
        </p:spPr>
        <p:txBody>
          <a:bodyPr lIns="101882" tIns="50941" rIns="101882" bIns="50941"/>
          <a:lstStyle/>
          <a:p>
            <a:endParaRPr lang="en-US"/>
          </a:p>
        </p:txBody>
      </p:sp>
      <p:sp>
        <p:nvSpPr>
          <p:cNvPr id="64550" name="Line 35"/>
          <p:cNvSpPr>
            <a:spLocks noChangeShapeType="1"/>
          </p:cNvSpPr>
          <p:nvPr/>
        </p:nvSpPr>
        <p:spPr bwMode="auto">
          <a:xfrm flipH="1">
            <a:off x="1999457" y="2043098"/>
            <a:ext cx="1353343" cy="1799"/>
          </a:xfrm>
          <a:prstGeom prst="line">
            <a:avLst/>
          </a:prstGeom>
          <a:noFill/>
          <a:ln w="9360">
            <a:solidFill>
              <a:srgbClr val="000000"/>
            </a:solidFill>
            <a:miter lim="800000"/>
            <a:headEnd/>
            <a:tailEnd/>
          </a:ln>
        </p:spPr>
        <p:txBody>
          <a:bodyPr lIns="101882" tIns="50941" rIns="101882" bIns="50941"/>
          <a:lstStyle/>
          <a:p>
            <a:endParaRPr lang="en-US"/>
          </a:p>
        </p:txBody>
      </p:sp>
      <p:sp>
        <p:nvSpPr>
          <p:cNvPr id="64551" name="Text Box 36"/>
          <p:cNvSpPr txBox="1">
            <a:spLocks noChangeArrowheads="1"/>
          </p:cNvSpPr>
          <p:nvPr/>
        </p:nvSpPr>
        <p:spPr bwMode="auto">
          <a:xfrm>
            <a:off x="1543685" y="1830796"/>
            <a:ext cx="474980" cy="382307"/>
          </a:xfrm>
          <a:prstGeom prst="rect">
            <a:avLst/>
          </a:prstGeom>
          <a:noFill/>
          <a:ln w="9525">
            <a:noFill/>
            <a:round/>
            <a:headEnd/>
            <a:tailEnd/>
          </a:ln>
        </p:spPr>
        <p:txBody>
          <a:bodyPr lIns="100278" tIns="52145" rIns="100278" bIns="52145">
            <a:spAutoFit/>
          </a:bodyPr>
          <a:lstStyle/>
          <a:p>
            <a:pPr>
              <a:spcBef>
                <a:spcPts val="1253"/>
              </a:spcBef>
              <a:tabLst>
                <a:tab pos="0" algn="l"/>
                <a:tab pos="509412" algn="l"/>
                <a:tab pos="1018824" algn="l"/>
                <a:tab pos="1528237" algn="l"/>
                <a:tab pos="2037649" algn="l"/>
                <a:tab pos="2547061" algn="l"/>
                <a:tab pos="3056473" algn="l"/>
                <a:tab pos="3565886" algn="l"/>
                <a:tab pos="4075298" algn="l"/>
                <a:tab pos="4584710" algn="l"/>
                <a:tab pos="5094122" algn="l"/>
                <a:tab pos="5603535" algn="l"/>
                <a:tab pos="6112947" algn="l"/>
                <a:tab pos="6622359" algn="l"/>
                <a:tab pos="7131771" algn="l"/>
                <a:tab pos="7641184" algn="l"/>
                <a:tab pos="8150596" algn="l"/>
                <a:tab pos="8660008" algn="l"/>
                <a:tab pos="9169420" algn="l"/>
                <a:tab pos="9678833" algn="l"/>
                <a:tab pos="10188245" algn="l"/>
              </a:tabLst>
            </a:pPr>
            <a:r>
              <a:rPr lang="en-GB" i="1" dirty="0" smtClean="0">
                <a:solidFill>
                  <a:srgbClr val="000000"/>
                </a:solidFill>
                <a:ea typeface="宋体" charset="0"/>
                <a:cs typeface="宋体" charset="0"/>
              </a:rPr>
              <a:t>c</a:t>
            </a:r>
            <a:r>
              <a:rPr lang="en-GB" baseline="-25000" dirty="0" smtClean="0">
                <a:solidFill>
                  <a:srgbClr val="000000"/>
                </a:solidFill>
                <a:ea typeface="宋体" charset="0"/>
                <a:cs typeface="宋体" charset="0"/>
              </a:rPr>
              <a:t>2</a:t>
            </a:r>
            <a:endParaRPr lang="en-GB" baseline="-25000" dirty="0">
              <a:solidFill>
                <a:srgbClr val="000000"/>
              </a:solidFill>
              <a:ea typeface="宋体" charset="0"/>
              <a:cs typeface="宋体" charset="0"/>
            </a:endParaRPr>
          </a:p>
        </p:txBody>
      </p:sp>
      <p:sp>
        <p:nvSpPr>
          <p:cNvPr id="64552" name="Text Box 37"/>
          <p:cNvSpPr txBox="1">
            <a:spLocks noChangeArrowheads="1"/>
          </p:cNvSpPr>
          <p:nvPr/>
        </p:nvSpPr>
        <p:spPr bwMode="auto">
          <a:xfrm>
            <a:off x="1465105" y="3421259"/>
            <a:ext cx="792798" cy="382307"/>
          </a:xfrm>
          <a:prstGeom prst="rect">
            <a:avLst/>
          </a:prstGeom>
          <a:noFill/>
          <a:ln w="9525">
            <a:noFill/>
            <a:round/>
            <a:headEnd/>
            <a:tailEnd/>
          </a:ln>
        </p:spPr>
        <p:txBody>
          <a:bodyPr lIns="100278" tIns="52145" rIns="100278" bIns="52145">
            <a:spAutoFit/>
          </a:bodyPr>
          <a:lstStyle/>
          <a:p>
            <a:pPr>
              <a:spcBef>
                <a:spcPts val="1253"/>
              </a:spcBef>
              <a:tabLst>
                <a:tab pos="0" algn="l"/>
                <a:tab pos="509412" algn="l"/>
                <a:tab pos="1018824" algn="l"/>
                <a:tab pos="1528237" algn="l"/>
                <a:tab pos="2037649" algn="l"/>
                <a:tab pos="2547061" algn="l"/>
                <a:tab pos="3056473" algn="l"/>
                <a:tab pos="3565886" algn="l"/>
                <a:tab pos="4075298" algn="l"/>
                <a:tab pos="4584710" algn="l"/>
                <a:tab pos="5094122" algn="l"/>
                <a:tab pos="5603535" algn="l"/>
                <a:tab pos="6112947" algn="l"/>
                <a:tab pos="6622359" algn="l"/>
                <a:tab pos="7131771" algn="l"/>
                <a:tab pos="7641184" algn="l"/>
                <a:tab pos="8150596" algn="l"/>
                <a:tab pos="8660008" algn="l"/>
                <a:tab pos="9169420" algn="l"/>
                <a:tab pos="9678833" algn="l"/>
                <a:tab pos="10188245" algn="l"/>
              </a:tabLst>
            </a:pPr>
            <a:r>
              <a:rPr lang="en-GB" i="1" dirty="0" smtClean="0">
                <a:solidFill>
                  <a:srgbClr val="000000"/>
                </a:solidFill>
                <a:ea typeface="宋体" charset="0"/>
                <a:cs typeface="宋体" charset="0"/>
              </a:rPr>
              <a:t>c</a:t>
            </a:r>
            <a:r>
              <a:rPr lang="en-GB" baseline="-25000" dirty="0" smtClean="0">
                <a:solidFill>
                  <a:srgbClr val="000000"/>
                </a:solidFill>
                <a:ea typeface="宋体" charset="0"/>
                <a:cs typeface="宋体" charset="0"/>
              </a:rPr>
              <a:t>2</a:t>
            </a:r>
            <a:r>
              <a:rPr lang="en-GB" dirty="0" smtClean="0">
                <a:solidFill>
                  <a:srgbClr val="000000"/>
                </a:solidFill>
                <a:ea typeface="宋体" charset="0"/>
                <a:cs typeface="宋体" charset="0"/>
              </a:rPr>
              <a:t>/2</a:t>
            </a:r>
            <a:endParaRPr lang="en-GB" dirty="0">
              <a:solidFill>
                <a:srgbClr val="000000"/>
              </a:solidFill>
              <a:ea typeface="宋体" charset="0"/>
              <a:cs typeface="宋体" charset="0"/>
            </a:endParaRPr>
          </a:p>
        </p:txBody>
      </p:sp>
      <p:sp>
        <p:nvSpPr>
          <p:cNvPr id="64553" name="Line 38"/>
          <p:cNvSpPr>
            <a:spLocks noChangeShapeType="1"/>
          </p:cNvSpPr>
          <p:nvPr/>
        </p:nvSpPr>
        <p:spPr bwMode="auto">
          <a:xfrm flipH="1">
            <a:off x="2015173" y="3347493"/>
            <a:ext cx="799783" cy="1800"/>
          </a:xfrm>
          <a:prstGeom prst="line">
            <a:avLst/>
          </a:prstGeom>
          <a:noFill/>
          <a:ln w="9360">
            <a:solidFill>
              <a:srgbClr val="000000"/>
            </a:solidFill>
            <a:miter lim="800000"/>
            <a:headEnd/>
            <a:tailEnd/>
          </a:ln>
        </p:spPr>
        <p:txBody>
          <a:bodyPr lIns="101882" tIns="50941" rIns="101882" bIns="50941"/>
          <a:lstStyle/>
          <a:p>
            <a:endParaRPr lang="en-US"/>
          </a:p>
        </p:txBody>
      </p:sp>
      <p:sp>
        <p:nvSpPr>
          <p:cNvPr id="42" name="Slide Number Placeholder 41"/>
          <p:cNvSpPr>
            <a:spLocks noGrp="1"/>
          </p:cNvSpPr>
          <p:nvPr>
            <p:ph type="sldNum" sz="quarter" idx="10"/>
          </p:nvPr>
        </p:nvSpPr>
        <p:spPr/>
        <p:txBody>
          <a:bodyPr/>
          <a:lstStyle/>
          <a:p>
            <a:fld id="{3D3B5F21-1A54-0B47-ADF7-1313D7E1CAF8}" type="slidenum">
              <a:rPr lang="en-US" smtClean="0"/>
              <a:pPr/>
              <a:t>22</a:t>
            </a:fld>
            <a:endParaRPr 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38" y="644525"/>
            <a:ext cx="9923462" cy="949325"/>
          </a:xfrm>
        </p:spPr>
        <p:txBody>
          <a:bodyPr>
            <a:normAutofit fontScale="90000"/>
          </a:bodyPr>
          <a:lstStyle/>
          <a:p>
            <a:r>
              <a:rPr lang="en-US" sz="3600" dirty="0" smtClean="0"/>
              <a:t>TCP Evolution (2 connections – </a:t>
            </a:r>
            <a:r>
              <a:rPr lang="en-US" sz="3600" b="1" dirty="0" smtClean="0"/>
              <a:t>same RTT</a:t>
            </a:r>
            <a:r>
              <a:rPr lang="en-US" sz="3600" dirty="0" smtClean="0"/>
              <a:t>)</a:t>
            </a:r>
            <a:r>
              <a:rPr lang="en-US" dirty="0" smtClean="0"/>
              <a:t/>
            </a:r>
            <a:br>
              <a:rPr lang="en-US" dirty="0" smtClean="0"/>
            </a:br>
            <a:r>
              <a:rPr lang="en-US" sz="2700" dirty="0" smtClean="0"/>
              <a:t>100Mbps Link, small buffer - 80Mbps/20Mpbs initial </a:t>
            </a:r>
            <a:r>
              <a:rPr lang="en-US" sz="2700" dirty="0" smtClean="0"/>
              <a:t>shares</a:t>
            </a:r>
            <a:endParaRPr lang="en-US" dirty="0"/>
          </a:p>
        </p:txBody>
      </p:sp>
      <p:sp>
        <p:nvSpPr>
          <p:cNvPr id="4" name="Slide Number Placeholder 3"/>
          <p:cNvSpPr>
            <a:spLocks noGrp="1"/>
          </p:cNvSpPr>
          <p:nvPr>
            <p:ph type="sldNum" idx="11"/>
          </p:nvPr>
        </p:nvSpPr>
        <p:spPr>
          <a:xfrm>
            <a:off x="9874280" y="7534449"/>
            <a:ext cx="113813" cy="215444"/>
          </a:xfrm>
        </p:spPr>
        <p:txBody>
          <a:bodyPr/>
          <a:lstStyle/>
          <a:p>
            <a:pPr>
              <a:defRPr/>
            </a:pPr>
            <a:fld id="{E5F19CBB-65DF-4CE6-BB3B-B08893C013FC}" type="slidenum">
              <a:rPr lang="en-GB" smtClean="0"/>
              <a:pPr>
                <a:defRPr/>
              </a:pPr>
              <a:t>23</a:t>
            </a:fld>
            <a:endParaRPr lang="en-GB" dirty="0"/>
          </a:p>
        </p:txBody>
      </p:sp>
      <p:graphicFrame>
        <p:nvGraphicFramePr>
          <p:cNvPr id="5" name="Table 4"/>
          <p:cNvGraphicFramePr>
            <a:graphicFrameLocks noGrp="1"/>
          </p:cNvGraphicFramePr>
          <p:nvPr/>
        </p:nvGraphicFramePr>
        <p:xfrm>
          <a:off x="516192" y="3053157"/>
          <a:ext cx="6437376" cy="4605875"/>
        </p:xfrm>
        <a:graphic>
          <a:graphicData uri="http://schemas.openxmlformats.org/drawingml/2006/table">
            <a:tbl>
              <a:tblPr/>
              <a:tblGrid>
                <a:gridCol w="357632"/>
                <a:gridCol w="357632"/>
                <a:gridCol w="357632"/>
                <a:gridCol w="357632"/>
                <a:gridCol w="357632"/>
                <a:gridCol w="357632"/>
                <a:gridCol w="357632"/>
                <a:gridCol w="357632"/>
                <a:gridCol w="357632"/>
                <a:gridCol w="357632"/>
                <a:gridCol w="357632"/>
                <a:gridCol w="357632"/>
                <a:gridCol w="357632"/>
                <a:gridCol w="357632"/>
                <a:gridCol w="357632"/>
                <a:gridCol w="357632"/>
                <a:gridCol w="357632"/>
                <a:gridCol w="357632"/>
              </a:tblGrid>
              <a:tr h="184235">
                <a:tc>
                  <a:txBody>
                    <a:bodyPr/>
                    <a:lstStyle/>
                    <a:p>
                      <a:pPr algn="r" fontAlgn="b"/>
                      <a:r>
                        <a:rPr lang="en-US" sz="1000" b="0" i="0" u="none" strike="noStrike" dirty="0">
                          <a:solidFill>
                            <a:srgbClr val="000000"/>
                          </a:solidFill>
                          <a:latin typeface="Calibri"/>
                        </a:rPr>
                        <a:t>80</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20</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r>
              <a:tr h="184235">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40</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10</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r>
              <a:tr h="184235">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ctr" fontAlgn="b"/>
                      <a:r>
                        <a:rPr lang="en-US" sz="1000" b="0" i="0" u="none" strike="noStrike">
                          <a:solidFill>
                            <a:srgbClr val="000000"/>
                          </a:solidFill>
                          <a:latin typeface="Symbol"/>
                        </a:rPr>
                        <a:t>¯</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ctr" fontAlgn="b"/>
                      <a:r>
                        <a:rPr lang="en-US" sz="1000" b="0" i="0" u="none" strike="noStrike">
                          <a:solidFill>
                            <a:srgbClr val="000000"/>
                          </a:solidFill>
                          <a:latin typeface="Symbol"/>
                        </a:rPr>
                        <a:t>¯</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r>
              <a:tr h="184235">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65</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35</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r>
              <a:tr h="184235">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32.5</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17.5</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r>
              <a:tr h="184235">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ctr" fontAlgn="b"/>
                      <a:r>
                        <a:rPr lang="en-US" sz="1000" b="0" i="0" u="none" strike="noStrike">
                          <a:solidFill>
                            <a:srgbClr val="000000"/>
                          </a:solidFill>
                          <a:latin typeface="Symbol"/>
                        </a:rPr>
                        <a:t>¯</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ctr" fontAlgn="b"/>
                      <a:r>
                        <a:rPr lang="en-US" sz="1000" b="0" i="0" u="none" strike="noStrike">
                          <a:solidFill>
                            <a:srgbClr val="000000"/>
                          </a:solidFill>
                          <a:latin typeface="Symbol"/>
                        </a:rPr>
                        <a:t>¯</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r>
              <a:tr h="184235">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57.5</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42.5</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r>
              <a:tr h="184235">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28.75</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21.25</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r>
              <a:tr h="184235">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ctr" fontAlgn="b"/>
                      <a:r>
                        <a:rPr lang="en-US" sz="1000" b="0" i="0" u="none" strike="noStrike">
                          <a:solidFill>
                            <a:srgbClr val="000000"/>
                          </a:solidFill>
                          <a:latin typeface="Symbol"/>
                        </a:rPr>
                        <a:t>¯</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ctr" fontAlgn="b"/>
                      <a:r>
                        <a:rPr lang="en-US" sz="1000" b="0" i="0" u="none" strike="noStrike">
                          <a:solidFill>
                            <a:srgbClr val="000000"/>
                          </a:solidFill>
                          <a:latin typeface="Symbol"/>
                        </a:rPr>
                        <a:t>¯</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r>
              <a:tr h="184235">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53.75</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46.25</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r>
              <a:tr h="184235">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26.88</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23.13</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r>
              <a:tr h="184235">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ctr" fontAlgn="b"/>
                      <a:r>
                        <a:rPr lang="en-US" sz="1000" b="0" i="0" u="none" strike="noStrike">
                          <a:solidFill>
                            <a:srgbClr val="000000"/>
                          </a:solidFill>
                          <a:latin typeface="Symbol"/>
                        </a:rPr>
                        <a:t>¯</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ctr" fontAlgn="b"/>
                      <a:r>
                        <a:rPr lang="en-US" sz="1000" b="0" i="0" u="none" strike="noStrike">
                          <a:solidFill>
                            <a:srgbClr val="000000"/>
                          </a:solidFill>
                          <a:latin typeface="Symbol"/>
                        </a:rPr>
                        <a:t>¯</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r>
              <a:tr h="184235">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51.88</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48.13</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r>
              <a:tr h="184235">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25.94</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24.06</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r>
              <a:tr h="184235">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ctr" fontAlgn="b"/>
                      <a:r>
                        <a:rPr lang="en-US" sz="1000" b="0" i="0" u="none" strike="noStrike">
                          <a:solidFill>
                            <a:srgbClr val="000000"/>
                          </a:solidFill>
                          <a:latin typeface="Symbol"/>
                        </a:rPr>
                        <a:t>¯</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ctr" fontAlgn="b"/>
                      <a:r>
                        <a:rPr lang="en-US" sz="1000" b="0" i="0" u="none" strike="noStrike">
                          <a:solidFill>
                            <a:srgbClr val="000000"/>
                          </a:solidFill>
                          <a:latin typeface="Symbol"/>
                        </a:rPr>
                        <a:t>¯</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r>
              <a:tr h="184235">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50.94</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49.06</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r>
              <a:tr h="184235">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25.47</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24.53</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r>
              <a:tr h="184235">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ctr" fontAlgn="b"/>
                      <a:r>
                        <a:rPr lang="en-US" sz="1000" b="0" i="0" u="none" strike="noStrike">
                          <a:solidFill>
                            <a:srgbClr val="000000"/>
                          </a:solidFill>
                          <a:latin typeface="Symbol"/>
                        </a:rPr>
                        <a:t>¯</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ctr" fontAlgn="b"/>
                      <a:r>
                        <a:rPr lang="en-US" sz="1000" b="0" i="0" u="none" strike="noStrike">
                          <a:solidFill>
                            <a:srgbClr val="000000"/>
                          </a:solidFill>
                          <a:latin typeface="Symbol"/>
                        </a:rPr>
                        <a:t>¯</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r>
              <a:tr h="184235">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50.47</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49.53</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r>
              <a:tr h="184235">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25.23</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24.77</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r>
              <a:tr h="184235">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ctr" fontAlgn="b"/>
                      <a:r>
                        <a:rPr lang="en-US" sz="1000" b="0" i="0" u="none" strike="noStrike">
                          <a:solidFill>
                            <a:srgbClr val="000000"/>
                          </a:solidFill>
                          <a:latin typeface="Symbol"/>
                        </a:rPr>
                        <a:t>¯</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ctr" fontAlgn="b"/>
                      <a:r>
                        <a:rPr lang="en-US" sz="1000" b="0" i="0" u="none" strike="noStrike">
                          <a:solidFill>
                            <a:srgbClr val="000000"/>
                          </a:solidFill>
                          <a:latin typeface="Symbol"/>
                        </a:rPr>
                        <a:t>¯</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r>
              <a:tr h="184235">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50.23</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49.77</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r>
              <a:tr h="184235">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25.12</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24.88</a:t>
                      </a:r>
                    </a:p>
                  </a:txBody>
                  <a:tcPr marL="8941" marR="8941" marT="9212" marB="0" anchor="b">
                    <a:lnL>
                      <a:noFill/>
                    </a:lnL>
                    <a:lnR>
                      <a:noFill/>
                    </a:lnR>
                    <a:lnT>
                      <a:noFill/>
                    </a:lnT>
                    <a:lnB>
                      <a:noFill/>
                    </a:lnB>
                  </a:tcPr>
                </a:tc>
              </a:tr>
              <a:tr h="184235">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ctr" fontAlgn="b"/>
                      <a:r>
                        <a:rPr lang="en-US" sz="1000" b="0" i="0" u="none" strike="noStrike">
                          <a:solidFill>
                            <a:srgbClr val="000000"/>
                          </a:solidFill>
                          <a:latin typeface="Symbol"/>
                        </a:rPr>
                        <a:t>¯</a:t>
                      </a: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ctr" fontAlgn="b"/>
                      <a:r>
                        <a:rPr lang="en-US" sz="1000" b="0" i="0" u="none" strike="noStrike">
                          <a:solidFill>
                            <a:srgbClr val="000000"/>
                          </a:solidFill>
                          <a:latin typeface="Symbol"/>
                        </a:rPr>
                        <a:t>¯</a:t>
                      </a:r>
                    </a:p>
                  </a:txBody>
                  <a:tcPr marL="8941" marR="8941" marT="9212" marB="0" anchor="b">
                    <a:lnL>
                      <a:noFill/>
                    </a:lnL>
                    <a:lnR>
                      <a:noFill/>
                    </a:lnR>
                    <a:lnT>
                      <a:noFill/>
                    </a:lnT>
                    <a:lnB>
                      <a:noFill/>
                    </a:lnB>
                  </a:tcPr>
                </a:tc>
              </a:tr>
              <a:tr h="184235">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a:solidFill>
                            <a:srgbClr val="000000"/>
                          </a:solidFill>
                          <a:latin typeface="Calibri"/>
                        </a:rPr>
                        <a:t>50.12</a:t>
                      </a:r>
                    </a:p>
                  </a:txBody>
                  <a:tcPr marL="8941" marR="8941" marT="9212" marB="0" anchor="b">
                    <a:lnL>
                      <a:noFill/>
                    </a:lnL>
                    <a:lnR>
                      <a:noFill/>
                    </a:lnR>
                    <a:lnT>
                      <a:noFill/>
                    </a:lnT>
                    <a:lnB>
                      <a:noFill/>
                    </a:lnB>
                  </a:tcPr>
                </a:tc>
                <a:tc>
                  <a:txBody>
                    <a:bodyPr/>
                    <a:lstStyle/>
                    <a:p>
                      <a:pPr algn="l" fontAlgn="b"/>
                      <a:endParaRPr lang="en-US" sz="1000" b="0" i="0" u="none" strike="noStrike" dirty="0">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l" fontAlgn="b"/>
                      <a:endParaRPr lang="en-US" sz="1000" b="0" i="0" u="none" strike="noStrike">
                        <a:solidFill>
                          <a:srgbClr val="000000"/>
                        </a:solidFill>
                        <a:latin typeface="Calibri"/>
                      </a:endParaRPr>
                    </a:p>
                  </a:txBody>
                  <a:tcPr marL="8941" marR="8941" marT="9212" marB="0" anchor="b">
                    <a:lnL>
                      <a:noFill/>
                    </a:lnL>
                    <a:lnR>
                      <a:noFill/>
                    </a:lnR>
                    <a:lnT>
                      <a:noFill/>
                    </a:lnT>
                    <a:lnB>
                      <a:noFill/>
                    </a:lnB>
                  </a:tcPr>
                </a:tc>
                <a:tc>
                  <a:txBody>
                    <a:bodyPr/>
                    <a:lstStyle/>
                    <a:p>
                      <a:pPr algn="r" fontAlgn="b"/>
                      <a:r>
                        <a:rPr lang="en-US" sz="1000" b="0" i="0" u="none" strike="noStrike" dirty="0">
                          <a:solidFill>
                            <a:srgbClr val="000000"/>
                          </a:solidFill>
                          <a:latin typeface="Calibri"/>
                        </a:rPr>
                        <a:t>49.88</a:t>
                      </a:r>
                    </a:p>
                  </a:txBody>
                  <a:tcPr marL="8941" marR="8941" marT="9212" marB="0" anchor="b">
                    <a:lnL>
                      <a:noFill/>
                    </a:lnL>
                    <a:lnR>
                      <a:noFill/>
                    </a:lnR>
                    <a:lnT>
                      <a:noFill/>
                    </a:lnT>
                    <a:lnB>
                      <a:noFill/>
                    </a:lnB>
                  </a:tcPr>
                </a:tc>
              </a:tr>
            </a:tbl>
          </a:graphicData>
        </a:graphic>
      </p:graphicFrame>
      <p:sp>
        <p:nvSpPr>
          <p:cNvPr id="6" name="TextBox 5"/>
          <p:cNvSpPr txBox="1"/>
          <p:nvPr/>
        </p:nvSpPr>
        <p:spPr>
          <a:xfrm>
            <a:off x="572770" y="2650145"/>
            <a:ext cx="1520190" cy="276999"/>
          </a:xfrm>
          <a:prstGeom prst="rect">
            <a:avLst/>
          </a:prstGeom>
          <a:noFill/>
        </p:spPr>
        <p:txBody>
          <a:bodyPr wrap="square" lIns="0" tIns="0" rIns="0" bIns="0" rtlCol="0">
            <a:spAutoFit/>
          </a:bodyPr>
          <a:lstStyle/>
          <a:p>
            <a:r>
              <a:rPr lang="en-US" dirty="0" smtClean="0">
                <a:solidFill>
                  <a:schemeClr val="tx1"/>
                </a:solidFill>
              </a:rPr>
              <a:t>Connection 1</a:t>
            </a:r>
          </a:p>
        </p:txBody>
      </p:sp>
      <p:sp>
        <p:nvSpPr>
          <p:cNvPr id="7" name="TextBox 6"/>
          <p:cNvSpPr txBox="1"/>
          <p:nvPr/>
        </p:nvSpPr>
        <p:spPr>
          <a:xfrm>
            <a:off x="3813810" y="2650145"/>
            <a:ext cx="1591310" cy="276999"/>
          </a:xfrm>
          <a:prstGeom prst="rect">
            <a:avLst/>
          </a:prstGeom>
          <a:noFill/>
        </p:spPr>
        <p:txBody>
          <a:bodyPr wrap="square" lIns="0" tIns="0" rIns="0" bIns="0" rtlCol="0">
            <a:spAutoFit/>
          </a:bodyPr>
          <a:lstStyle/>
          <a:p>
            <a:r>
              <a:rPr lang="en-US" dirty="0" smtClean="0">
                <a:solidFill>
                  <a:schemeClr val="tx1"/>
                </a:solidFill>
              </a:rPr>
              <a:t>Connection 2</a:t>
            </a:r>
          </a:p>
        </p:txBody>
      </p:sp>
      <p:sp>
        <p:nvSpPr>
          <p:cNvPr id="8" name="TextBox 7"/>
          <p:cNvSpPr txBox="1"/>
          <p:nvPr/>
        </p:nvSpPr>
        <p:spPr>
          <a:xfrm>
            <a:off x="7459980" y="3067551"/>
            <a:ext cx="607695" cy="276999"/>
          </a:xfrm>
          <a:prstGeom prst="rect">
            <a:avLst/>
          </a:prstGeom>
          <a:noFill/>
        </p:spPr>
        <p:txBody>
          <a:bodyPr wrap="square" lIns="0" tIns="0" rIns="0" bIns="0" rtlCol="0">
            <a:spAutoFit/>
          </a:bodyPr>
          <a:lstStyle/>
          <a:p>
            <a:r>
              <a:rPr lang="en-US" dirty="0" smtClean="0">
                <a:solidFill>
                  <a:schemeClr val="tx1"/>
                </a:solidFill>
              </a:rPr>
              <a:t>Loss</a:t>
            </a:r>
          </a:p>
        </p:txBody>
      </p:sp>
      <p:cxnSp>
        <p:nvCxnSpPr>
          <p:cNvPr id="10" name="Straight Arrow Connector 9"/>
          <p:cNvCxnSpPr>
            <a:stCxn id="8" idx="1"/>
          </p:cNvCxnSpPr>
          <p:nvPr/>
        </p:nvCxnSpPr>
        <p:spPr bwMode="auto">
          <a:xfrm flipH="1">
            <a:off x="4247880" y="3206051"/>
            <a:ext cx="3212100" cy="8516"/>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11" name="TextBox 10"/>
          <p:cNvSpPr txBox="1"/>
          <p:nvPr/>
        </p:nvSpPr>
        <p:spPr>
          <a:xfrm>
            <a:off x="7459980" y="3609361"/>
            <a:ext cx="607695" cy="276999"/>
          </a:xfrm>
          <a:prstGeom prst="rect">
            <a:avLst/>
          </a:prstGeom>
          <a:noFill/>
        </p:spPr>
        <p:txBody>
          <a:bodyPr wrap="square" lIns="0" tIns="0" rIns="0" bIns="0" rtlCol="0">
            <a:spAutoFit/>
          </a:bodyPr>
          <a:lstStyle/>
          <a:p>
            <a:r>
              <a:rPr lang="en-US" dirty="0" smtClean="0">
                <a:solidFill>
                  <a:schemeClr val="tx1"/>
                </a:solidFill>
              </a:rPr>
              <a:t>Loss</a:t>
            </a:r>
          </a:p>
        </p:txBody>
      </p:sp>
      <p:cxnSp>
        <p:nvCxnSpPr>
          <p:cNvPr id="12" name="Straight Arrow Connector 11"/>
          <p:cNvCxnSpPr>
            <a:stCxn id="11" idx="1"/>
          </p:cNvCxnSpPr>
          <p:nvPr/>
        </p:nvCxnSpPr>
        <p:spPr bwMode="auto">
          <a:xfrm flipH="1">
            <a:off x="4653008" y="3747861"/>
            <a:ext cx="2806972" cy="8517"/>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14" name="TextBox 13"/>
          <p:cNvSpPr txBox="1"/>
          <p:nvPr/>
        </p:nvSpPr>
        <p:spPr>
          <a:xfrm>
            <a:off x="7459980" y="4198461"/>
            <a:ext cx="607695" cy="276999"/>
          </a:xfrm>
          <a:prstGeom prst="rect">
            <a:avLst/>
          </a:prstGeom>
          <a:noFill/>
        </p:spPr>
        <p:txBody>
          <a:bodyPr wrap="square" lIns="0" tIns="0" rIns="0" bIns="0" rtlCol="0">
            <a:spAutoFit/>
          </a:bodyPr>
          <a:lstStyle/>
          <a:p>
            <a:r>
              <a:rPr lang="en-US" dirty="0" smtClean="0">
                <a:solidFill>
                  <a:schemeClr val="tx1"/>
                </a:solidFill>
              </a:rPr>
              <a:t>Loss</a:t>
            </a:r>
          </a:p>
        </p:txBody>
      </p:sp>
      <p:cxnSp>
        <p:nvCxnSpPr>
          <p:cNvPr id="15" name="Straight Arrow Connector 14"/>
          <p:cNvCxnSpPr>
            <a:stCxn id="14" idx="1"/>
          </p:cNvCxnSpPr>
          <p:nvPr/>
        </p:nvCxnSpPr>
        <p:spPr bwMode="auto">
          <a:xfrm flipH="1">
            <a:off x="4939396" y="4336961"/>
            <a:ext cx="2520584" cy="15709"/>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17" name="TextBox 16"/>
          <p:cNvSpPr txBox="1"/>
          <p:nvPr/>
        </p:nvSpPr>
        <p:spPr>
          <a:xfrm>
            <a:off x="7459980" y="4747977"/>
            <a:ext cx="607695" cy="276999"/>
          </a:xfrm>
          <a:prstGeom prst="rect">
            <a:avLst/>
          </a:prstGeom>
          <a:noFill/>
        </p:spPr>
        <p:txBody>
          <a:bodyPr wrap="square" lIns="0" tIns="0" rIns="0" bIns="0" rtlCol="0">
            <a:spAutoFit/>
          </a:bodyPr>
          <a:lstStyle/>
          <a:p>
            <a:r>
              <a:rPr lang="en-US" dirty="0" smtClean="0">
                <a:solidFill>
                  <a:schemeClr val="tx1"/>
                </a:solidFill>
              </a:rPr>
              <a:t>Loss</a:t>
            </a:r>
          </a:p>
        </p:txBody>
      </p:sp>
      <p:cxnSp>
        <p:nvCxnSpPr>
          <p:cNvPr id="18" name="Straight Arrow Connector 17"/>
          <p:cNvCxnSpPr>
            <a:stCxn id="17" idx="1"/>
          </p:cNvCxnSpPr>
          <p:nvPr/>
        </p:nvCxnSpPr>
        <p:spPr bwMode="auto">
          <a:xfrm flipH="1">
            <a:off x="5262700" y="4886477"/>
            <a:ext cx="2197280" cy="12111"/>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22" name="TextBox 21"/>
          <p:cNvSpPr txBox="1"/>
          <p:nvPr/>
        </p:nvSpPr>
        <p:spPr>
          <a:xfrm>
            <a:off x="7459980" y="5314451"/>
            <a:ext cx="607695" cy="276999"/>
          </a:xfrm>
          <a:prstGeom prst="rect">
            <a:avLst/>
          </a:prstGeom>
          <a:noFill/>
        </p:spPr>
        <p:txBody>
          <a:bodyPr wrap="square" lIns="0" tIns="0" rIns="0" bIns="0" rtlCol="0">
            <a:spAutoFit/>
          </a:bodyPr>
          <a:lstStyle/>
          <a:p>
            <a:r>
              <a:rPr lang="en-US" dirty="0" smtClean="0">
                <a:solidFill>
                  <a:schemeClr val="tx1"/>
                </a:solidFill>
              </a:rPr>
              <a:t>Loss</a:t>
            </a:r>
          </a:p>
        </p:txBody>
      </p:sp>
      <p:cxnSp>
        <p:nvCxnSpPr>
          <p:cNvPr id="23" name="Straight Arrow Connector 22"/>
          <p:cNvCxnSpPr>
            <a:stCxn id="22" idx="1"/>
          </p:cNvCxnSpPr>
          <p:nvPr/>
        </p:nvCxnSpPr>
        <p:spPr bwMode="auto">
          <a:xfrm flipH="1">
            <a:off x="5594986" y="5452951"/>
            <a:ext cx="1864994" cy="19314"/>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25" name="TextBox 24"/>
          <p:cNvSpPr txBox="1"/>
          <p:nvPr/>
        </p:nvSpPr>
        <p:spPr>
          <a:xfrm>
            <a:off x="7459980" y="5849583"/>
            <a:ext cx="607695" cy="276999"/>
          </a:xfrm>
          <a:prstGeom prst="rect">
            <a:avLst/>
          </a:prstGeom>
          <a:noFill/>
        </p:spPr>
        <p:txBody>
          <a:bodyPr wrap="square" lIns="0" tIns="0" rIns="0" bIns="0" rtlCol="0">
            <a:spAutoFit/>
          </a:bodyPr>
          <a:lstStyle/>
          <a:p>
            <a:r>
              <a:rPr lang="en-US" dirty="0" smtClean="0">
                <a:solidFill>
                  <a:schemeClr val="tx1"/>
                </a:solidFill>
              </a:rPr>
              <a:t>Loss</a:t>
            </a:r>
          </a:p>
        </p:txBody>
      </p:sp>
      <p:cxnSp>
        <p:nvCxnSpPr>
          <p:cNvPr id="26" name="Straight Arrow Connector 25"/>
          <p:cNvCxnSpPr>
            <a:stCxn id="25" idx="1"/>
          </p:cNvCxnSpPr>
          <p:nvPr/>
        </p:nvCxnSpPr>
        <p:spPr bwMode="auto">
          <a:xfrm flipH="1">
            <a:off x="6008100" y="5988083"/>
            <a:ext cx="1451880" cy="11594"/>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28" name="TextBox 27"/>
          <p:cNvSpPr txBox="1"/>
          <p:nvPr/>
        </p:nvSpPr>
        <p:spPr>
          <a:xfrm>
            <a:off x="7459980" y="6426856"/>
            <a:ext cx="607695" cy="276999"/>
          </a:xfrm>
          <a:prstGeom prst="rect">
            <a:avLst/>
          </a:prstGeom>
          <a:noFill/>
        </p:spPr>
        <p:txBody>
          <a:bodyPr wrap="square" lIns="0" tIns="0" rIns="0" bIns="0" rtlCol="0">
            <a:spAutoFit/>
          </a:bodyPr>
          <a:lstStyle/>
          <a:p>
            <a:r>
              <a:rPr lang="en-US" dirty="0" smtClean="0">
                <a:solidFill>
                  <a:schemeClr val="tx1"/>
                </a:solidFill>
              </a:rPr>
              <a:t>Loss</a:t>
            </a:r>
          </a:p>
        </p:txBody>
      </p:sp>
      <p:cxnSp>
        <p:nvCxnSpPr>
          <p:cNvPr id="29" name="Straight Arrow Connector 28"/>
          <p:cNvCxnSpPr>
            <a:stCxn id="28" idx="1"/>
          </p:cNvCxnSpPr>
          <p:nvPr/>
        </p:nvCxnSpPr>
        <p:spPr bwMode="auto">
          <a:xfrm flipH="1">
            <a:off x="6385290" y="6565356"/>
            <a:ext cx="1074690" cy="7999"/>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31" name="TextBox 30"/>
          <p:cNvSpPr txBox="1"/>
          <p:nvPr/>
        </p:nvSpPr>
        <p:spPr>
          <a:xfrm>
            <a:off x="7459980" y="6985625"/>
            <a:ext cx="607695" cy="276999"/>
          </a:xfrm>
          <a:prstGeom prst="rect">
            <a:avLst/>
          </a:prstGeom>
          <a:noFill/>
        </p:spPr>
        <p:txBody>
          <a:bodyPr wrap="square" lIns="0" tIns="0" rIns="0" bIns="0" rtlCol="0">
            <a:spAutoFit/>
          </a:bodyPr>
          <a:lstStyle/>
          <a:p>
            <a:r>
              <a:rPr lang="en-US" dirty="0" smtClean="0">
                <a:solidFill>
                  <a:schemeClr val="tx1"/>
                </a:solidFill>
              </a:rPr>
              <a:t>Loss</a:t>
            </a:r>
          </a:p>
        </p:txBody>
      </p:sp>
      <p:cxnSp>
        <p:nvCxnSpPr>
          <p:cNvPr id="32" name="Straight Arrow Connector 31"/>
          <p:cNvCxnSpPr>
            <a:stCxn id="31" idx="1"/>
          </p:cNvCxnSpPr>
          <p:nvPr/>
        </p:nvCxnSpPr>
        <p:spPr bwMode="auto">
          <a:xfrm flipH="1">
            <a:off x="6735536" y="7124125"/>
            <a:ext cx="724444" cy="4403"/>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24" name="TextBox 23"/>
          <p:cNvSpPr txBox="1"/>
          <p:nvPr/>
        </p:nvSpPr>
        <p:spPr>
          <a:xfrm>
            <a:off x="718457" y="1850572"/>
            <a:ext cx="7162800" cy="646331"/>
          </a:xfrm>
          <a:prstGeom prst="rect">
            <a:avLst/>
          </a:prstGeom>
          <a:noFill/>
        </p:spPr>
        <p:txBody>
          <a:bodyPr wrap="square" rtlCol="0">
            <a:spAutoFit/>
          </a:bodyPr>
          <a:lstStyle/>
          <a:p>
            <a:pPr algn="l"/>
            <a:r>
              <a:rPr lang="en-US" dirty="0" smtClean="0">
                <a:latin typeface="+mj-lt"/>
              </a:rPr>
              <a:t>Loss when </a:t>
            </a:r>
            <a:r>
              <a:rPr lang="en-US" i="1" dirty="0" smtClean="0">
                <a:latin typeface="+mj-lt"/>
              </a:rPr>
              <a:t>R</a:t>
            </a:r>
            <a:r>
              <a:rPr lang="en-US" baseline="-25000" dirty="0" smtClean="0">
                <a:latin typeface="+mj-lt"/>
              </a:rPr>
              <a:t>1</a:t>
            </a:r>
            <a:r>
              <a:rPr lang="en-US" dirty="0" smtClean="0">
                <a:latin typeface="+mj-lt"/>
              </a:rPr>
              <a:t>(0)+</a:t>
            </a:r>
            <a:r>
              <a:rPr lang="en-US" i="1" dirty="0" smtClean="0">
                <a:latin typeface="+mj-lt"/>
              </a:rPr>
              <a:t>R</a:t>
            </a:r>
            <a:r>
              <a:rPr lang="en-US" baseline="-25000" dirty="0" smtClean="0">
                <a:latin typeface="+mj-lt"/>
              </a:rPr>
              <a:t>2</a:t>
            </a:r>
            <a:r>
              <a:rPr lang="en-US" dirty="0" smtClean="0">
                <a:latin typeface="+mj-lt"/>
              </a:rPr>
              <a:t>(0)+2</a:t>
            </a:r>
            <a:r>
              <a:rPr lang="en-US" i="1" dirty="0" smtClean="0">
                <a:latin typeface="+mj-lt"/>
              </a:rPr>
              <a:t>n</a:t>
            </a:r>
            <a:r>
              <a:rPr lang="el-GR" i="1" dirty="0" smtClean="0">
                <a:latin typeface="+mn-lt"/>
                <a:cs typeface="Times New Roman"/>
              </a:rPr>
              <a:t>δ</a:t>
            </a:r>
            <a:r>
              <a:rPr lang="en-US" dirty="0" smtClean="0">
                <a:latin typeface="+mn-lt"/>
                <a:cs typeface="Times New Roman"/>
              </a:rPr>
              <a:t> = </a:t>
            </a:r>
            <a:r>
              <a:rPr lang="en-US" i="1" dirty="0" smtClean="0">
                <a:latin typeface="+mn-lt"/>
                <a:cs typeface="Times New Roman"/>
              </a:rPr>
              <a:t>C, </a:t>
            </a:r>
            <a:r>
              <a:rPr lang="en-US" dirty="0" smtClean="0">
                <a:latin typeface="+mn-lt"/>
                <a:cs typeface="Times New Roman"/>
              </a:rPr>
              <a:t>where </a:t>
            </a:r>
            <a:r>
              <a:rPr lang="en-US" i="1" dirty="0" smtClean="0">
                <a:latin typeface="+mn-lt"/>
                <a:cs typeface="Times New Roman"/>
              </a:rPr>
              <a:t>C</a:t>
            </a:r>
            <a:r>
              <a:rPr lang="en-US" dirty="0" smtClean="0">
                <a:latin typeface="+mn-lt"/>
                <a:cs typeface="Times New Roman"/>
              </a:rPr>
              <a:t> is link capacity and </a:t>
            </a:r>
            <a:r>
              <a:rPr lang="el-GR" i="1" dirty="0" smtClean="0">
                <a:cs typeface="Times New Roman"/>
              </a:rPr>
              <a:t>δ </a:t>
            </a:r>
            <a:r>
              <a:rPr lang="en-US" dirty="0" smtClean="0">
                <a:latin typeface="+mn-lt"/>
                <a:cs typeface="Times New Roman"/>
              </a:rPr>
              <a:t>is rate increase per RTT</a:t>
            </a:r>
            <a:endParaRPr lang="en-US" dirty="0">
              <a:latin typeface="+mn-l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TCP Evolution (2 connections – </a:t>
            </a:r>
            <a:r>
              <a:rPr lang="en-US" sz="3600" b="1" dirty="0" smtClean="0"/>
              <a:t>same RTT</a:t>
            </a:r>
            <a:r>
              <a:rPr lang="en-US" sz="3600" dirty="0" smtClean="0"/>
              <a:t>)</a:t>
            </a:r>
            <a:endParaRPr lang="en-US" dirty="0"/>
          </a:p>
        </p:txBody>
      </p:sp>
      <p:sp>
        <p:nvSpPr>
          <p:cNvPr id="27" name="Content Placeholder 26"/>
          <p:cNvSpPr>
            <a:spLocks noGrp="1"/>
          </p:cNvSpPr>
          <p:nvPr>
            <p:ph idx="1"/>
          </p:nvPr>
        </p:nvSpPr>
        <p:spPr>
          <a:xfrm>
            <a:off x="456415" y="1644319"/>
            <a:ext cx="8885237" cy="4254063"/>
          </a:xfrm>
        </p:spPr>
        <p:txBody>
          <a:bodyPr>
            <a:normAutofit fontScale="77500" lnSpcReduction="20000"/>
          </a:bodyPr>
          <a:lstStyle/>
          <a:p>
            <a:pPr>
              <a:lnSpc>
                <a:spcPct val="120000"/>
              </a:lnSpc>
            </a:pPr>
            <a:r>
              <a:rPr lang="en-US" dirty="0" smtClean="0"/>
              <a:t>TCP rate increase and decrease progression</a:t>
            </a:r>
          </a:p>
          <a:p>
            <a:pPr lvl="1">
              <a:lnSpc>
                <a:spcPct val="120000"/>
              </a:lnSpc>
            </a:pPr>
            <a:r>
              <a:rPr lang="en-US" i="1" dirty="0" smtClean="0"/>
              <a:t>a</a:t>
            </a:r>
            <a:r>
              <a:rPr lang="en-US" baseline="-25000" dirty="0" smtClean="0"/>
              <a:t>0</a:t>
            </a:r>
            <a:r>
              <a:rPr lang="en-US" dirty="0" smtClean="0"/>
              <a:t> and </a:t>
            </a:r>
            <a:r>
              <a:rPr lang="en-US" i="1" dirty="0" smtClean="0"/>
              <a:t>b</a:t>
            </a:r>
            <a:r>
              <a:rPr lang="en-US" baseline="-25000" dirty="0" smtClean="0"/>
              <a:t>0</a:t>
            </a:r>
            <a:r>
              <a:rPr lang="en-US" dirty="0" smtClean="0"/>
              <a:t> as the initial connection rates just before the first loss, </a:t>
            </a:r>
            <a:r>
              <a:rPr lang="en-US" i="1" dirty="0" smtClean="0"/>
              <a:t>i.e.,</a:t>
            </a:r>
            <a:r>
              <a:rPr lang="en-US" dirty="0" smtClean="0"/>
              <a:t> </a:t>
            </a:r>
            <a:r>
              <a:rPr lang="en-US" i="1" dirty="0" smtClean="0"/>
              <a:t>a</a:t>
            </a:r>
            <a:r>
              <a:rPr lang="en-US" baseline="-25000" dirty="0" smtClean="0"/>
              <a:t>0</a:t>
            </a:r>
            <a:r>
              <a:rPr lang="en-US" dirty="0" smtClean="0"/>
              <a:t>+</a:t>
            </a:r>
            <a:r>
              <a:rPr lang="en-US" i="1" dirty="0" smtClean="0"/>
              <a:t>b</a:t>
            </a:r>
            <a:r>
              <a:rPr lang="en-US" baseline="-25000" dirty="0" smtClean="0"/>
              <a:t>0</a:t>
            </a:r>
            <a:r>
              <a:rPr lang="en-US" dirty="0" smtClean="0"/>
              <a:t>=</a:t>
            </a:r>
            <a:r>
              <a:rPr lang="en-US" i="1" dirty="0" smtClean="0"/>
              <a:t>C</a:t>
            </a:r>
          </a:p>
          <a:p>
            <a:pPr lvl="1">
              <a:lnSpc>
                <a:spcPct val="120000"/>
              </a:lnSpc>
            </a:pPr>
            <a:r>
              <a:rPr lang="en-US" i="1" dirty="0" smtClean="0"/>
              <a:t>a'</a:t>
            </a:r>
            <a:r>
              <a:rPr lang="en-US" baseline="-25000" dirty="0" smtClean="0"/>
              <a:t>0</a:t>
            </a:r>
            <a:r>
              <a:rPr lang="en-US" dirty="0" smtClean="0"/>
              <a:t> and </a:t>
            </a:r>
            <a:r>
              <a:rPr lang="en-US" i="1" dirty="0" smtClean="0"/>
              <a:t>b’</a:t>
            </a:r>
            <a:r>
              <a:rPr lang="en-US" baseline="-25000" dirty="0" smtClean="0"/>
              <a:t>0</a:t>
            </a:r>
            <a:r>
              <a:rPr lang="en-US" dirty="0" smtClean="0"/>
              <a:t> as the connection rates just after the first loss, </a:t>
            </a:r>
            <a:r>
              <a:rPr lang="en-US" i="1" dirty="0" smtClean="0"/>
              <a:t>i.e.,</a:t>
            </a:r>
            <a:r>
              <a:rPr lang="en-US" dirty="0" smtClean="0"/>
              <a:t> </a:t>
            </a:r>
            <a:r>
              <a:rPr lang="en-US" i="1" dirty="0" smtClean="0"/>
              <a:t>a</a:t>
            </a:r>
            <a:r>
              <a:rPr lang="en-US" dirty="0" smtClean="0"/>
              <a:t>’</a:t>
            </a:r>
            <a:r>
              <a:rPr lang="en-US" baseline="-25000" dirty="0" smtClean="0"/>
              <a:t>0</a:t>
            </a:r>
            <a:r>
              <a:rPr lang="en-US" dirty="0" smtClean="0"/>
              <a:t>=</a:t>
            </a:r>
            <a:r>
              <a:rPr lang="en-US" i="1" dirty="0" smtClean="0"/>
              <a:t>a</a:t>
            </a:r>
            <a:r>
              <a:rPr lang="en-US" baseline="-25000" dirty="0" smtClean="0"/>
              <a:t>0</a:t>
            </a:r>
            <a:r>
              <a:rPr lang="en-US" dirty="0" smtClean="0"/>
              <a:t>/2, </a:t>
            </a:r>
            <a:r>
              <a:rPr lang="en-US" i="1" dirty="0" smtClean="0"/>
              <a:t>b</a:t>
            </a:r>
            <a:r>
              <a:rPr lang="en-US" dirty="0" smtClean="0"/>
              <a:t>’</a:t>
            </a:r>
            <a:r>
              <a:rPr lang="en-US" baseline="-25000" dirty="0" smtClean="0"/>
              <a:t>0</a:t>
            </a:r>
            <a:r>
              <a:rPr lang="en-US" dirty="0" smtClean="0"/>
              <a:t>=</a:t>
            </a:r>
            <a:r>
              <a:rPr lang="en-US" i="1" dirty="0" smtClean="0"/>
              <a:t>b</a:t>
            </a:r>
            <a:r>
              <a:rPr lang="en-US" baseline="-25000" dirty="0" smtClean="0"/>
              <a:t>0</a:t>
            </a:r>
            <a:r>
              <a:rPr lang="en-US" dirty="0" smtClean="0"/>
              <a:t>/2 (and </a:t>
            </a:r>
            <a:r>
              <a:rPr lang="en-US" i="1" dirty="0" smtClean="0"/>
              <a:t>a</a:t>
            </a:r>
            <a:r>
              <a:rPr lang="en-US" dirty="0" smtClean="0"/>
              <a:t>’</a:t>
            </a:r>
            <a:r>
              <a:rPr lang="en-US" baseline="-25000" dirty="0" smtClean="0"/>
              <a:t>0</a:t>
            </a:r>
            <a:r>
              <a:rPr lang="en-US" dirty="0" smtClean="0"/>
              <a:t>+</a:t>
            </a:r>
            <a:r>
              <a:rPr lang="en-US" i="1" dirty="0" smtClean="0"/>
              <a:t>b</a:t>
            </a:r>
            <a:r>
              <a:rPr lang="en-US" dirty="0" smtClean="0"/>
              <a:t>’</a:t>
            </a:r>
            <a:r>
              <a:rPr lang="en-US" baseline="-25000" dirty="0" smtClean="0"/>
              <a:t>0</a:t>
            </a:r>
            <a:r>
              <a:rPr lang="en-US" dirty="0" smtClean="0"/>
              <a:t>=</a:t>
            </a:r>
            <a:r>
              <a:rPr lang="en-US" i="1" dirty="0" smtClean="0"/>
              <a:t>C</a:t>
            </a:r>
            <a:r>
              <a:rPr lang="en-US" dirty="0" smtClean="0"/>
              <a:t>/2)</a:t>
            </a:r>
          </a:p>
          <a:p>
            <a:pPr lvl="1">
              <a:lnSpc>
                <a:spcPct val="120000"/>
              </a:lnSpc>
            </a:pPr>
            <a:r>
              <a:rPr lang="en-US" i="1" dirty="0" smtClean="0"/>
              <a:t>a</a:t>
            </a:r>
            <a:r>
              <a:rPr lang="en-US" baseline="-25000" dirty="0" smtClean="0"/>
              <a:t>1</a:t>
            </a:r>
            <a:r>
              <a:rPr lang="en-US" dirty="0" smtClean="0"/>
              <a:t> and </a:t>
            </a:r>
            <a:r>
              <a:rPr lang="en-US" i="1" dirty="0" smtClean="0"/>
              <a:t>b</a:t>
            </a:r>
            <a:r>
              <a:rPr lang="en-US" baseline="-25000" dirty="0" smtClean="0"/>
              <a:t>1</a:t>
            </a:r>
            <a:r>
              <a:rPr lang="en-US" dirty="0" smtClean="0"/>
              <a:t> as the connection rates just before the second loss, </a:t>
            </a:r>
            <a:r>
              <a:rPr lang="en-US" i="1" dirty="0" smtClean="0"/>
              <a:t>i.e.,</a:t>
            </a:r>
            <a:r>
              <a:rPr lang="en-US" dirty="0" smtClean="0"/>
              <a:t> </a:t>
            </a:r>
            <a:r>
              <a:rPr lang="en-US" i="1" dirty="0" smtClean="0"/>
              <a:t>a</a:t>
            </a:r>
            <a:r>
              <a:rPr lang="en-US" baseline="-25000" dirty="0" smtClean="0"/>
              <a:t>1</a:t>
            </a:r>
            <a:r>
              <a:rPr lang="en-US" dirty="0" smtClean="0"/>
              <a:t>=</a:t>
            </a:r>
            <a:r>
              <a:rPr lang="en-US" i="1" dirty="0" smtClean="0"/>
              <a:t>a</a:t>
            </a:r>
            <a:r>
              <a:rPr lang="en-US" baseline="-25000" dirty="0" smtClean="0"/>
              <a:t>0</a:t>
            </a:r>
            <a:r>
              <a:rPr lang="en-US" dirty="0" smtClean="0"/>
              <a:t>/2+</a:t>
            </a:r>
            <a:r>
              <a:rPr lang="en-US" i="1" dirty="0" smtClean="0"/>
              <a:t>C</a:t>
            </a:r>
            <a:r>
              <a:rPr lang="en-US" dirty="0" smtClean="0"/>
              <a:t>/4 and </a:t>
            </a:r>
            <a:r>
              <a:rPr lang="en-US" i="1" dirty="0" smtClean="0"/>
              <a:t>b</a:t>
            </a:r>
            <a:r>
              <a:rPr lang="en-US" baseline="-25000" dirty="0" smtClean="0"/>
              <a:t>1</a:t>
            </a:r>
            <a:r>
              <a:rPr lang="en-US" dirty="0" smtClean="0"/>
              <a:t>=</a:t>
            </a:r>
            <a:r>
              <a:rPr lang="en-US" i="1" dirty="0" smtClean="0"/>
              <a:t>b</a:t>
            </a:r>
            <a:r>
              <a:rPr lang="en-US" baseline="-25000" dirty="0" smtClean="0"/>
              <a:t>0</a:t>
            </a:r>
            <a:r>
              <a:rPr lang="en-US" dirty="0" smtClean="0"/>
              <a:t>/2+</a:t>
            </a:r>
            <a:r>
              <a:rPr lang="en-US" i="1" dirty="0" smtClean="0"/>
              <a:t>C</a:t>
            </a:r>
            <a:r>
              <a:rPr lang="en-US" dirty="0" smtClean="0"/>
              <a:t>/4</a:t>
            </a:r>
          </a:p>
          <a:p>
            <a:pPr lvl="1">
              <a:lnSpc>
                <a:spcPct val="120000"/>
              </a:lnSpc>
            </a:pPr>
            <a:r>
              <a:rPr lang="en-US" i="1" dirty="0" smtClean="0"/>
              <a:t>a'</a:t>
            </a:r>
            <a:r>
              <a:rPr lang="en-US" baseline="-25000" dirty="0" smtClean="0"/>
              <a:t>1</a:t>
            </a:r>
            <a:r>
              <a:rPr lang="en-US" dirty="0" smtClean="0"/>
              <a:t> and </a:t>
            </a:r>
            <a:r>
              <a:rPr lang="en-US" i="1" dirty="0" smtClean="0"/>
              <a:t>b</a:t>
            </a:r>
            <a:r>
              <a:rPr lang="en-US" dirty="0" smtClean="0"/>
              <a:t>’</a:t>
            </a:r>
            <a:r>
              <a:rPr lang="en-US" baseline="-25000" dirty="0" smtClean="0"/>
              <a:t>1</a:t>
            </a:r>
            <a:r>
              <a:rPr lang="en-US" dirty="0" smtClean="0"/>
              <a:t> as the connection rates just after the second loss, </a:t>
            </a:r>
            <a:r>
              <a:rPr lang="en-US" i="1" dirty="0" smtClean="0"/>
              <a:t>i.e.,</a:t>
            </a:r>
            <a:r>
              <a:rPr lang="en-US" dirty="0" smtClean="0"/>
              <a:t> </a:t>
            </a:r>
            <a:r>
              <a:rPr lang="en-US" i="1" dirty="0" smtClean="0"/>
              <a:t>a</a:t>
            </a:r>
            <a:r>
              <a:rPr lang="en-US" dirty="0" smtClean="0"/>
              <a:t>’</a:t>
            </a:r>
            <a:r>
              <a:rPr lang="en-US" baseline="-25000" dirty="0" smtClean="0"/>
              <a:t>1</a:t>
            </a:r>
            <a:r>
              <a:rPr lang="en-US" dirty="0" smtClean="0"/>
              <a:t>=</a:t>
            </a:r>
            <a:r>
              <a:rPr lang="en-US" i="1" dirty="0" smtClean="0"/>
              <a:t>a</a:t>
            </a:r>
            <a:r>
              <a:rPr lang="en-US" baseline="-25000" dirty="0" smtClean="0"/>
              <a:t>0</a:t>
            </a:r>
            <a:r>
              <a:rPr lang="en-US" dirty="0" smtClean="0"/>
              <a:t>/4+C/8, </a:t>
            </a:r>
            <a:r>
              <a:rPr lang="en-US" i="1" dirty="0" smtClean="0"/>
              <a:t>b</a:t>
            </a:r>
            <a:r>
              <a:rPr lang="en-US" dirty="0" smtClean="0"/>
              <a:t>’</a:t>
            </a:r>
            <a:r>
              <a:rPr lang="en-US" baseline="-25000" dirty="0" smtClean="0"/>
              <a:t>0</a:t>
            </a:r>
            <a:r>
              <a:rPr lang="en-US" dirty="0" smtClean="0"/>
              <a:t>=</a:t>
            </a:r>
            <a:r>
              <a:rPr lang="en-US" i="1" dirty="0" smtClean="0"/>
              <a:t>b</a:t>
            </a:r>
            <a:r>
              <a:rPr lang="en-US" baseline="-25000" dirty="0" smtClean="0"/>
              <a:t>0</a:t>
            </a:r>
            <a:r>
              <a:rPr lang="en-US" dirty="0" smtClean="0"/>
              <a:t>/4+C/8</a:t>
            </a:r>
          </a:p>
          <a:p>
            <a:pPr lvl="1">
              <a:lnSpc>
                <a:spcPct val="120000"/>
              </a:lnSpc>
            </a:pPr>
            <a:r>
              <a:rPr lang="en-US" i="1" dirty="0" smtClean="0"/>
              <a:t>a</a:t>
            </a:r>
            <a:r>
              <a:rPr lang="en-US" baseline="-25000" dirty="0" smtClean="0"/>
              <a:t>2</a:t>
            </a:r>
            <a:r>
              <a:rPr lang="en-US" dirty="0" smtClean="0"/>
              <a:t> and </a:t>
            </a:r>
            <a:r>
              <a:rPr lang="en-US" i="1" dirty="0" smtClean="0"/>
              <a:t>b</a:t>
            </a:r>
            <a:r>
              <a:rPr lang="en-US" baseline="-25000" dirty="0" smtClean="0"/>
              <a:t>2</a:t>
            </a:r>
            <a:r>
              <a:rPr lang="en-US" dirty="0" smtClean="0"/>
              <a:t> as the connection rates just before the third loss, </a:t>
            </a:r>
            <a:r>
              <a:rPr lang="en-US" i="1" dirty="0" smtClean="0"/>
              <a:t>i.e.,</a:t>
            </a:r>
            <a:r>
              <a:rPr lang="en-US" dirty="0" smtClean="0"/>
              <a:t> </a:t>
            </a:r>
            <a:r>
              <a:rPr lang="en-US" i="1" dirty="0" smtClean="0"/>
              <a:t>a</a:t>
            </a:r>
            <a:r>
              <a:rPr lang="en-US" baseline="-25000" dirty="0" smtClean="0"/>
              <a:t>2</a:t>
            </a:r>
            <a:r>
              <a:rPr lang="en-US" dirty="0" smtClean="0"/>
              <a:t>=</a:t>
            </a:r>
            <a:r>
              <a:rPr lang="en-US" i="1" dirty="0" smtClean="0"/>
              <a:t>a</a:t>
            </a:r>
            <a:r>
              <a:rPr lang="en-US" baseline="-25000" dirty="0" smtClean="0"/>
              <a:t>0</a:t>
            </a:r>
            <a:r>
              <a:rPr lang="en-US" dirty="0" smtClean="0"/>
              <a:t>/4+C/8+</a:t>
            </a:r>
            <a:r>
              <a:rPr lang="en-US" i="1" dirty="0" smtClean="0"/>
              <a:t>C</a:t>
            </a:r>
            <a:r>
              <a:rPr lang="en-US" dirty="0" smtClean="0"/>
              <a:t>/4 and </a:t>
            </a:r>
            <a:r>
              <a:rPr lang="en-US" i="1" dirty="0" smtClean="0"/>
              <a:t>b</a:t>
            </a:r>
            <a:r>
              <a:rPr lang="en-US" baseline="-25000" dirty="0" smtClean="0"/>
              <a:t>1</a:t>
            </a:r>
            <a:r>
              <a:rPr lang="en-US" dirty="0" smtClean="0"/>
              <a:t>=</a:t>
            </a:r>
            <a:r>
              <a:rPr lang="en-US" i="1" dirty="0" smtClean="0"/>
              <a:t>b</a:t>
            </a:r>
            <a:r>
              <a:rPr lang="en-US" baseline="-25000" dirty="0" smtClean="0"/>
              <a:t>0</a:t>
            </a:r>
            <a:r>
              <a:rPr lang="en-US" dirty="0" smtClean="0"/>
              <a:t>/4+C/8+</a:t>
            </a:r>
            <a:r>
              <a:rPr lang="en-US" i="1" dirty="0" smtClean="0"/>
              <a:t>C</a:t>
            </a:r>
            <a:r>
              <a:rPr lang="en-US" dirty="0" smtClean="0"/>
              <a:t>/4</a:t>
            </a:r>
          </a:p>
          <a:p>
            <a:pPr lvl="1">
              <a:lnSpc>
                <a:spcPct val="120000"/>
              </a:lnSpc>
            </a:pPr>
            <a:r>
              <a:rPr lang="en-US" i="1" dirty="0" smtClean="0"/>
              <a:t>a'</a:t>
            </a:r>
            <a:r>
              <a:rPr lang="en-US" baseline="-25000" dirty="0" smtClean="0"/>
              <a:t>2</a:t>
            </a:r>
            <a:r>
              <a:rPr lang="en-US" dirty="0" smtClean="0"/>
              <a:t> and </a:t>
            </a:r>
            <a:r>
              <a:rPr lang="en-US" i="1" dirty="0" smtClean="0"/>
              <a:t>b</a:t>
            </a:r>
            <a:r>
              <a:rPr lang="en-US" dirty="0" smtClean="0"/>
              <a:t>’</a:t>
            </a:r>
            <a:r>
              <a:rPr lang="en-US" baseline="-25000" dirty="0" smtClean="0"/>
              <a:t>2</a:t>
            </a:r>
            <a:r>
              <a:rPr lang="en-US" dirty="0" smtClean="0"/>
              <a:t> as the connection rates just after the second loss, </a:t>
            </a:r>
            <a:r>
              <a:rPr lang="en-US" i="1" dirty="0" smtClean="0"/>
              <a:t>i.e.,</a:t>
            </a:r>
            <a:r>
              <a:rPr lang="en-US" dirty="0" smtClean="0"/>
              <a:t> </a:t>
            </a:r>
            <a:r>
              <a:rPr lang="en-US" i="1" dirty="0" smtClean="0"/>
              <a:t>a</a:t>
            </a:r>
            <a:r>
              <a:rPr lang="en-US" dirty="0" smtClean="0"/>
              <a:t>’</a:t>
            </a:r>
            <a:r>
              <a:rPr lang="en-US" baseline="-25000" dirty="0" smtClean="0"/>
              <a:t>1</a:t>
            </a:r>
            <a:r>
              <a:rPr lang="en-US" dirty="0" smtClean="0"/>
              <a:t>=</a:t>
            </a:r>
            <a:r>
              <a:rPr lang="en-US" i="1" dirty="0" smtClean="0"/>
              <a:t>a</a:t>
            </a:r>
            <a:r>
              <a:rPr lang="en-US" baseline="-25000" dirty="0" smtClean="0"/>
              <a:t>0</a:t>
            </a:r>
            <a:r>
              <a:rPr lang="en-US" dirty="0" smtClean="0"/>
              <a:t>/4+C/16+C/8, </a:t>
            </a:r>
            <a:r>
              <a:rPr lang="en-US" i="1" dirty="0" smtClean="0"/>
              <a:t>b</a:t>
            </a:r>
            <a:r>
              <a:rPr lang="en-US" dirty="0" smtClean="0"/>
              <a:t>’</a:t>
            </a:r>
            <a:r>
              <a:rPr lang="en-US" baseline="-25000" dirty="0" smtClean="0"/>
              <a:t>0</a:t>
            </a:r>
            <a:r>
              <a:rPr lang="en-US" dirty="0" smtClean="0"/>
              <a:t>=</a:t>
            </a:r>
            <a:r>
              <a:rPr lang="en-US" i="1" dirty="0" smtClean="0"/>
              <a:t>b</a:t>
            </a:r>
            <a:r>
              <a:rPr lang="en-US" baseline="-25000" dirty="0" smtClean="0"/>
              <a:t>0</a:t>
            </a:r>
            <a:r>
              <a:rPr lang="en-US" dirty="0" smtClean="0"/>
              <a:t>/4+C/16+C/8</a:t>
            </a:r>
          </a:p>
          <a:p>
            <a:pPr>
              <a:lnSpc>
                <a:spcPct val="120000"/>
              </a:lnSpc>
            </a:pPr>
            <a:r>
              <a:rPr lang="en-US" dirty="0" smtClean="0"/>
              <a:t>Continuing the progression yields</a:t>
            </a:r>
          </a:p>
          <a:p>
            <a:endParaRPr lang="en-US" i="1" dirty="0" smtClean="0"/>
          </a:p>
          <a:p>
            <a:pPr lvl="1"/>
            <a:endParaRPr lang="en-US" dirty="0"/>
          </a:p>
        </p:txBody>
      </p:sp>
      <p:sp>
        <p:nvSpPr>
          <p:cNvPr id="4" name="Slide Number Placeholder 3"/>
          <p:cNvSpPr>
            <a:spLocks noGrp="1"/>
          </p:cNvSpPr>
          <p:nvPr>
            <p:ph type="sldNum" sz="quarter" idx="10"/>
          </p:nvPr>
        </p:nvSpPr>
        <p:spPr/>
        <p:txBody>
          <a:bodyPr/>
          <a:lstStyle/>
          <a:p>
            <a:pPr>
              <a:defRPr/>
            </a:pPr>
            <a:fld id="{E5F19CBB-65DF-4CE6-BB3B-B08893C013FC}" type="slidenum">
              <a:rPr lang="en-GB" smtClean="0"/>
              <a:pPr>
                <a:defRPr/>
              </a:pPr>
              <a:t>24</a:t>
            </a:fld>
            <a:endParaRPr lang="en-GB" dirty="0"/>
          </a:p>
        </p:txBody>
      </p:sp>
      <p:graphicFrame>
        <p:nvGraphicFramePr>
          <p:cNvPr id="30" name="Object 29"/>
          <p:cNvGraphicFramePr>
            <a:graphicFrameLocks noChangeAspect="1"/>
          </p:cNvGraphicFramePr>
          <p:nvPr/>
        </p:nvGraphicFramePr>
        <p:xfrm>
          <a:off x="2101242" y="5797889"/>
          <a:ext cx="5136432" cy="1772069"/>
        </p:xfrm>
        <a:graphic>
          <a:graphicData uri="http://schemas.openxmlformats.org/presentationml/2006/ole">
            <p:oleObj spid="_x0000_s196678" name="Equation" r:id="rId4" imgW="2539265" imgH="876369" progId="Equation.3">
              <p:embed/>
            </p:oleObj>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38" y="742499"/>
            <a:ext cx="9923462" cy="949325"/>
          </a:xfrm>
        </p:spPr>
        <p:txBody>
          <a:bodyPr>
            <a:normAutofit fontScale="90000"/>
          </a:bodyPr>
          <a:lstStyle/>
          <a:p>
            <a:r>
              <a:rPr lang="en-US" sz="3600" dirty="0" smtClean="0"/>
              <a:t>TCP Evolution (2 connections – </a:t>
            </a:r>
            <a:r>
              <a:rPr lang="en-US" sz="3600" b="1" dirty="0" smtClean="0"/>
              <a:t>different </a:t>
            </a:r>
            <a:r>
              <a:rPr lang="en-US" sz="3600" b="1" dirty="0" smtClean="0"/>
              <a:t>RTT</a:t>
            </a:r>
            <a:r>
              <a:rPr lang="en-US" sz="3600" dirty="0" smtClean="0"/>
              <a:t>)</a:t>
            </a:r>
            <a:r>
              <a:rPr lang="en-US" dirty="0" smtClean="0"/>
              <a:t/>
            </a:r>
            <a:br>
              <a:rPr lang="en-US" dirty="0" smtClean="0"/>
            </a:br>
            <a:r>
              <a:rPr lang="en-US" sz="2700" dirty="0" smtClean="0"/>
              <a:t>100Mbps Link, small buffer - 80Mbps/20Mpbs initial shares</a:t>
            </a:r>
            <a:endParaRPr lang="en-US" dirty="0"/>
          </a:p>
        </p:txBody>
      </p:sp>
      <p:sp>
        <p:nvSpPr>
          <p:cNvPr id="4" name="Slide Number Placeholder 3"/>
          <p:cNvSpPr>
            <a:spLocks noGrp="1"/>
          </p:cNvSpPr>
          <p:nvPr>
            <p:ph type="sldNum" idx="11"/>
          </p:nvPr>
        </p:nvSpPr>
        <p:spPr>
          <a:xfrm>
            <a:off x="9874280" y="7534449"/>
            <a:ext cx="113813" cy="215444"/>
          </a:xfrm>
        </p:spPr>
        <p:txBody>
          <a:bodyPr/>
          <a:lstStyle/>
          <a:p>
            <a:pPr>
              <a:defRPr/>
            </a:pPr>
            <a:fld id="{E5F19CBB-65DF-4CE6-BB3B-B08893C013FC}" type="slidenum">
              <a:rPr lang="en-GB" smtClean="0"/>
              <a:pPr>
                <a:defRPr/>
              </a:pPr>
              <a:t>25</a:t>
            </a:fld>
            <a:endParaRPr lang="en-GB" dirty="0"/>
          </a:p>
        </p:txBody>
      </p:sp>
      <p:graphicFrame>
        <p:nvGraphicFramePr>
          <p:cNvPr id="155650" name="Object 2"/>
          <p:cNvGraphicFramePr>
            <a:graphicFrameLocks noChangeAspect="1"/>
          </p:cNvGraphicFramePr>
          <p:nvPr>
            <p:extLst>
              <p:ext uri="{D42A27DB-BD31-4B8C-83A1-F6EECF244321}">
                <p14:modId xmlns="" xmlns:p14="http://schemas.microsoft.com/office/powerpoint/2010/main" val="3976518457"/>
              </p:ext>
            </p:extLst>
          </p:nvPr>
        </p:nvGraphicFramePr>
        <p:xfrm>
          <a:off x="831850" y="2513013"/>
          <a:ext cx="6954838" cy="4992687"/>
        </p:xfrm>
        <a:graphic>
          <a:graphicData uri="http://schemas.openxmlformats.org/presentationml/2006/ole">
            <p:oleObj spid="_x0000_s155719" name="Worksheet" r:id="rId4" imgW="4708440" imgH="3382560" progId="Excel.Sheet.12">
              <p:embed/>
            </p:oleObj>
          </a:graphicData>
        </a:graphic>
      </p:graphicFrame>
      <p:sp>
        <p:nvSpPr>
          <p:cNvPr id="24" name="TextBox 23"/>
          <p:cNvSpPr txBox="1"/>
          <p:nvPr/>
        </p:nvSpPr>
        <p:spPr>
          <a:xfrm>
            <a:off x="718457" y="1709054"/>
            <a:ext cx="7162800" cy="646331"/>
          </a:xfrm>
          <a:prstGeom prst="rect">
            <a:avLst/>
          </a:prstGeom>
          <a:noFill/>
        </p:spPr>
        <p:txBody>
          <a:bodyPr wrap="square" rtlCol="0">
            <a:spAutoFit/>
          </a:bodyPr>
          <a:lstStyle/>
          <a:p>
            <a:pPr algn="l"/>
            <a:r>
              <a:rPr lang="en-US" dirty="0" smtClean="0">
                <a:latin typeface="+mj-lt"/>
              </a:rPr>
              <a:t>Loss when </a:t>
            </a:r>
            <a:r>
              <a:rPr lang="en-US" i="1" dirty="0" smtClean="0">
                <a:latin typeface="+mj-lt"/>
              </a:rPr>
              <a:t>R</a:t>
            </a:r>
            <a:r>
              <a:rPr lang="en-US" baseline="-25000" dirty="0" smtClean="0">
                <a:latin typeface="+mj-lt"/>
              </a:rPr>
              <a:t>1</a:t>
            </a:r>
            <a:r>
              <a:rPr lang="en-US" dirty="0" smtClean="0">
                <a:latin typeface="+mj-lt"/>
              </a:rPr>
              <a:t>(0)+</a:t>
            </a:r>
            <a:r>
              <a:rPr lang="en-US" i="1" dirty="0" smtClean="0">
                <a:latin typeface="+mj-lt"/>
              </a:rPr>
              <a:t>R</a:t>
            </a:r>
            <a:r>
              <a:rPr lang="en-US" baseline="-25000" dirty="0" smtClean="0">
                <a:latin typeface="+mj-lt"/>
              </a:rPr>
              <a:t>2</a:t>
            </a:r>
            <a:r>
              <a:rPr lang="en-US" dirty="0" smtClean="0">
                <a:latin typeface="+mj-lt"/>
              </a:rPr>
              <a:t>(0)+3</a:t>
            </a:r>
            <a:r>
              <a:rPr lang="en-US" i="1" dirty="0" smtClean="0">
                <a:latin typeface="+mj-lt"/>
              </a:rPr>
              <a:t>n</a:t>
            </a:r>
            <a:r>
              <a:rPr lang="el-GR" i="1" dirty="0" smtClean="0">
                <a:latin typeface="+mn-lt"/>
                <a:cs typeface="Times New Roman"/>
              </a:rPr>
              <a:t>δ</a:t>
            </a:r>
            <a:r>
              <a:rPr lang="en-US" dirty="0" smtClean="0">
                <a:latin typeface="+mn-lt"/>
                <a:cs typeface="Times New Roman"/>
              </a:rPr>
              <a:t> = </a:t>
            </a:r>
            <a:r>
              <a:rPr lang="en-US" i="1" dirty="0" smtClean="0">
                <a:latin typeface="+mn-lt"/>
                <a:cs typeface="Times New Roman"/>
              </a:rPr>
              <a:t>C, </a:t>
            </a:r>
            <a:r>
              <a:rPr lang="en-US" dirty="0" smtClean="0">
                <a:latin typeface="+mn-lt"/>
                <a:cs typeface="Times New Roman"/>
              </a:rPr>
              <a:t>where </a:t>
            </a:r>
            <a:r>
              <a:rPr lang="en-US" i="1" dirty="0" smtClean="0">
                <a:latin typeface="+mn-lt"/>
                <a:cs typeface="Times New Roman"/>
              </a:rPr>
              <a:t>C</a:t>
            </a:r>
            <a:r>
              <a:rPr lang="en-US" dirty="0" smtClean="0">
                <a:latin typeface="+mn-lt"/>
                <a:cs typeface="Times New Roman"/>
              </a:rPr>
              <a:t> is link capacity and </a:t>
            </a:r>
            <a:r>
              <a:rPr lang="el-GR" i="1" dirty="0" smtClean="0">
                <a:cs typeface="Times New Roman"/>
              </a:rPr>
              <a:t>δ </a:t>
            </a:r>
            <a:r>
              <a:rPr lang="en-US" dirty="0" smtClean="0">
                <a:latin typeface="+mn-lt"/>
                <a:cs typeface="Times New Roman"/>
              </a:rPr>
              <a:t>is rate increase per RTT of connection 2 (shorter RTT)</a:t>
            </a:r>
            <a:endParaRPr lang="en-US" dirty="0">
              <a:latin typeface="+mn-l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3" name="Group 2"/>
          <p:cNvGrpSpPr/>
          <p:nvPr/>
        </p:nvGrpSpPr>
        <p:grpSpPr>
          <a:xfrm>
            <a:off x="553562" y="1480036"/>
            <a:ext cx="8249285" cy="3299672"/>
            <a:chOff x="553562" y="1480036"/>
            <a:chExt cx="8249285" cy="3299672"/>
          </a:xfrm>
        </p:grpSpPr>
        <p:pic>
          <p:nvPicPr>
            <p:cNvPr id="191500" name="Picture 12"/>
            <p:cNvPicPr>
              <a:picLocks noChangeAspect="1" noChangeArrowheads="1"/>
            </p:cNvPicPr>
            <p:nvPr/>
          </p:nvPicPr>
          <p:blipFill>
            <a:blip r:embed="rId3" cstate="print"/>
            <a:srcRect/>
            <a:stretch>
              <a:fillRect/>
            </a:stretch>
          </p:blipFill>
          <p:spPr bwMode="auto">
            <a:xfrm>
              <a:off x="553562" y="1480036"/>
              <a:ext cx="8249285" cy="3299672"/>
            </a:xfrm>
            <a:prstGeom prst="rect">
              <a:avLst/>
            </a:prstGeom>
            <a:noFill/>
            <a:ln w="12700">
              <a:noFill/>
              <a:miter lim="800000"/>
              <a:headEnd type="none" w="sm" len="sm"/>
              <a:tailEnd type="none" w="sm" len="sm"/>
            </a:ln>
            <a:effectLst/>
          </p:spPr>
        </p:pic>
        <p:sp>
          <p:nvSpPr>
            <p:cNvPr id="8" name="TextBox 7"/>
            <p:cNvSpPr txBox="1"/>
            <p:nvPr/>
          </p:nvSpPr>
          <p:spPr>
            <a:xfrm>
              <a:off x="1959442" y="3254486"/>
              <a:ext cx="2880416" cy="584776"/>
            </a:xfrm>
            <a:prstGeom prst="rect">
              <a:avLst/>
            </a:prstGeom>
            <a:solidFill>
              <a:srgbClr val="FFFFCC"/>
            </a:solidFill>
          </p:spPr>
          <p:txBody>
            <a:bodyPr wrap="none" rtlCol="0">
              <a:spAutoFit/>
            </a:bodyPr>
            <a:lstStyle/>
            <a:p>
              <a:pPr algn="ctr"/>
              <a:r>
                <a:rPr lang="en-US" sz="1600" i="1" dirty="0" smtClean="0">
                  <a:latin typeface="+mn-lt"/>
                </a:rPr>
                <a:t>B</a:t>
              </a:r>
              <a:r>
                <a:rPr lang="en-US" sz="1600" dirty="0" smtClean="0">
                  <a:latin typeface="+mn-lt"/>
                </a:rPr>
                <a:t>=20,000</a:t>
              </a:r>
              <a:r>
                <a:rPr lang="en-US" sz="1600" dirty="0" smtClean="0"/>
                <a:t>×</a:t>
              </a:r>
              <a:r>
                <a:rPr lang="en-US" sz="1600" i="1" dirty="0" smtClean="0">
                  <a:latin typeface="+mn-lt"/>
                </a:rPr>
                <a:t>MSS</a:t>
              </a:r>
              <a:r>
                <a:rPr lang="en-US" sz="1600" dirty="0" smtClean="0">
                  <a:latin typeface="+mn-lt"/>
                </a:rPr>
                <a:t>, </a:t>
              </a:r>
              <a:r>
                <a:rPr lang="en-US" sz="1600" i="1" dirty="0" smtClean="0">
                  <a:latin typeface="+mn-lt"/>
                </a:rPr>
                <a:t>N</a:t>
              </a:r>
              <a:r>
                <a:rPr lang="en-US" sz="1600" dirty="0" smtClean="0">
                  <a:latin typeface="+mn-lt"/>
                </a:rPr>
                <a:t>=100</a:t>
              </a:r>
              <a:br>
                <a:rPr lang="en-US" sz="1600" dirty="0" smtClean="0">
                  <a:latin typeface="+mn-lt"/>
                </a:rPr>
              </a:br>
              <a:r>
                <a:rPr lang="en-US" sz="1600" i="1" dirty="0" smtClean="0">
                  <a:latin typeface="+mn-lt"/>
                </a:rPr>
                <a:t>RTT</a:t>
              </a:r>
              <a:r>
                <a:rPr lang="en-US" sz="1600" dirty="0" smtClean="0">
                  <a:latin typeface="+mn-lt"/>
                </a:rPr>
                <a:t>=100ms, </a:t>
              </a:r>
              <a:r>
                <a:rPr lang="en-US" sz="1600" i="1" dirty="0" smtClean="0">
                  <a:latin typeface="+mn-lt"/>
                </a:rPr>
                <a:t>R</a:t>
              </a:r>
              <a:r>
                <a:rPr lang="en-US" sz="1600" dirty="0" smtClean="0">
                  <a:latin typeface="+mn-lt"/>
                </a:rPr>
                <a:t>=500 Mb/</a:t>
              </a:r>
              <a:r>
                <a:rPr lang="en-US" sz="1600" dirty="0" err="1" smtClean="0">
                  <a:latin typeface="+mn-lt"/>
                </a:rPr>
                <a:t>s</a:t>
              </a:r>
              <a:endParaRPr lang="en-US" sz="1600" dirty="0">
                <a:latin typeface="+mn-lt"/>
              </a:endParaRPr>
            </a:p>
          </p:txBody>
        </p:sp>
      </p:grpSp>
      <p:grpSp>
        <p:nvGrpSpPr>
          <p:cNvPr id="4" name="Group 3"/>
          <p:cNvGrpSpPr/>
          <p:nvPr/>
        </p:nvGrpSpPr>
        <p:grpSpPr>
          <a:xfrm>
            <a:off x="653098" y="4577681"/>
            <a:ext cx="8135779" cy="3088983"/>
            <a:chOff x="653098" y="4577681"/>
            <a:chExt cx="8135779" cy="3088983"/>
          </a:xfrm>
        </p:grpSpPr>
        <p:pic>
          <p:nvPicPr>
            <p:cNvPr id="191501" name="Picture 13"/>
            <p:cNvPicPr>
              <a:picLocks noChangeAspect="1" noChangeArrowheads="1"/>
            </p:cNvPicPr>
            <p:nvPr/>
          </p:nvPicPr>
          <p:blipFill>
            <a:blip r:embed="rId4" cstate="print"/>
            <a:srcRect b="4670"/>
            <a:stretch>
              <a:fillRect/>
            </a:stretch>
          </p:blipFill>
          <p:spPr bwMode="auto">
            <a:xfrm>
              <a:off x="653098" y="4577681"/>
              <a:ext cx="8135779" cy="3088983"/>
            </a:xfrm>
            <a:prstGeom prst="rect">
              <a:avLst/>
            </a:prstGeom>
            <a:noFill/>
            <a:ln w="12700">
              <a:noFill/>
              <a:miter lim="800000"/>
              <a:headEnd type="none" w="sm" len="sm"/>
              <a:tailEnd type="none" w="sm" len="sm"/>
            </a:ln>
            <a:effectLst/>
          </p:spPr>
        </p:pic>
        <p:sp>
          <p:nvSpPr>
            <p:cNvPr id="9" name="TextBox 8"/>
            <p:cNvSpPr txBox="1"/>
            <p:nvPr/>
          </p:nvSpPr>
          <p:spPr>
            <a:xfrm>
              <a:off x="5630546" y="6211565"/>
              <a:ext cx="2880416" cy="584776"/>
            </a:xfrm>
            <a:prstGeom prst="rect">
              <a:avLst/>
            </a:prstGeom>
            <a:solidFill>
              <a:srgbClr val="FFFFCC"/>
            </a:solidFill>
          </p:spPr>
          <p:txBody>
            <a:bodyPr wrap="none" rtlCol="0">
              <a:spAutoFit/>
            </a:bodyPr>
            <a:lstStyle/>
            <a:p>
              <a:pPr algn="ctr"/>
              <a:r>
                <a:rPr lang="en-US" sz="1600" i="1" dirty="0" smtClean="0">
                  <a:latin typeface="+mn-lt"/>
                </a:rPr>
                <a:t>B</a:t>
              </a:r>
              <a:r>
                <a:rPr lang="en-US" sz="1600" dirty="0" smtClean="0">
                  <a:latin typeface="+mn-lt"/>
                </a:rPr>
                <a:t>=1,000×</a:t>
              </a:r>
              <a:r>
                <a:rPr lang="en-US" sz="1600" i="1" dirty="0" smtClean="0">
                  <a:latin typeface="+mn-lt"/>
                </a:rPr>
                <a:t>MSS</a:t>
              </a:r>
              <a:r>
                <a:rPr lang="en-US" sz="1600" dirty="0" smtClean="0">
                  <a:latin typeface="+mn-lt"/>
                </a:rPr>
                <a:t>, </a:t>
              </a:r>
              <a:r>
                <a:rPr lang="en-US" sz="1600" i="1" dirty="0" smtClean="0">
                  <a:latin typeface="+mn-lt"/>
                </a:rPr>
                <a:t>N</a:t>
              </a:r>
              <a:r>
                <a:rPr lang="en-US" sz="1600" dirty="0" smtClean="0">
                  <a:latin typeface="+mn-lt"/>
                </a:rPr>
                <a:t>=100</a:t>
              </a:r>
              <a:br>
                <a:rPr lang="en-US" sz="1600" dirty="0" smtClean="0">
                  <a:latin typeface="+mn-lt"/>
                </a:rPr>
              </a:br>
              <a:r>
                <a:rPr lang="en-US" sz="1600" i="1" dirty="0" smtClean="0">
                  <a:latin typeface="+mn-lt"/>
                </a:rPr>
                <a:t>RTT</a:t>
              </a:r>
              <a:r>
                <a:rPr lang="en-US" sz="1600" dirty="0" smtClean="0">
                  <a:latin typeface="+mn-lt"/>
                </a:rPr>
                <a:t>=100ms, </a:t>
              </a:r>
              <a:r>
                <a:rPr lang="en-US" sz="1600" i="1" dirty="0" smtClean="0">
                  <a:latin typeface="+mn-lt"/>
                </a:rPr>
                <a:t>R</a:t>
              </a:r>
              <a:r>
                <a:rPr lang="en-US" sz="1600" dirty="0" smtClean="0">
                  <a:latin typeface="+mn-lt"/>
                </a:rPr>
                <a:t>=500 Mb/</a:t>
              </a:r>
              <a:r>
                <a:rPr lang="en-US" sz="1600" dirty="0" err="1" smtClean="0">
                  <a:latin typeface="+mn-lt"/>
                </a:rPr>
                <a:t>s</a:t>
              </a:r>
              <a:endParaRPr lang="en-US" sz="1600" dirty="0">
                <a:latin typeface="+mn-lt"/>
              </a:endParaRPr>
            </a:p>
          </p:txBody>
        </p:sp>
      </p:grpSp>
      <p:sp>
        <p:nvSpPr>
          <p:cNvPr id="191490" name="Rectangle 2"/>
          <p:cNvSpPr>
            <a:spLocks noGrp="1" noChangeArrowheads="1"/>
          </p:cNvSpPr>
          <p:nvPr>
            <p:ph type="title"/>
          </p:nvPr>
        </p:nvSpPr>
        <p:spPr>
          <a:xfrm>
            <a:off x="0" y="644102"/>
            <a:ext cx="10058400" cy="949960"/>
          </a:xfrm>
        </p:spPr>
        <p:txBody>
          <a:bodyPr/>
          <a:lstStyle/>
          <a:p>
            <a:r>
              <a:rPr lang="en-US" sz="3900" dirty="0" smtClean="0"/>
              <a:t>Simulation for Large and Small Buffers</a:t>
            </a:r>
            <a:endParaRPr lang="en-US" sz="3900" dirty="0"/>
          </a:p>
        </p:txBody>
      </p:sp>
      <p:sp>
        <p:nvSpPr>
          <p:cNvPr id="191497" name="AutoShape 9"/>
          <p:cNvSpPr>
            <a:spLocks noChangeArrowheads="1"/>
          </p:cNvSpPr>
          <p:nvPr/>
        </p:nvSpPr>
        <p:spPr bwMode="auto">
          <a:xfrm>
            <a:off x="7111057" y="2800624"/>
            <a:ext cx="2456121" cy="1122680"/>
          </a:xfrm>
          <a:prstGeom prst="wedgeRoundRectCallout">
            <a:avLst>
              <a:gd name="adj1" fmla="val -79551"/>
              <a:gd name="adj2" fmla="val -56569"/>
              <a:gd name="adj3" fmla="val 16667"/>
            </a:avLst>
          </a:prstGeom>
          <a:solidFill>
            <a:srgbClr val="CCFFFF">
              <a:alpha val="80000"/>
            </a:srgbClr>
          </a:solidFill>
          <a:ln w="12700">
            <a:solidFill>
              <a:schemeClr val="tx1"/>
            </a:solidFill>
            <a:miter lim="800000"/>
            <a:headEnd type="none" w="sm" len="sm"/>
            <a:tailEnd type="none" w="sm" len="sm"/>
          </a:ln>
          <a:effectLst/>
        </p:spPr>
        <p:txBody>
          <a:bodyPr lIns="101882" tIns="50941" rIns="101882" bIns="50941"/>
          <a:lstStyle/>
          <a:p>
            <a:pPr algn="ctr"/>
            <a:r>
              <a:rPr lang="en-US" sz="2000" dirty="0">
                <a:solidFill>
                  <a:schemeClr val="tx1"/>
                </a:solidFill>
                <a:latin typeface="+mn-lt"/>
              </a:rPr>
              <a:t>with large buffers get large delay variance</a:t>
            </a:r>
          </a:p>
        </p:txBody>
      </p:sp>
      <p:sp>
        <p:nvSpPr>
          <p:cNvPr id="191498" name="AutoShape 10"/>
          <p:cNvSpPr>
            <a:spLocks noChangeArrowheads="1"/>
          </p:cNvSpPr>
          <p:nvPr/>
        </p:nvSpPr>
        <p:spPr bwMode="auto">
          <a:xfrm>
            <a:off x="2444749" y="5300726"/>
            <a:ext cx="2729023" cy="1122680"/>
          </a:xfrm>
          <a:prstGeom prst="wedgeRoundRectCallout">
            <a:avLst>
              <a:gd name="adj1" fmla="val 44931"/>
              <a:gd name="adj2" fmla="val 101921"/>
              <a:gd name="adj3" fmla="val 16667"/>
            </a:avLst>
          </a:prstGeom>
          <a:solidFill>
            <a:srgbClr val="CCFFFF">
              <a:alpha val="80000"/>
            </a:srgbClr>
          </a:solidFill>
          <a:ln w="12700">
            <a:solidFill>
              <a:schemeClr val="tx1"/>
            </a:solidFill>
            <a:miter lim="800000"/>
            <a:headEnd type="none" w="sm" len="sm"/>
            <a:tailEnd type="none" w="sm" len="sm"/>
          </a:ln>
          <a:effectLst/>
        </p:spPr>
        <p:txBody>
          <a:bodyPr lIns="101882" tIns="50941" rIns="101882" bIns="50941"/>
          <a:lstStyle/>
          <a:p>
            <a:pPr algn="ctr"/>
            <a:r>
              <a:rPr lang="en-US" sz="2000" dirty="0">
                <a:solidFill>
                  <a:schemeClr val="tx1"/>
                </a:solidFill>
                <a:latin typeface="+mn-lt"/>
              </a:rPr>
              <a:t>with small buffers get underflow and </a:t>
            </a:r>
            <a:r>
              <a:rPr lang="en-US" sz="2000" dirty="0" smtClean="0">
                <a:solidFill>
                  <a:schemeClr val="tx1"/>
                </a:solidFill>
                <a:latin typeface="+mn-lt"/>
              </a:rPr>
              <a:t>lower </a:t>
            </a:r>
            <a:r>
              <a:rPr lang="en-US" sz="2000" dirty="0">
                <a:solidFill>
                  <a:schemeClr val="tx1"/>
                </a:solidFill>
                <a:latin typeface="+mn-lt"/>
              </a:rPr>
              <a:t>throughput </a:t>
            </a:r>
          </a:p>
        </p:txBody>
      </p:sp>
      <p:sp>
        <p:nvSpPr>
          <p:cNvPr id="2" name="Slide Number Placeholder 1"/>
          <p:cNvSpPr>
            <a:spLocks noGrp="1"/>
          </p:cNvSpPr>
          <p:nvPr>
            <p:ph type="sldNum" sz="quarter" idx="10"/>
          </p:nvPr>
        </p:nvSpPr>
        <p:spPr/>
        <p:txBody>
          <a:bodyPr/>
          <a:lstStyle/>
          <a:p>
            <a:fld id="{3D3B5F21-1A54-0B47-ADF7-1313D7E1CAF8}"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Exercise</a:t>
            </a:r>
            <a:endParaRPr lang="en-US" dirty="0"/>
          </a:p>
        </p:txBody>
      </p:sp>
      <p:sp>
        <p:nvSpPr>
          <p:cNvPr id="7" name="Content Placeholder 6"/>
          <p:cNvSpPr>
            <a:spLocks noGrp="1"/>
          </p:cNvSpPr>
          <p:nvPr>
            <p:ph idx="1"/>
          </p:nvPr>
        </p:nvSpPr>
        <p:spPr>
          <a:xfrm>
            <a:off x="14288" y="1985963"/>
            <a:ext cx="8885237" cy="2413317"/>
          </a:xfrm>
        </p:spPr>
        <p:txBody>
          <a:bodyPr>
            <a:noAutofit/>
          </a:bodyPr>
          <a:lstStyle/>
          <a:p>
            <a:pPr marL="473075" indent="-342900">
              <a:buFont typeface="+mj-lt"/>
              <a:buAutoNum type="arabicPeriod"/>
            </a:pPr>
            <a:r>
              <a:rPr lang="en-US" sz="1800" dirty="0" smtClean="0"/>
              <a:t>Consider a scenario with a receiver that suddenly becomes very busy and can only process 100 bytes of data every 1ms.  As a result, the </a:t>
            </a:r>
            <a:r>
              <a:rPr lang="en-US" sz="1800" dirty="0" err="1" smtClean="0"/>
              <a:t>ReceiveBuffer</a:t>
            </a:r>
            <a:r>
              <a:rPr lang="en-US" sz="1800" dirty="0" smtClean="0"/>
              <a:t> fills up and the receiver signals it to the sender by setting </a:t>
            </a:r>
            <a:r>
              <a:rPr lang="en-US" sz="1800" dirty="0" err="1" smtClean="0"/>
              <a:t>RcvBuffer</a:t>
            </a:r>
            <a:r>
              <a:rPr lang="en-US" sz="1800" dirty="0" smtClean="0"/>
              <a:t>=0.  Assuming that the receiver </a:t>
            </a:r>
            <a:r>
              <a:rPr lang="en-US" sz="1800" dirty="0" err="1" smtClean="0"/>
              <a:t>acks</a:t>
            </a:r>
            <a:r>
              <a:rPr lang="en-US" sz="1800" dirty="0" smtClean="0"/>
              <a:t> every packet it receives from the sender</a:t>
            </a:r>
            <a:r>
              <a:rPr lang="en-US" sz="1800" dirty="0"/>
              <a:t> and that </a:t>
            </a:r>
            <a:r>
              <a:rPr lang="en-US" sz="1800" dirty="0" smtClean="0"/>
              <a:t>RTT=20ms=10ms+10ms, what pattern of transmission would this produce at the sender? Why is it undesirable, and what would you suggest to fix it?</a:t>
            </a:r>
          </a:p>
        </p:txBody>
      </p:sp>
      <p:sp>
        <p:nvSpPr>
          <p:cNvPr id="5" name="Slide Number Placeholder 4"/>
          <p:cNvSpPr>
            <a:spLocks noGrp="1"/>
          </p:cNvSpPr>
          <p:nvPr>
            <p:ph type="sldNum" sz="quarter" idx="10"/>
          </p:nvPr>
        </p:nvSpPr>
        <p:spPr/>
        <p:txBody>
          <a:bodyPr/>
          <a:lstStyle/>
          <a:p>
            <a:fld id="{3D3B5F21-1A54-0B47-ADF7-1313D7E1CAF8}" type="slidenum">
              <a:rPr lang="en-US" smtClean="0"/>
              <a:pPr/>
              <a:t>27</a:t>
            </a:fld>
            <a:endParaRPr lang="en-US"/>
          </a:p>
        </p:txBody>
      </p:sp>
    </p:spTree>
    <p:extLst>
      <p:ext uri="{BB962C8B-B14F-4D97-AF65-F5344CB8AC3E}">
        <p14:creationId xmlns="" xmlns:p14="http://schemas.microsoft.com/office/powerpoint/2010/main" val="9303107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Exercise</a:t>
            </a:r>
            <a:endParaRPr lang="en-US" dirty="0"/>
          </a:p>
        </p:txBody>
      </p:sp>
      <p:sp>
        <p:nvSpPr>
          <p:cNvPr id="7" name="Content Placeholder 6"/>
          <p:cNvSpPr>
            <a:spLocks noGrp="1"/>
          </p:cNvSpPr>
          <p:nvPr>
            <p:ph idx="1"/>
          </p:nvPr>
        </p:nvSpPr>
        <p:spPr>
          <a:xfrm>
            <a:off x="14288" y="1985963"/>
            <a:ext cx="8885237" cy="5451157"/>
          </a:xfrm>
        </p:spPr>
        <p:txBody>
          <a:bodyPr>
            <a:noAutofit/>
          </a:bodyPr>
          <a:lstStyle/>
          <a:p>
            <a:pPr marL="473075" indent="-342900">
              <a:buFont typeface="+mj-lt"/>
              <a:buAutoNum type="arabicPeriod"/>
            </a:pPr>
            <a:r>
              <a:rPr lang="en-US" sz="1800" dirty="0" smtClean="0"/>
              <a:t>Consider a scenario with a receiver that suddenly becomes very busy and can only process 50 bytes of data every 10ms.  As a result, the </a:t>
            </a:r>
            <a:r>
              <a:rPr lang="en-US" sz="1800" dirty="0" err="1" smtClean="0"/>
              <a:t>ReceiveBuffer</a:t>
            </a:r>
            <a:r>
              <a:rPr lang="en-US" sz="1800" dirty="0" smtClean="0"/>
              <a:t> fills up and the receiver signals it to the sender by setting </a:t>
            </a:r>
            <a:r>
              <a:rPr lang="en-US" sz="1800" dirty="0" err="1" smtClean="0"/>
              <a:t>RcvBuffer</a:t>
            </a:r>
            <a:r>
              <a:rPr lang="en-US" sz="1800" dirty="0" smtClean="0"/>
              <a:t>=0.  Assuming that the receiver </a:t>
            </a:r>
            <a:r>
              <a:rPr lang="en-US" sz="1800" dirty="0" err="1" smtClean="0"/>
              <a:t>acks</a:t>
            </a:r>
            <a:r>
              <a:rPr lang="en-US" sz="1800" dirty="0" smtClean="0"/>
              <a:t> every packet it receives from the sender and that RTT=20ms=10ms+10ms, what pattern of transmission would this produce at the sender? Why is it undesirable, and what would you suggest to fix it?</a:t>
            </a:r>
          </a:p>
          <a:p>
            <a:pPr marL="365760" lvl="1" indent="0">
              <a:buNone/>
            </a:pPr>
            <a:r>
              <a:rPr lang="en-US" sz="1800" i="1" dirty="0" smtClean="0"/>
              <a:t>The sender sends a one-byte packet after getting an ACK with </a:t>
            </a:r>
            <a:r>
              <a:rPr lang="en-US" sz="1800" i="1" dirty="0" err="1" smtClean="0"/>
              <a:t>RcvBuffer</a:t>
            </a:r>
            <a:r>
              <a:rPr lang="en-US" sz="1800" i="1" dirty="0" smtClean="0"/>
              <a:t>=0.  The packet arrives at the receiver 10ms later, at which point the receiver had cleared 100 bytes (since </a:t>
            </a:r>
            <a:r>
              <a:rPr lang="en-US" sz="1800" i="1" dirty="0" smtClean="0"/>
              <a:t>sending the </a:t>
            </a:r>
            <a:r>
              <a:rPr lang="en-US" sz="1800" i="1" dirty="0" smtClean="0"/>
              <a:t>last ACK), so that the receiver sends an ACK with </a:t>
            </a:r>
            <a:r>
              <a:rPr lang="en-US" sz="1800" i="1" dirty="0" err="1" smtClean="0"/>
              <a:t>RcvBuffer</a:t>
            </a:r>
            <a:r>
              <a:rPr lang="en-US" sz="1800" i="1" dirty="0" smtClean="0"/>
              <a:t>=100.  When the sender receives it, it transmits a 100 bytes packet. The packet arrives at the receiver 10ms later when the receiver has cleared 100 more bytes, so that it again </a:t>
            </a:r>
            <a:r>
              <a:rPr lang="en-US" sz="1800" i="1" dirty="0" err="1" smtClean="0"/>
              <a:t>acks</a:t>
            </a:r>
            <a:r>
              <a:rPr lang="en-US" sz="1800" i="1" dirty="0" smtClean="0"/>
              <a:t> the packet with a value of </a:t>
            </a:r>
            <a:r>
              <a:rPr lang="en-US" sz="1800" i="1" dirty="0" err="1" smtClean="0"/>
              <a:t>RcvBuffer</a:t>
            </a:r>
            <a:r>
              <a:rPr lang="en-US" sz="1800" i="1" dirty="0" smtClean="0"/>
              <a:t>=100.  The pattern repeats with the sender transmitting a 100 bytes packet every 20ms.   This is undesirable as it is highly inefficient and would continue even after the receiver is not busy anymore.</a:t>
            </a:r>
          </a:p>
          <a:p>
            <a:pPr marL="365760" lvl="1" indent="0">
              <a:buNone/>
            </a:pPr>
            <a:r>
              <a:rPr lang="en-US" sz="1800" i="1" dirty="0" smtClean="0"/>
              <a:t>See the lecture slides for a solution to this “silly window” problem.</a:t>
            </a:r>
          </a:p>
        </p:txBody>
      </p:sp>
      <p:sp>
        <p:nvSpPr>
          <p:cNvPr id="5" name="Slide Number Placeholder 4"/>
          <p:cNvSpPr>
            <a:spLocks noGrp="1"/>
          </p:cNvSpPr>
          <p:nvPr>
            <p:ph type="sldNum" sz="quarter" idx="10"/>
          </p:nvPr>
        </p:nvSpPr>
        <p:spPr/>
        <p:txBody>
          <a:bodyPr/>
          <a:lstStyle/>
          <a:p>
            <a:fld id="{3D3B5F21-1A54-0B47-ADF7-1313D7E1CAF8}" type="slidenum">
              <a:rPr lang="en-US" smtClean="0"/>
              <a:pPr/>
              <a:t>28</a:t>
            </a:fld>
            <a:endParaRPr lang="en-US"/>
          </a:p>
        </p:txBody>
      </p:sp>
    </p:spTree>
    <p:extLst>
      <p:ext uri="{BB962C8B-B14F-4D97-AF65-F5344CB8AC3E}">
        <p14:creationId xmlns="" xmlns:p14="http://schemas.microsoft.com/office/powerpoint/2010/main" val="3244511900"/>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a:xfrm>
            <a:off x="66140" y="423350"/>
            <a:ext cx="8549640" cy="1295400"/>
          </a:xfrm>
        </p:spPr>
        <p:txBody>
          <a:bodyPr/>
          <a:lstStyle/>
          <a:p>
            <a:r>
              <a:rPr lang="en-US" dirty="0" smtClean="0"/>
              <a:t>Exercises</a:t>
            </a:r>
            <a:endParaRPr lang="en-US" dirty="0"/>
          </a:p>
        </p:txBody>
      </p:sp>
      <p:sp>
        <p:nvSpPr>
          <p:cNvPr id="275459" name="Rectangle 3"/>
          <p:cNvSpPr>
            <a:spLocks noGrp="1" noChangeArrowheads="1"/>
          </p:cNvSpPr>
          <p:nvPr>
            <p:ph type="body" sz="half" idx="1"/>
          </p:nvPr>
        </p:nvSpPr>
        <p:spPr>
          <a:xfrm>
            <a:off x="0" y="2198008"/>
            <a:ext cx="10058400" cy="5574392"/>
          </a:xfrm>
        </p:spPr>
        <p:txBody>
          <a:bodyPr/>
          <a:lstStyle/>
          <a:p>
            <a:pPr marL="587375" indent="-457200">
              <a:buClr>
                <a:schemeClr val="tx1"/>
              </a:buClr>
              <a:buFont typeface="+mj-lt"/>
              <a:buAutoNum type="arabicPeriod" startAt="2"/>
            </a:pPr>
            <a:r>
              <a:rPr lang="en-US" sz="2000" dirty="0" smtClean="0"/>
              <a:t>When TCP detects that a packet has been lost, it assumes that the loss was caused by congestion. Under what circumstances is this a reasonable assumption? In what common situation is it not reasonable? How does TCP’s assumption affect performance when packets may be lost for other reasons?</a:t>
            </a:r>
          </a:p>
          <a:p>
            <a:pPr marL="398463" indent="-268288">
              <a:buClr>
                <a:schemeClr val="tx1"/>
              </a:buClr>
              <a:buFont typeface="+mj-lt"/>
              <a:buAutoNum type="arabicPeriod" startAt="2"/>
            </a:pPr>
            <a:endParaRPr lang="en-US" sz="2000" dirty="0"/>
          </a:p>
        </p:txBody>
      </p:sp>
      <p:sp>
        <p:nvSpPr>
          <p:cNvPr id="2" name="Slide Number Placeholder 1"/>
          <p:cNvSpPr>
            <a:spLocks noGrp="1"/>
          </p:cNvSpPr>
          <p:nvPr>
            <p:ph type="sldNum" sz="quarter" idx="10"/>
          </p:nvPr>
        </p:nvSpPr>
        <p:spPr/>
        <p:txBody>
          <a:bodyPr/>
          <a:lstStyle/>
          <a:p>
            <a:fld id="{3D3B5F21-1A54-0B47-ADF7-1313D7E1CAF8}" type="slidenum">
              <a:rPr lang="en-US" smtClean="0"/>
              <a:pPr/>
              <a:t>29</a:t>
            </a:fld>
            <a:endParaRPr lang="en-US"/>
          </a:p>
        </p:txBody>
      </p:sp>
    </p:spTree>
    <p:extLst>
      <p:ext uri="{BB962C8B-B14F-4D97-AF65-F5344CB8AC3E}">
        <p14:creationId xmlns="" xmlns:p14="http://schemas.microsoft.com/office/powerpoint/2010/main" val="26656767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1026"/>
          <p:cNvSpPr>
            <a:spLocks noGrp="1" noChangeArrowheads="1"/>
          </p:cNvSpPr>
          <p:nvPr>
            <p:ph type="title"/>
          </p:nvPr>
        </p:nvSpPr>
        <p:spPr/>
        <p:txBody>
          <a:bodyPr/>
          <a:lstStyle/>
          <a:p>
            <a:r>
              <a:rPr lang="en-US" dirty="0" smtClean="0"/>
              <a:t>How TCP </a:t>
            </a:r>
            <a:r>
              <a:rPr lang="en-US" dirty="0"/>
              <a:t>Flow</a:t>
            </a:r>
            <a:r>
              <a:rPr lang="en-US" dirty="0" smtClean="0"/>
              <a:t> Control Works</a:t>
            </a:r>
            <a:endParaRPr lang="en-US" dirty="0"/>
          </a:p>
        </p:txBody>
      </p:sp>
      <p:sp>
        <p:nvSpPr>
          <p:cNvPr id="263171" name="Rectangle 1027"/>
          <p:cNvSpPr>
            <a:spLocks noGrp="1" noChangeArrowheads="1"/>
          </p:cNvSpPr>
          <p:nvPr>
            <p:ph type="body" sz="half" idx="1"/>
          </p:nvPr>
        </p:nvSpPr>
        <p:spPr>
          <a:xfrm>
            <a:off x="27504" y="1680519"/>
            <a:ext cx="9838728" cy="6091881"/>
          </a:xfrm>
        </p:spPr>
        <p:txBody>
          <a:bodyPr>
            <a:normAutofit fontScale="92500" lnSpcReduction="10000"/>
          </a:bodyPr>
          <a:lstStyle/>
          <a:p>
            <a:pPr>
              <a:lnSpc>
                <a:spcPct val="110000"/>
              </a:lnSpc>
            </a:pPr>
            <a:r>
              <a:rPr lang="en-US" sz="2600" dirty="0" smtClean="0"/>
              <a:t>To simplify the discussion,</a:t>
            </a:r>
            <a:br>
              <a:rPr lang="en-US" sz="2600" dirty="0" smtClean="0"/>
            </a:br>
            <a:r>
              <a:rPr lang="en-US" sz="2600" dirty="0" smtClean="0"/>
              <a:t>pretend TCP </a:t>
            </a:r>
            <a:r>
              <a:rPr lang="en-US" sz="2600" dirty="0"/>
              <a:t>receiver</a:t>
            </a:r>
            <a:r>
              <a:rPr lang="en-US" sz="2600" dirty="0" smtClean="0"/>
              <a:t> </a:t>
            </a:r>
            <a:br>
              <a:rPr lang="en-US" sz="2600" dirty="0" smtClean="0"/>
            </a:br>
            <a:r>
              <a:rPr lang="en-US" sz="2600" dirty="0" smtClean="0"/>
              <a:t>discards </a:t>
            </a:r>
            <a:r>
              <a:rPr lang="en-US" sz="2600" dirty="0"/>
              <a:t>out-of-order</a:t>
            </a:r>
            <a:r>
              <a:rPr lang="en-US" sz="2600" dirty="0" smtClean="0"/>
              <a:t> </a:t>
            </a:r>
            <a:br>
              <a:rPr lang="en-US" sz="2600" dirty="0" smtClean="0"/>
            </a:br>
            <a:r>
              <a:rPr lang="en-US" sz="2600" dirty="0" smtClean="0"/>
              <a:t>segments</a:t>
            </a:r>
          </a:p>
          <a:p>
            <a:pPr>
              <a:lnSpc>
                <a:spcPct val="110000"/>
              </a:lnSpc>
            </a:pPr>
            <a:r>
              <a:rPr lang="en-US" sz="2600" dirty="0" smtClean="0"/>
              <a:t>Spare </a:t>
            </a:r>
            <a:r>
              <a:rPr lang="en-US" sz="2600" dirty="0"/>
              <a:t>room in buffer</a:t>
            </a:r>
            <a:endParaRPr lang="en-US" sz="2600" dirty="0" smtClean="0">
              <a:latin typeface="Courier New" charset="0"/>
            </a:endParaRPr>
          </a:p>
          <a:p>
            <a:pPr lvl="1">
              <a:lnSpc>
                <a:spcPct val="110000"/>
              </a:lnSpc>
              <a:buNone/>
            </a:pPr>
            <a:r>
              <a:rPr lang="en-US" sz="2200" dirty="0" err="1" smtClean="0">
                <a:latin typeface="Courier"/>
                <a:cs typeface="Courier"/>
              </a:rPr>
              <a:t>RcvWindow</a:t>
            </a:r>
            <a:r>
              <a:rPr lang="en-US" sz="2200" dirty="0" smtClean="0">
                <a:latin typeface="Courier"/>
                <a:cs typeface="Courier"/>
              </a:rPr>
              <a:t> = </a:t>
            </a:r>
            <a:r>
              <a:rPr lang="en-US" sz="2200" dirty="0" err="1" smtClean="0">
                <a:latin typeface="Courier"/>
                <a:cs typeface="Courier"/>
              </a:rPr>
              <a:t>RcvBuffer</a:t>
            </a:r>
            <a:r>
              <a:rPr lang="en-US" sz="2200" dirty="0" smtClean="0">
                <a:latin typeface="Courier"/>
                <a:cs typeface="Courier"/>
              </a:rPr>
              <a:t> – (</a:t>
            </a:r>
            <a:r>
              <a:rPr lang="en-US" sz="2200" dirty="0" err="1" smtClean="0">
                <a:latin typeface="Courier"/>
                <a:cs typeface="Courier"/>
              </a:rPr>
              <a:t>LastByteRcvd</a:t>
            </a:r>
            <a:r>
              <a:rPr lang="en-US" sz="2200" dirty="0" smtClean="0">
                <a:latin typeface="Courier"/>
                <a:cs typeface="Courier"/>
              </a:rPr>
              <a:t> – </a:t>
            </a:r>
            <a:r>
              <a:rPr lang="en-US" sz="2200" dirty="0" err="1" smtClean="0">
                <a:latin typeface="Courier"/>
                <a:cs typeface="Courier"/>
              </a:rPr>
              <a:t>LastByteRead</a:t>
            </a:r>
            <a:r>
              <a:rPr lang="en-US" sz="2200" dirty="0" smtClean="0">
                <a:latin typeface="Courier"/>
                <a:cs typeface="Courier"/>
              </a:rPr>
              <a:t>)</a:t>
            </a:r>
          </a:p>
          <a:p>
            <a:pPr>
              <a:lnSpc>
                <a:spcPct val="110000"/>
              </a:lnSpc>
            </a:pPr>
            <a:r>
              <a:rPr lang="en-US" sz="2600" dirty="0" smtClean="0"/>
              <a:t>Receiver sends the value of </a:t>
            </a:r>
            <a:r>
              <a:rPr lang="en-US" sz="2600" dirty="0" err="1" smtClean="0"/>
              <a:t>RcvWindow</a:t>
            </a:r>
            <a:r>
              <a:rPr lang="en-US" sz="2600" dirty="0" smtClean="0"/>
              <a:t> in the </a:t>
            </a:r>
            <a:r>
              <a:rPr lang="en-US" sz="2600" dirty="0" err="1" smtClean="0">
                <a:latin typeface="Courier"/>
                <a:cs typeface="Courier"/>
              </a:rPr>
              <a:t>RcvWindow</a:t>
            </a:r>
            <a:r>
              <a:rPr lang="en-US" sz="2600" dirty="0" smtClean="0">
                <a:latin typeface="Courier"/>
                <a:cs typeface="Courier"/>
              </a:rPr>
              <a:t> </a:t>
            </a:r>
            <a:r>
              <a:rPr lang="en-US" sz="2600" dirty="0" smtClean="0"/>
              <a:t>field of each TCP segment</a:t>
            </a:r>
          </a:p>
          <a:p>
            <a:pPr>
              <a:lnSpc>
                <a:spcPct val="110000"/>
              </a:lnSpc>
            </a:pPr>
            <a:r>
              <a:rPr lang="en-US" sz="2600" dirty="0" smtClean="0"/>
              <a:t>Sender never allows the number of unacknowledged bytes to exceed </a:t>
            </a:r>
            <a:r>
              <a:rPr lang="en-US" sz="2600" dirty="0" err="1" smtClean="0">
                <a:latin typeface="Courier"/>
                <a:cs typeface="Courier"/>
              </a:rPr>
              <a:t>RcvWindow</a:t>
            </a:r>
            <a:endParaRPr lang="en-US" sz="2600" dirty="0" smtClean="0">
              <a:latin typeface="Courier"/>
              <a:cs typeface="Courier"/>
            </a:endParaRPr>
          </a:p>
          <a:p>
            <a:pPr lvl="1">
              <a:lnSpc>
                <a:spcPct val="110000"/>
              </a:lnSpc>
            </a:pPr>
            <a:r>
              <a:rPr lang="en-US" sz="2200" dirty="0" err="1" smtClean="0">
                <a:latin typeface="Courier"/>
                <a:cs typeface="Courier"/>
              </a:rPr>
              <a:t>EffectiveWindow</a:t>
            </a:r>
            <a:r>
              <a:rPr lang="en-US" sz="2200" dirty="0" smtClean="0">
                <a:latin typeface="Courier"/>
                <a:cs typeface="Courier"/>
              </a:rPr>
              <a:t>=</a:t>
            </a:r>
            <a:r>
              <a:rPr lang="en-US" sz="2200" dirty="0" err="1" smtClean="0">
                <a:latin typeface="Courier"/>
                <a:cs typeface="Courier"/>
              </a:rPr>
              <a:t>RcvWindow</a:t>
            </a:r>
            <a:r>
              <a:rPr lang="en-US" sz="2200" dirty="0" smtClean="0">
                <a:latin typeface="Courier"/>
                <a:cs typeface="Courier"/>
              </a:rPr>
              <a:t>-(</a:t>
            </a:r>
            <a:r>
              <a:rPr lang="en-US" sz="2200" dirty="0" err="1" smtClean="0">
                <a:latin typeface="Courier"/>
                <a:cs typeface="Courier"/>
              </a:rPr>
              <a:t>LastByteSent-LastByteAcked</a:t>
            </a:r>
            <a:r>
              <a:rPr lang="en-US" sz="2200" dirty="0" smtClean="0">
                <a:latin typeface="Courier"/>
                <a:cs typeface="Courier"/>
              </a:rPr>
              <a:t>)</a:t>
            </a:r>
          </a:p>
          <a:p>
            <a:pPr lvl="1">
              <a:lnSpc>
                <a:spcPct val="110000"/>
              </a:lnSpc>
            </a:pPr>
            <a:r>
              <a:rPr lang="en-US" sz="2200" dirty="0" smtClean="0"/>
              <a:t>guarantees receive buffer doesn’t overflow</a:t>
            </a:r>
          </a:p>
          <a:p>
            <a:pPr>
              <a:lnSpc>
                <a:spcPct val="110000"/>
              </a:lnSpc>
            </a:pPr>
            <a:r>
              <a:rPr lang="en-US" sz="2600" dirty="0" smtClean="0"/>
              <a:t>To avoid deadlock, sender continues to send one byte segments when </a:t>
            </a:r>
            <a:r>
              <a:rPr lang="en-US" sz="2600" i="1" dirty="0" err="1" smtClean="0"/>
              <a:t>RcvWindow</a:t>
            </a:r>
            <a:r>
              <a:rPr lang="en-US" sz="2600" dirty="0" smtClean="0"/>
              <a:t>=0</a:t>
            </a:r>
          </a:p>
          <a:p>
            <a:pPr lvl="1">
              <a:lnSpc>
                <a:spcPct val="110000"/>
              </a:lnSpc>
            </a:pPr>
            <a:r>
              <a:rPr lang="en-US" sz="2200" dirty="0" smtClean="0"/>
              <a:t>this ensures that sender is informed when </a:t>
            </a:r>
            <a:r>
              <a:rPr lang="en-US" sz="2200" i="1" dirty="0" err="1" smtClean="0"/>
              <a:t>RcvWindow</a:t>
            </a:r>
            <a:r>
              <a:rPr lang="en-US" sz="2200" dirty="0" smtClean="0"/>
              <a:t>&gt;0</a:t>
            </a:r>
          </a:p>
          <a:p>
            <a:pPr lvl="1">
              <a:buNone/>
            </a:pPr>
            <a:endParaRPr lang="en-US" sz="2200" dirty="0">
              <a:latin typeface="Courier"/>
              <a:cs typeface="Courier"/>
            </a:endParaRPr>
          </a:p>
        </p:txBody>
      </p:sp>
      <p:pic>
        <p:nvPicPr>
          <p:cNvPr id="263173" name="Picture 1029" descr="rcvwin"/>
          <p:cNvPicPr>
            <a:picLocks noChangeAspect="1" noChangeArrowheads="1"/>
          </p:cNvPicPr>
          <p:nvPr/>
        </p:nvPicPr>
        <p:blipFill>
          <a:blip r:embed="rId3" cstate="print"/>
          <a:srcRect/>
          <a:stretch>
            <a:fillRect/>
          </a:stretch>
        </p:blipFill>
        <p:spPr bwMode="auto">
          <a:xfrm>
            <a:off x="4741104" y="1491358"/>
            <a:ext cx="5280660" cy="1986280"/>
          </a:xfrm>
          <a:prstGeom prst="rect">
            <a:avLst/>
          </a:prstGeom>
          <a:noFill/>
        </p:spPr>
      </p:pic>
      <p:sp>
        <p:nvSpPr>
          <p:cNvPr id="2" name="Slide Number Placeholder 1"/>
          <p:cNvSpPr>
            <a:spLocks noGrp="1"/>
          </p:cNvSpPr>
          <p:nvPr>
            <p:ph type="sldNum" sz="quarter" idx="10"/>
          </p:nvPr>
        </p:nvSpPr>
        <p:spPr/>
        <p:txBody>
          <a:bodyPr/>
          <a:lstStyle/>
          <a:p>
            <a:fld id="{3D3B5F21-1A54-0B47-ADF7-1313D7E1CAF8}"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a:xfrm>
            <a:off x="66140" y="423350"/>
            <a:ext cx="8549640" cy="1295400"/>
          </a:xfrm>
        </p:spPr>
        <p:txBody>
          <a:bodyPr/>
          <a:lstStyle/>
          <a:p>
            <a:r>
              <a:rPr lang="en-US" dirty="0" smtClean="0"/>
              <a:t>Exercises</a:t>
            </a:r>
            <a:endParaRPr lang="en-US" dirty="0"/>
          </a:p>
        </p:txBody>
      </p:sp>
      <p:sp>
        <p:nvSpPr>
          <p:cNvPr id="275459" name="Rectangle 3"/>
          <p:cNvSpPr>
            <a:spLocks noGrp="1" noChangeArrowheads="1"/>
          </p:cNvSpPr>
          <p:nvPr>
            <p:ph type="body" sz="half" idx="1"/>
          </p:nvPr>
        </p:nvSpPr>
        <p:spPr>
          <a:xfrm>
            <a:off x="0" y="2198008"/>
            <a:ext cx="10058400" cy="5574392"/>
          </a:xfrm>
        </p:spPr>
        <p:txBody>
          <a:bodyPr/>
          <a:lstStyle/>
          <a:p>
            <a:pPr marL="587375" indent="-457200">
              <a:buClr>
                <a:schemeClr val="tx1"/>
              </a:buClr>
              <a:buFont typeface="+mj-lt"/>
              <a:buAutoNum type="arabicPeriod" startAt="2"/>
            </a:pPr>
            <a:r>
              <a:rPr lang="en-US" sz="2000" dirty="0" smtClean="0"/>
              <a:t>When TCP detects that a packet has been lost, it assumes that the loss was caused by congestion. Under what circumstances is this a reasonable assumption? In what common situation is it not reasonable? How does TCP’s assumption affect performance when packets may be lost for other reasons?</a:t>
            </a:r>
          </a:p>
          <a:p>
            <a:pPr marL="508000" lvl="1" indent="0">
              <a:buClr>
                <a:schemeClr val="tx1"/>
              </a:buClr>
              <a:buNone/>
            </a:pPr>
            <a:r>
              <a:rPr lang="en-US" sz="1600" i="1" dirty="0" smtClean="0"/>
              <a:t>This is unreasonable when losses are not indicative of congestion, e.g., when they are caused by errors, as would be the case on wireless links.  This is reasonable when links are very reliable (e.g., fiber links), and losses are mostly due to buffer overflows that arise because of congestion.</a:t>
            </a:r>
          </a:p>
          <a:p>
            <a:pPr marL="508000" lvl="1" indent="0">
              <a:buClr>
                <a:schemeClr val="tx1"/>
              </a:buClr>
              <a:buNone/>
            </a:pPr>
            <a:r>
              <a:rPr lang="en-US" sz="1600" i="1" dirty="0" smtClean="0"/>
              <a:t>TCP’s assumption that all losses are indicative of congestion can result in poor performance (throughput) in cases where this assumption does not </a:t>
            </a:r>
            <a:r>
              <a:rPr lang="en-US" sz="1600" i="1" dirty="0" smtClean="0"/>
              <a:t>hold, e.g., over wireless links that are less reliable.</a:t>
            </a:r>
            <a:endParaRPr lang="en-US" sz="1600" i="1" dirty="0"/>
          </a:p>
        </p:txBody>
      </p:sp>
      <p:sp>
        <p:nvSpPr>
          <p:cNvPr id="2" name="Slide Number Placeholder 1"/>
          <p:cNvSpPr>
            <a:spLocks noGrp="1"/>
          </p:cNvSpPr>
          <p:nvPr>
            <p:ph type="sldNum" sz="quarter" idx="10"/>
          </p:nvPr>
        </p:nvSpPr>
        <p:spPr/>
        <p:txBody>
          <a:bodyPr/>
          <a:lstStyle/>
          <a:p>
            <a:fld id="{3D3B5F21-1A54-0B47-ADF7-1313D7E1CAF8}" type="slidenum">
              <a:rPr lang="en-US" smtClean="0"/>
              <a:pPr/>
              <a:t>30</a:t>
            </a:fld>
            <a:endParaRPr lang="en-US"/>
          </a:p>
        </p:txBody>
      </p:sp>
    </p:spTree>
    <p:extLst>
      <p:ext uri="{BB962C8B-B14F-4D97-AF65-F5344CB8AC3E}">
        <p14:creationId xmlns="" xmlns:p14="http://schemas.microsoft.com/office/powerpoint/2010/main" val="182615059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a:xfrm>
            <a:off x="66140" y="423350"/>
            <a:ext cx="8549640" cy="1295400"/>
          </a:xfrm>
        </p:spPr>
        <p:txBody>
          <a:bodyPr/>
          <a:lstStyle/>
          <a:p>
            <a:r>
              <a:rPr lang="en-US" dirty="0" smtClean="0"/>
              <a:t>Exercises</a:t>
            </a:r>
            <a:endParaRPr lang="en-US" dirty="0"/>
          </a:p>
        </p:txBody>
      </p:sp>
      <p:sp>
        <p:nvSpPr>
          <p:cNvPr id="275459" name="Rectangle 3"/>
          <p:cNvSpPr>
            <a:spLocks noGrp="1" noChangeArrowheads="1"/>
          </p:cNvSpPr>
          <p:nvPr>
            <p:ph type="body" sz="half" idx="1"/>
          </p:nvPr>
        </p:nvSpPr>
        <p:spPr>
          <a:xfrm>
            <a:off x="0" y="2198008"/>
            <a:ext cx="10058400" cy="5574392"/>
          </a:xfrm>
        </p:spPr>
        <p:txBody>
          <a:bodyPr/>
          <a:lstStyle/>
          <a:p>
            <a:pPr marL="587375" indent="-457200">
              <a:buClr>
                <a:schemeClr val="tx1"/>
              </a:buClr>
              <a:buFont typeface="+mj-lt"/>
              <a:buAutoNum type="arabicPeriod" startAt="3"/>
            </a:pPr>
            <a:r>
              <a:rPr lang="en-US" sz="2000" dirty="0" smtClean="0"/>
              <a:t>Suppose that </a:t>
            </a:r>
            <a:r>
              <a:rPr lang="en-US" sz="2000" i="1" dirty="0" smtClean="0"/>
              <a:t>N</a:t>
            </a:r>
            <a:r>
              <a:rPr lang="en-US" sz="2000" dirty="0" smtClean="0"/>
              <a:t> TCP connections pass through a “bottleneck link” that has a rate of 1 Gb/s and a buffer capacity of 25 MB. Assume that for all connections, the RTT is 100 </a:t>
            </a:r>
            <a:r>
              <a:rPr lang="en-US" sz="2000" dirty="0" err="1" smtClean="0"/>
              <a:t>ms.</a:t>
            </a:r>
            <a:r>
              <a:rPr lang="en-US" sz="2000" dirty="0" smtClean="0"/>
              <a:t> Suppose that just before the buffer fills, the input rate is 1.2 Gb/s. Assuming that this causes all of the TCP senders to halve their sending </a:t>
            </a:r>
            <a:r>
              <a:rPr lang="en-US" sz="2000" dirty="0" smtClean="0"/>
              <a:t>rate, </a:t>
            </a:r>
            <a:r>
              <a:rPr lang="en-US" sz="2000" i="1" dirty="0" smtClean="0"/>
              <a:t>i.e</a:t>
            </a:r>
            <a:r>
              <a:rPr lang="en-US" sz="2000" dirty="0" smtClean="0"/>
              <a:t>., they all loose a packet, </a:t>
            </a:r>
            <a:r>
              <a:rPr lang="en-US" sz="2000" dirty="0" smtClean="0"/>
              <a:t>how much will the buffer level drop during the next 2 RTTs?</a:t>
            </a:r>
          </a:p>
          <a:p>
            <a:pPr marL="398463" indent="-268288">
              <a:buClr>
                <a:schemeClr val="tx1"/>
              </a:buClr>
              <a:buFont typeface="+mj-lt"/>
              <a:buAutoNum type="arabicPeriod" startAt="3"/>
            </a:pPr>
            <a:endParaRPr lang="en-US" sz="2000" dirty="0"/>
          </a:p>
        </p:txBody>
      </p:sp>
      <p:sp>
        <p:nvSpPr>
          <p:cNvPr id="2" name="Slide Number Placeholder 1"/>
          <p:cNvSpPr>
            <a:spLocks noGrp="1"/>
          </p:cNvSpPr>
          <p:nvPr>
            <p:ph type="sldNum" sz="quarter" idx="10"/>
          </p:nvPr>
        </p:nvSpPr>
        <p:spPr/>
        <p:txBody>
          <a:bodyPr/>
          <a:lstStyle/>
          <a:p>
            <a:fld id="{3D3B5F21-1A54-0B47-ADF7-1313D7E1CAF8}" type="slidenum">
              <a:rPr lang="en-US" smtClean="0"/>
              <a:pPr/>
              <a:t>31</a:t>
            </a:fld>
            <a:endParaRPr lang="en-US"/>
          </a:p>
        </p:txBody>
      </p:sp>
    </p:spTree>
    <p:extLst>
      <p:ext uri="{BB962C8B-B14F-4D97-AF65-F5344CB8AC3E}">
        <p14:creationId xmlns="" xmlns:p14="http://schemas.microsoft.com/office/powerpoint/2010/main" val="34604420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a:xfrm>
            <a:off x="66140" y="423350"/>
            <a:ext cx="8549640" cy="1295400"/>
          </a:xfrm>
        </p:spPr>
        <p:txBody>
          <a:bodyPr/>
          <a:lstStyle/>
          <a:p>
            <a:r>
              <a:rPr lang="en-US" dirty="0" smtClean="0"/>
              <a:t>Exercises</a:t>
            </a:r>
            <a:endParaRPr lang="en-US" dirty="0"/>
          </a:p>
        </p:txBody>
      </p:sp>
      <p:sp>
        <p:nvSpPr>
          <p:cNvPr id="275459" name="Rectangle 3"/>
          <p:cNvSpPr>
            <a:spLocks noGrp="1" noChangeArrowheads="1"/>
          </p:cNvSpPr>
          <p:nvPr>
            <p:ph type="body" sz="half" idx="1"/>
          </p:nvPr>
        </p:nvSpPr>
        <p:spPr>
          <a:xfrm>
            <a:off x="0" y="2198008"/>
            <a:ext cx="10058400" cy="4859008"/>
          </a:xfrm>
        </p:spPr>
        <p:txBody>
          <a:bodyPr/>
          <a:lstStyle/>
          <a:p>
            <a:pPr marL="587375" indent="-457200">
              <a:buClr>
                <a:schemeClr val="tx1"/>
              </a:buClr>
              <a:buFont typeface="+mj-lt"/>
              <a:buAutoNum type="arabicPeriod" startAt="3"/>
            </a:pPr>
            <a:r>
              <a:rPr lang="en-US" sz="2000" dirty="0" smtClean="0"/>
              <a:t>Suppose that </a:t>
            </a:r>
            <a:r>
              <a:rPr lang="en-US" sz="2000" i="1" dirty="0" smtClean="0"/>
              <a:t>N</a:t>
            </a:r>
            <a:r>
              <a:rPr lang="en-US" sz="2000" dirty="0" smtClean="0"/>
              <a:t> TCP connections pass through a “bottleneck link” that has a rate of 1 Gb/s and a buffer capacity of 25 MB. Assume that for all connections, the RTT is 100 </a:t>
            </a:r>
            <a:r>
              <a:rPr lang="en-US" sz="2000" dirty="0" err="1" smtClean="0"/>
              <a:t>ms.</a:t>
            </a:r>
            <a:r>
              <a:rPr lang="en-US" sz="2000" dirty="0" smtClean="0"/>
              <a:t> Suppose that just before the buffer fills, the input rate is 1.2 Gb/s. Assuming that this causes all of the TCP senders to halve their sending </a:t>
            </a:r>
            <a:r>
              <a:rPr lang="en-US" sz="2000" dirty="0" smtClean="0"/>
              <a:t>rate, </a:t>
            </a:r>
            <a:r>
              <a:rPr lang="en-US" sz="2000" i="1" dirty="0" smtClean="0"/>
              <a:t>i.e</a:t>
            </a:r>
            <a:r>
              <a:rPr lang="en-US" sz="2000" dirty="0" smtClean="0"/>
              <a:t>., they all loose a packet, </a:t>
            </a:r>
            <a:r>
              <a:rPr lang="en-US" sz="2000" dirty="0" smtClean="0"/>
              <a:t>how much will the buffer level drop during the next 2 RTTs?</a:t>
            </a:r>
          </a:p>
          <a:p>
            <a:pPr marL="508000" lvl="1" indent="0">
              <a:buClr>
                <a:schemeClr val="tx1"/>
              </a:buClr>
              <a:buNone/>
            </a:pPr>
            <a:r>
              <a:rPr lang="en-US" sz="1800" i="1" dirty="0" smtClean="0"/>
              <a:t>If all connections halve their rates, </a:t>
            </a:r>
            <a:r>
              <a:rPr lang="en-US" sz="1800" i="1" dirty="0" smtClean="0"/>
              <a:t>the total rate</a:t>
            </a:r>
            <a:r>
              <a:rPr lang="en-US" sz="1800" i="1" dirty="0" smtClean="0"/>
              <a:t> </a:t>
            </a:r>
            <a:r>
              <a:rPr lang="en-US" sz="1800" i="1" dirty="0" smtClean="0"/>
              <a:t>drops down to 600 Mbps.</a:t>
            </a:r>
          </a:p>
          <a:p>
            <a:pPr marL="508000" lvl="1" indent="0">
              <a:buClr>
                <a:schemeClr val="tx1"/>
              </a:buClr>
              <a:buNone/>
            </a:pPr>
            <a:r>
              <a:rPr lang="en-US" sz="1800" i="1" dirty="0" smtClean="0"/>
              <a:t>The rate stays at that level for 100 ms</a:t>
            </a:r>
            <a:r>
              <a:rPr lang="en-US" sz="1800" i="1" dirty="0"/>
              <a:t> </a:t>
            </a:r>
            <a:r>
              <a:rPr lang="en-US" sz="1800" i="1" dirty="0" smtClean="0"/>
              <a:t>(0.1 sec of 600Mbps in, 1Gb/s out) which allows the link to drain 40 </a:t>
            </a:r>
            <a:r>
              <a:rPr lang="en-US" sz="1800" i="1" dirty="0" err="1" smtClean="0"/>
              <a:t>Mbits</a:t>
            </a:r>
            <a:r>
              <a:rPr lang="en-US" sz="1800" i="1" dirty="0" smtClean="0"/>
              <a:t> or 5 MB worth of buffer capacity, so that the buffer content drops to 20 MB after that time.</a:t>
            </a:r>
          </a:p>
          <a:p>
            <a:pPr marL="508000" lvl="1" indent="0">
              <a:buClr>
                <a:schemeClr val="tx1"/>
              </a:buClr>
              <a:buNone/>
            </a:pPr>
            <a:r>
              <a:rPr lang="en-US" sz="1800" i="1" dirty="0" smtClean="0"/>
              <a:t>In the next round (RTT), the aggregate rate will actually increase by </a:t>
            </a:r>
            <a:r>
              <a:rPr lang="en-US" sz="1800" i="1" dirty="0" err="1" smtClean="0"/>
              <a:t>NxMSS</a:t>
            </a:r>
            <a:r>
              <a:rPr lang="en-US" sz="1800" i="1" dirty="0" smtClean="0"/>
              <a:t>/RTT, but if we assume that this increase only happens at the end of the round, e.g., because the senders only send full MSS packets, then the buffer again drops down by 5 MB to 15 MB.</a:t>
            </a:r>
            <a:endParaRPr lang="en-US" sz="1800" i="1" dirty="0"/>
          </a:p>
        </p:txBody>
      </p:sp>
      <p:sp>
        <p:nvSpPr>
          <p:cNvPr id="2" name="Slide Number Placeholder 1"/>
          <p:cNvSpPr>
            <a:spLocks noGrp="1"/>
          </p:cNvSpPr>
          <p:nvPr>
            <p:ph type="sldNum" sz="quarter" idx="10"/>
          </p:nvPr>
        </p:nvSpPr>
        <p:spPr/>
        <p:txBody>
          <a:bodyPr/>
          <a:lstStyle/>
          <a:p>
            <a:fld id="{3D3B5F21-1A54-0B47-ADF7-1313D7E1CAF8}" type="slidenum">
              <a:rPr lang="en-US" smtClean="0"/>
              <a:pPr/>
              <a:t>32</a:t>
            </a:fld>
            <a:endParaRPr lang="en-US"/>
          </a:p>
        </p:txBody>
      </p:sp>
    </p:spTree>
    <p:extLst>
      <p:ext uri="{BB962C8B-B14F-4D97-AF65-F5344CB8AC3E}">
        <p14:creationId xmlns="" xmlns:p14="http://schemas.microsoft.com/office/powerpoint/2010/main" val="1951074295"/>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1"/>
          <p:cNvSpPr>
            <a:spLocks noGrp="1" noChangeArrowheads="1"/>
          </p:cNvSpPr>
          <p:nvPr>
            <p:ph type="title"/>
          </p:nvPr>
        </p:nvSpPr>
        <p:spPr>
          <a:xfrm>
            <a:off x="502920" y="311256"/>
            <a:ext cx="9052560" cy="1295400"/>
          </a:xfrm>
        </p:spPr>
        <p:txBody>
          <a:bodyPr/>
          <a:lstStyle/>
          <a:p>
            <a:pPr eaLnBrk="1" hangingPunct="1">
              <a:tabLst>
                <a:tab pos="0" algn="l"/>
                <a:tab pos="509412" algn="l"/>
                <a:tab pos="1018824" algn="l"/>
                <a:tab pos="1528237" algn="l"/>
                <a:tab pos="2037649" algn="l"/>
                <a:tab pos="2547061" algn="l"/>
                <a:tab pos="3056473" algn="l"/>
                <a:tab pos="3565886" algn="l"/>
                <a:tab pos="4075298" algn="l"/>
                <a:tab pos="4584710" algn="l"/>
                <a:tab pos="5094122" algn="l"/>
                <a:tab pos="5603535" algn="l"/>
                <a:tab pos="6112947" algn="l"/>
                <a:tab pos="6622359" algn="l"/>
                <a:tab pos="7131771" algn="l"/>
                <a:tab pos="7641184" algn="l"/>
                <a:tab pos="8150596" algn="l"/>
                <a:tab pos="8660008" algn="l"/>
                <a:tab pos="9169420" algn="l"/>
                <a:tab pos="9678833" algn="l"/>
                <a:tab pos="10188245" algn="l"/>
              </a:tabLst>
            </a:pPr>
            <a:r>
              <a:rPr lang="en-GB" dirty="0" smtClean="0"/>
              <a:t>Silly Window Syndrome</a:t>
            </a:r>
          </a:p>
        </p:txBody>
      </p:sp>
      <p:sp>
        <p:nvSpPr>
          <p:cNvPr id="41989" name="Rectangle 2"/>
          <p:cNvSpPr>
            <a:spLocks noGrp="1" noChangeArrowheads="1"/>
          </p:cNvSpPr>
          <p:nvPr>
            <p:ph type="body" idx="1"/>
          </p:nvPr>
        </p:nvSpPr>
        <p:spPr>
          <a:xfrm>
            <a:off x="752634" y="1986280"/>
            <a:ext cx="8918098" cy="2943437"/>
          </a:xfrm>
        </p:spPr>
        <p:txBody>
          <a:bodyPr>
            <a:normAutofit fontScale="85000" lnSpcReduction="10000"/>
          </a:bodyPr>
          <a:lstStyle/>
          <a:p>
            <a:pPr eaLnBrk="1" hangingPunct="1">
              <a:lnSpc>
                <a:spcPct val="110000"/>
              </a:lnSpc>
              <a:spcBef>
                <a:spcPts val="780"/>
              </a:spcBef>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3100" dirty="0" smtClean="0"/>
              <a:t>Two possible causes</a:t>
            </a:r>
          </a:p>
          <a:p>
            <a:pPr lvl="1" eaLnBrk="1" hangingPunct="1">
              <a:lnSpc>
                <a:spcPct val="110000"/>
              </a:lnSpc>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700" dirty="0" smtClean="0"/>
              <a:t>Receiver is busy and keeps shrinking the receive window, which forces the sender to use small segments</a:t>
            </a:r>
          </a:p>
          <a:p>
            <a:pPr lvl="1" eaLnBrk="1" hangingPunct="1">
              <a:lnSpc>
                <a:spcPct val="110000"/>
              </a:lnSpc>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700" dirty="0" smtClean="0"/>
              <a:t>Sender greedily transmit as soon as it has some data</a:t>
            </a:r>
          </a:p>
          <a:p>
            <a:pPr eaLnBrk="1" hangingPunct="1">
              <a:lnSpc>
                <a:spcPct val="110000"/>
              </a:lnSpc>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3100" dirty="0" smtClean="0"/>
              <a:t>Outcome</a:t>
            </a:r>
          </a:p>
          <a:p>
            <a:pPr lvl="1" eaLnBrk="1" hangingPunct="1">
              <a:lnSpc>
                <a:spcPct val="110000"/>
              </a:lnSpc>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700" dirty="0" smtClean="0"/>
              <a:t>Small, inefficient packets keep being used</a:t>
            </a:r>
          </a:p>
          <a:p>
            <a:pPr eaLnBrk="1" hangingPunct="1">
              <a:lnSpc>
                <a:spcPct val="80000"/>
              </a:lnSpc>
              <a:spcBef>
                <a:spcPts val="780"/>
              </a:spcBef>
              <a:buNone/>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endParaRPr lang="en-GB" sz="3100" dirty="0" smtClean="0"/>
          </a:p>
          <a:p>
            <a:pPr eaLnBrk="1" hangingPunct="1">
              <a:lnSpc>
                <a:spcPct val="80000"/>
              </a:lnSpc>
              <a:spcBef>
                <a:spcPts val="780"/>
              </a:spcBef>
              <a:buNone/>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endParaRPr lang="en-GB" sz="3100" dirty="0" smtClean="0"/>
          </a:p>
          <a:p>
            <a:pPr eaLnBrk="1" hangingPunct="1">
              <a:lnSpc>
                <a:spcPct val="80000"/>
              </a:lnSpc>
              <a:spcBef>
                <a:spcPts val="780"/>
              </a:spcBef>
              <a:buNone/>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endParaRPr lang="en-GB" sz="3100" dirty="0" smtClean="0"/>
          </a:p>
          <a:p>
            <a:pPr eaLnBrk="1" hangingPunct="1">
              <a:lnSpc>
                <a:spcPct val="80000"/>
              </a:lnSpc>
              <a:spcBef>
                <a:spcPts val="780"/>
              </a:spcBef>
              <a:buNone/>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endParaRPr lang="en-GB" sz="3100" dirty="0" smtClean="0"/>
          </a:p>
          <a:p>
            <a:pPr eaLnBrk="1" hangingPunct="1">
              <a:lnSpc>
                <a:spcPct val="80000"/>
              </a:lnSpc>
              <a:spcBef>
                <a:spcPts val="446"/>
              </a:spcBef>
              <a:buNone/>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endParaRPr lang="en-GB" sz="1800" dirty="0" smtClean="0"/>
          </a:p>
        </p:txBody>
      </p:sp>
      <p:sp>
        <p:nvSpPr>
          <p:cNvPr id="24" name="Flowchart: Delay 23"/>
          <p:cNvSpPr/>
          <p:nvPr/>
        </p:nvSpPr>
        <p:spPr bwMode="auto">
          <a:xfrm>
            <a:off x="1959433" y="5725883"/>
            <a:ext cx="1077685" cy="751115"/>
          </a:xfrm>
          <a:prstGeom prst="flowChartDelay">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0" bIns="45720" numCol="1" rtlCol="0" anchor="ctr"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2"/>
                </a:solidFill>
                <a:effectLst/>
                <a:latin typeface="+mn-lt"/>
              </a:rPr>
              <a:t>Sender</a:t>
            </a:r>
          </a:p>
        </p:txBody>
      </p:sp>
      <p:sp>
        <p:nvSpPr>
          <p:cNvPr id="25" name="Flowchart: Delay 24"/>
          <p:cNvSpPr/>
          <p:nvPr/>
        </p:nvSpPr>
        <p:spPr bwMode="auto">
          <a:xfrm flipH="1">
            <a:off x="7380523" y="5714993"/>
            <a:ext cx="1077685" cy="751115"/>
          </a:xfrm>
          <a:prstGeom prst="flowChartDelay">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45720" rIns="45720" bIns="45720" numCol="1" rtlCol="0" anchor="ctr"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2"/>
                </a:solidFill>
                <a:effectLst/>
                <a:latin typeface="+mn-lt"/>
              </a:rPr>
              <a:t>Receiver</a:t>
            </a:r>
          </a:p>
        </p:txBody>
      </p:sp>
      <p:sp>
        <p:nvSpPr>
          <p:cNvPr id="31" name="Freeform 30"/>
          <p:cNvSpPr/>
          <p:nvPr/>
        </p:nvSpPr>
        <p:spPr bwMode="auto">
          <a:xfrm>
            <a:off x="2732315" y="5524500"/>
            <a:ext cx="4844143" cy="277586"/>
          </a:xfrm>
          <a:custGeom>
            <a:avLst/>
            <a:gdLst>
              <a:gd name="connsiteX0" fmla="*/ 0 w 4844143"/>
              <a:gd name="connsiteY0" fmla="*/ 244929 h 277586"/>
              <a:gd name="connsiteX1" fmla="*/ 2710543 w 4844143"/>
              <a:gd name="connsiteY1" fmla="*/ 5443 h 277586"/>
              <a:gd name="connsiteX2" fmla="*/ 4844143 w 4844143"/>
              <a:gd name="connsiteY2" fmla="*/ 277586 h 277586"/>
            </a:gdLst>
            <a:ahLst/>
            <a:cxnLst>
              <a:cxn ang="0">
                <a:pos x="connsiteX0" y="connsiteY0"/>
              </a:cxn>
              <a:cxn ang="0">
                <a:pos x="connsiteX1" y="connsiteY1"/>
              </a:cxn>
              <a:cxn ang="0">
                <a:pos x="connsiteX2" y="connsiteY2"/>
              </a:cxn>
            </a:cxnLst>
            <a:rect l="l" t="t" r="r" b="b"/>
            <a:pathLst>
              <a:path w="4844143" h="277586">
                <a:moveTo>
                  <a:pt x="0" y="244929"/>
                </a:moveTo>
                <a:cubicBezTo>
                  <a:pt x="951593" y="122464"/>
                  <a:pt x="1903186" y="0"/>
                  <a:pt x="2710543" y="5443"/>
                </a:cubicBezTo>
                <a:cubicBezTo>
                  <a:pt x="3517900" y="10886"/>
                  <a:pt x="4181021" y="144236"/>
                  <a:pt x="4844143" y="277586"/>
                </a:cubicBezTo>
              </a:path>
            </a:pathLst>
          </a:custGeom>
          <a:noFill/>
          <a:ln w="1905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32" name="Freeform 31"/>
          <p:cNvSpPr/>
          <p:nvPr/>
        </p:nvSpPr>
        <p:spPr bwMode="auto">
          <a:xfrm flipV="1">
            <a:off x="2754083" y="6395376"/>
            <a:ext cx="4844143" cy="277586"/>
          </a:xfrm>
          <a:custGeom>
            <a:avLst/>
            <a:gdLst>
              <a:gd name="connsiteX0" fmla="*/ 0 w 4844143"/>
              <a:gd name="connsiteY0" fmla="*/ 244929 h 277586"/>
              <a:gd name="connsiteX1" fmla="*/ 2710543 w 4844143"/>
              <a:gd name="connsiteY1" fmla="*/ 5443 h 277586"/>
              <a:gd name="connsiteX2" fmla="*/ 4844143 w 4844143"/>
              <a:gd name="connsiteY2" fmla="*/ 277586 h 277586"/>
            </a:gdLst>
            <a:ahLst/>
            <a:cxnLst>
              <a:cxn ang="0">
                <a:pos x="connsiteX0" y="connsiteY0"/>
              </a:cxn>
              <a:cxn ang="0">
                <a:pos x="connsiteX1" y="connsiteY1"/>
              </a:cxn>
              <a:cxn ang="0">
                <a:pos x="connsiteX2" y="connsiteY2"/>
              </a:cxn>
            </a:cxnLst>
            <a:rect l="l" t="t" r="r" b="b"/>
            <a:pathLst>
              <a:path w="4844143" h="277586">
                <a:moveTo>
                  <a:pt x="0" y="244929"/>
                </a:moveTo>
                <a:cubicBezTo>
                  <a:pt x="951593" y="122464"/>
                  <a:pt x="1903186" y="0"/>
                  <a:pt x="2710543" y="5443"/>
                </a:cubicBezTo>
                <a:cubicBezTo>
                  <a:pt x="3517900" y="10886"/>
                  <a:pt x="4181021" y="144236"/>
                  <a:pt x="4844143" y="277586"/>
                </a:cubicBezTo>
              </a:path>
            </a:pathLst>
          </a:custGeom>
          <a:noFill/>
          <a:ln w="19050" cap="flat" cmpd="sng" algn="ctr">
            <a:solidFill>
              <a:schemeClr val="tx1"/>
            </a:solidFill>
            <a:prstDash val="solid"/>
            <a:round/>
            <a:headEnd type="arrow"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33" name="Rectangle 32"/>
          <p:cNvSpPr/>
          <p:nvPr/>
        </p:nvSpPr>
        <p:spPr bwMode="auto">
          <a:xfrm>
            <a:off x="5225143" y="5138057"/>
            <a:ext cx="1099457" cy="272143"/>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34" name="Rectangle 33"/>
          <p:cNvSpPr/>
          <p:nvPr/>
        </p:nvSpPr>
        <p:spPr bwMode="auto">
          <a:xfrm>
            <a:off x="4887686" y="5138057"/>
            <a:ext cx="206792" cy="272143"/>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35" name="Rectangle 34"/>
          <p:cNvSpPr/>
          <p:nvPr/>
        </p:nvSpPr>
        <p:spPr bwMode="auto">
          <a:xfrm>
            <a:off x="4550229" y="5138057"/>
            <a:ext cx="206792" cy="272143"/>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36" name="Rectangle 35"/>
          <p:cNvSpPr/>
          <p:nvPr/>
        </p:nvSpPr>
        <p:spPr bwMode="auto">
          <a:xfrm flipH="1">
            <a:off x="4561111" y="6738295"/>
            <a:ext cx="1099457" cy="27214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37" name="Rectangle 36"/>
          <p:cNvSpPr/>
          <p:nvPr/>
        </p:nvSpPr>
        <p:spPr bwMode="auto">
          <a:xfrm flipH="1">
            <a:off x="5791233" y="6738295"/>
            <a:ext cx="206792" cy="27214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38" name="Rectangle 37"/>
          <p:cNvSpPr/>
          <p:nvPr/>
        </p:nvSpPr>
        <p:spPr bwMode="auto">
          <a:xfrm flipH="1">
            <a:off x="6128690" y="6738295"/>
            <a:ext cx="206792" cy="27214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40" name="Slide Number Placeholder 39"/>
          <p:cNvSpPr>
            <a:spLocks noGrp="1"/>
          </p:cNvSpPr>
          <p:nvPr>
            <p:ph type="sldNum" sz="quarter" idx="10"/>
          </p:nvPr>
        </p:nvSpPr>
        <p:spPr/>
        <p:txBody>
          <a:bodyPr/>
          <a:lstStyle/>
          <a:p>
            <a:fld id="{3D3B5F21-1A54-0B47-ADF7-1313D7E1CAF8}" type="slidenum">
              <a:rPr lang="en-US" smtClean="0"/>
              <a:pPr/>
              <a:t>4</a:t>
            </a:fld>
            <a:endParaRPr 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1"/>
          <p:cNvSpPr>
            <a:spLocks noGrp="1" noChangeArrowheads="1"/>
          </p:cNvSpPr>
          <p:nvPr>
            <p:ph type="title"/>
          </p:nvPr>
        </p:nvSpPr>
        <p:spPr>
          <a:xfrm>
            <a:off x="502920" y="311256"/>
            <a:ext cx="9052560" cy="1295400"/>
          </a:xfrm>
        </p:spPr>
        <p:txBody>
          <a:bodyPr/>
          <a:lstStyle/>
          <a:p>
            <a:pPr eaLnBrk="1" hangingPunct="1">
              <a:tabLst>
                <a:tab pos="0" algn="l"/>
                <a:tab pos="509412" algn="l"/>
                <a:tab pos="1018824" algn="l"/>
                <a:tab pos="1528237" algn="l"/>
                <a:tab pos="2037649" algn="l"/>
                <a:tab pos="2547061" algn="l"/>
                <a:tab pos="3056473" algn="l"/>
                <a:tab pos="3565886" algn="l"/>
                <a:tab pos="4075298" algn="l"/>
                <a:tab pos="4584710" algn="l"/>
                <a:tab pos="5094122" algn="l"/>
                <a:tab pos="5603535" algn="l"/>
                <a:tab pos="6112947" algn="l"/>
                <a:tab pos="6622359" algn="l"/>
                <a:tab pos="7131771" algn="l"/>
                <a:tab pos="7641184" algn="l"/>
                <a:tab pos="8150596" algn="l"/>
                <a:tab pos="8660008" algn="l"/>
                <a:tab pos="9169420" algn="l"/>
                <a:tab pos="9678833" algn="l"/>
                <a:tab pos="10188245" algn="l"/>
              </a:tabLst>
            </a:pPr>
            <a:r>
              <a:rPr lang="en-GB" dirty="0" smtClean="0"/>
              <a:t>Silly Window Syndrome Solutions</a:t>
            </a:r>
          </a:p>
        </p:txBody>
      </p:sp>
      <p:sp>
        <p:nvSpPr>
          <p:cNvPr id="41989" name="Rectangle 2"/>
          <p:cNvSpPr>
            <a:spLocks noGrp="1" noChangeArrowheads="1"/>
          </p:cNvSpPr>
          <p:nvPr>
            <p:ph type="body" idx="1"/>
          </p:nvPr>
        </p:nvSpPr>
        <p:spPr>
          <a:xfrm>
            <a:off x="752634" y="1413164"/>
            <a:ext cx="8918098" cy="6359236"/>
          </a:xfrm>
        </p:spPr>
        <p:txBody>
          <a:bodyPr/>
          <a:lstStyle/>
          <a:p>
            <a:pPr eaLnBrk="1" hangingPunct="1">
              <a:spcBef>
                <a:spcPts val="780"/>
              </a:spcBef>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dirty="0" smtClean="0"/>
              <a:t>Receiver-side solution</a:t>
            </a:r>
          </a:p>
          <a:p>
            <a:pPr lvl="1" eaLnBrk="1" hangingPunct="1">
              <a:spcBef>
                <a:spcPts val="669"/>
              </a:spcBef>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700" dirty="0" smtClean="0"/>
              <a:t>Advertised receive window has size of either zero or larger than a minimum size (usually MSS)‏</a:t>
            </a:r>
          </a:p>
          <a:p>
            <a:pPr lvl="1" eaLnBrk="1" hangingPunct="1">
              <a:spcBef>
                <a:spcPts val="669"/>
              </a:spcBef>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700" dirty="0" smtClean="0"/>
              <a:t>This delays “acknowledgements” but does not affect sender efficiency too much (</a:t>
            </a:r>
            <a:r>
              <a:rPr lang="en-GB" sz="2700" i="1" dirty="0" smtClean="0"/>
              <a:t>e.g., </a:t>
            </a:r>
            <a:r>
              <a:rPr lang="en-GB" sz="2700" dirty="0" smtClean="0"/>
              <a:t>sending 20 bytes every 1 </a:t>
            </a:r>
            <a:r>
              <a:rPr lang="en-GB" sz="2700" i="1" dirty="0" smtClean="0"/>
              <a:t>ms</a:t>
            </a:r>
            <a:r>
              <a:rPr lang="en-GB" sz="2700" dirty="0" smtClean="0"/>
              <a:t> vs. sending 1,500 bytes every 75 </a:t>
            </a:r>
            <a:r>
              <a:rPr lang="en-GB" sz="2700" i="1" dirty="0" smtClean="0"/>
              <a:t>ms</a:t>
            </a:r>
            <a:r>
              <a:rPr lang="en-GB" sz="2700" dirty="0" smtClean="0"/>
              <a:t>)</a:t>
            </a:r>
          </a:p>
          <a:p>
            <a:pPr lvl="1" eaLnBrk="1" hangingPunct="1">
              <a:spcBef>
                <a:spcPts val="669"/>
              </a:spcBef>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endParaRPr lang="en-GB" sz="2700" dirty="0" smtClean="0"/>
          </a:p>
          <a:p>
            <a:pPr eaLnBrk="1" hangingPunct="1">
              <a:spcBef>
                <a:spcPts val="669"/>
              </a:spcBef>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dirty="0" smtClean="0"/>
              <a:t>Sender-side solution</a:t>
            </a:r>
          </a:p>
          <a:p>
            <a:pPr lvl="1" eaLnBrk="1" hangingPunct="1">
              <a:spcBef>
                <a:spcPts val="669"/>
              </a:spcBef>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dirty="0" smtClean="0"/>
              <a:t>Nagle’s algorithm</a:t>
            </a:r>
          </a:p>
          <a:p>
            <a:pPr lvl="1" eaLnBrk="1" hangingPunct="1">
              <a:spcBef>
                <a:spcPts val="669"/>
              </a:spcBef>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endParaRPr lang="en-GB" dirty="0"/>
          </a:p>
        </p:txBody>
      </p:sp>
      <p:sp>
        <p:nvSpPr>
          <p:cNvPr id="6" name="Slide Number Placeholder 5"/>
          <p:cNvSpPr>
            <a:spLocks noGrp="1"/>
          </p:cNvSpPr>
          <p:nvPr>
            <p:ph type="sldNum" sz="quarter" idx="10"/>
          </p:nvPr>
        </p:nvSpPr>
        <p:spPr/>
        <p:txBody>
          <a:bodyPr/>
          <a:lstStyle/>
          <a:p>
            <a:fld id="{3D3B5F21-1A54-0B47-ADF7-1313D7E1CAF8}" type="slidenum">
              <a:rPr lang="en-US" smtClean="0"/>
              <a:pPr/>
              <a:t>5</a:t>
            </a:fld>
            <a:endParaRPr 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1"/>
          <p:cNvSpPr>
            <a:spLocks noGrp="1" noChangeArrowheads="1"/>
          </p:cNvSpPr>
          <p:nvPr>
            <p:ph type="title"/>
          </p:nvPr>
        </p:nvSpPr>
        <p:spPr>
          <a:xfrm>
            <a:off x="502920" y="575416"/>
            <a:ext cx="9052560" cy="1295400"/>
          </a:xfrm>
        </p:spPr>
        <p:txBody>
          <a:bodyPr/>
          <a:lstStyle/>
          <a:p>
            <a:pPr eaLnBrk="1" hangingPunct="1">
              <a:tabLst>
                <a:tab pos="0" algn="l"/>
                <a:tab pos="509412" algn="l"/>
                <a:tab pos="1018824" algn="l"/>
                <a:tab pos="1528237" algn="l"/>
                <a:tab pos="2037649" algn="l"/>
                <a:tab pos="2547061" algn="l"/>
                <a:tab pos="3056473" algn="l"/>
                <a:tab pos="3565886" algn="l"/>
                <a:tab pos="4075298" algn="l"/>
                <a:tab pos="4584710" algn="l"/>
                <a:tab pos="5094122" algn="l"/>
                <a:tab pos="5603535" algn="l"/>
                <a:tab pos="6112947" algn="l"/>
                <a:tab pos="6622359" algn="l"/>
                <a:tab pos="7131771" algn="l"/>
                <a:tab pos="7641184" algn="l"/>
                <a:tab pos="8150596" algn="l"/>
                <a:tab pos="8660008" algn="l"/>
                <a:tab pos="9169420" algn="l"/>
                <a:tab pos="9678833" algn="l"/>
                <a:tab pos="10188245" algn="l"/>
              </a:tabLst>
            </a:pPr>
            <a:r>
              <a:rPr lang="en-GB" dirty="0" smtClean="0"/>
              <a:t>Nagle’s Algorithm</a:t>
            </a:r>
          </a:p>
        </p:txBody>
      </p:sp>
      <p:sp>
        <p:nvSpPr>
          <p:cNvPr id="43013" name="Rectangle 2"/>
          <p:cNvSpPr>
            <a:spLocks noGrp="1" noChangeArrowheads="1"/>
          </p:cNvSpPr>
          <p:nvPr>
            <p:ph type="body" idx="1"/>
          </p:nvPr>
        </p:nvSpPr>
        <p:spPr>
          <a:xfrm>
            <a:off x="245827" y="1949186"/>
            <a:ext cx="9304020" cy="4983692"/>
          </a:xfrm>
        </p:spPr>
        <p:txBody>
          <a:bodyPr>
            <a:normAutofit/>
          </a:bodyPr>
          <a:lstStyle/>
          <a:p>
            <a:pPr eaLnBrk="1" hangingPunct="1">
              <a:lnSpc>
                <a:spcPct val="90000"/>
              </a:lnSpc>
              <a:spcBef>
                <a:spcPts val="780"/>
              </a:spcBef>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3100" dirty="0" smtClean="0"/>
              <a:t>How long does sender delay sending data?</a:t>
            </a:r>
          </a:p>
          <a:p>
            <a:pPr lvl="1" eaLnBrk="1" hangingPunct="1">
              <a:lnSpc>
                <a:spcPct val="90000"/>
              </a:lnSpc>
              <a:spcBef>
                <a:spcPts val="669"/>
              </a:spcBef>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700" dirty="0" smtClean="0"/>
              <a:t>Too long: hurts interactive applications</a:t>
            </a:r>
          </a:p>
          <a:p>
            <a:pPr lvl="1" eaLnBrk="1" hangingPunct="1">
              <a:lnSpc>
                <a:spcPct val="90000"/>
              </a:lnSpc>
              <a:spcBef>
                <a:spcPts val="669"/>
              </a:spcBef>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700" dirty="0" smtClean="0"/>
              <a:t>Too short: poor network utilization</a:t>
            </a:r>
          </a:p>
          <a:p>
            <a:pPr eaLnBrk="1" hangingPunct="1">
              <a:lnSpc>
                <a:spcPct val="90000"/>
              </a:lnSpc>
              <a:spcBef>
                <a:spcPts val="669"/>
              </a:spcBef>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3100" dirty="0" smtClean="0"/>
              <a:t>Nagle’s strategy: When new data is ready</a:t>
            </a:r>
          </a:p>
          <a:p>
            <a:pPr lvl="1" eaLnBrk="1" hangingPunct="1">
              <a:lnSpc>
                <a:spcPct val="90000"/>
              </a:lnSpc>
              <a:spcBef>
                <a:spcPts val="669"/>
              </a:spcBef>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700" b="1" dirty="0" smtClean="0">
                <a:latin typeface="Courier New" pitchFamily="49" charset="0"/>
                <a:cs typeface="Courier New" pitchFamily="49" charset="0"/>
              </a:rPr>
              <a:t>If</a:t>
            </a:r>
            <a:r>
              <a:rPr lang="en-GB" sz="2700" dirty="0" smtClean="0"/>
              <a:t> MSS worth of data (and window open)</a:t>
            </a:r>
          </a:p>
          <a:p>
            <a:pPr lvl="2" eaLnBrk="1" hangingPunct="1">
              <a:lnSpc>
                <a:spcPct val="90000"/>
              </a:lnSpc>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200" dirty="0" smtClean="0"/>
              <a:t>Send it</a:t>
            </a:r>
          </a:p>
          <a:p>
            <a:pPr lvl="1" eaLnBrk="1" hangingPunct="1">
              <a:lnSpc>
                <a:spcPct val="90000"/>
              </a:lnSpc>
              <a:spcBef>
                <a:spcPts val="669"/>
              </a:spcBef>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700" b="1" dirty="0" smtClean="0">
                <a:latin typeface="Courier New" pitchFamily="49" charset="0"/>
                <a:cs typeface="Courier New" pitchFamily="49" charset="0"/>
              </a:rPr>
              <a:t>Else</a:t>
            </a:r>
          </a:p>
          <a:p>
            <a:pPr lvl="2" eaLnBrk="1" hangingPunct="1">
              <a:lnSpc>
                <a:spcPct val="90000"/>
              </a:lnSpc>
              <a:spcBef>
                <a:spcPts val="557"/>
              </a:spcBef>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200" dirty="0" smtClean="0"/>
              <a:t> </a:t>
            </a:r>
            <a:r>
              <a:rPr lang="en-GB" sz="2200" b="1" dirty="0" smtClean="0">
                <a:latin typeface="Courier New" pitchFamily="49" charset="0"/>
                <a:cs typeface="Courier New" pitchFamily="49" charset="0"/>
              </a:rPr>
              <a:t>If</a:t>
            </a:r>
            <a:r>
              <a:rPr lang="en-GB" sz="2200" dirty="0" smtClean="0"/>
              <a:t> there are pending ACKs </a:t>
            </a:r>
          </a:p>
          <a:p>
            <a:pPr lvl="3" eaLnBrk="1" hangingPunct="1">
              <a:lnSpc>
                <a:spcPct val="90000"/>
              </a:lnSpc>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000" dirty="0" smtClean="0"/>
              <a:t>Buffer data until ACK arrives</a:t>
            </a:r>
          </a:p>
          <a:p>
            <a:pPr lvl="2" eaLnBrk="1" hangingPunct="1">
              <a:lnSpc>
                <a:spcPct val="90000"/>
              </a:lnSpc>
              <a:spcBef>
                <a:spcPts val="557"/>
              </a:spcBef>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200" b="1" dirty="0" smtClean="0">
                <a:latin typeface="Courier New" pitchFamily="49" charset="0"/>
                <a:cs typeface="Courier New" pitchFamily="49" charset="0"/>
              </a:rPr>
              <a:t>Else</a:t>
            </a:r>
          </a:p>
          <a:p>
            <a:pPr lvl="3" eaLnBrk="1" hangingPunct="1">
              <a:lnSpc>
                <a:spcPct val="90000"/>
              </a:lnSpc>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000" dirty="0" smtClean="0"/>
              <a:t>Send it</a:t>
            </a:r>
          </a:p>
        </p:txBody>
      </p:sp>
      <p:sp>
        <p:nvSpPr>
          <p:cNvPr id="6" name="Slide Number Placeholder 5"/>
          <p:cNvSpPr>
            <a:spLocks noGrp="1"/>
          </p:cNvSpPr>
          <p:nvPr>
            <p:ph type="sldNum" sz="quarter" idx="10"/>
          </p:nvPr>
        </p:nvSpPr>
        <p:spPr/>
        <p:txBody>
          <a:bodyPr/>
          <a:lstStyle/>
          <a:p>
            <a:fld id="{3D3B5F21-1A54-0B47-ADF7-1313D7E1CAF8}" type="slidenum">
              <a:rPr lang="en-US" smtClean="0"/>
              <a:pPr/>
              <a:t>6</a:t>
            </a:fld>
            <a:endParaRPr 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Slide Number Placeholder 4"/>
          <p:cNvSpPr>
            <a:spLocks noGrp="1"/>
          </p:cNvSpPr>
          <p:nvPr>
            <p:ph type="sldNum" sz="quarter" idx="4294967295"/>
          </p:nvPr>
        </p:nvSpPr>
        <p:spPr>
          <a:xfrm>
            <a:off x="7208520" y="7077922"/>
            <a:ext cx="2343468" cy="536152"/>
          </a:xfrm>
          <a:prstGeom prst="rect">
            <a:avLst/>
          </a:prstGeom>
          <a:noFill/>
        </p:spPr>
        <p:txBody>
          <a:bodyPr lIns="101882" tIns="50941" rIns="101882" bIns="50941"/>
          <a:lstStyle/>
          <a:p>
            <a:pPr>
              <a:buFont typeface="Arial" pitchFamily="34" charset="0"/>
              <a:buNone/>
            </a:pPr>
            <a:fld id="{E02C90A0-4C74-4501-AE9E-77392A5CAC89}" type="slidenum">
              <a:rPr lang="en-GB" smtClean="0">
                <a:latin typeface="Arial" pitchFamily="34" charset="0"/>
              </a:rPr>
              <a:pPr>
                <a:buFont typeface="Arial" pitchFamily="34" charset="0"/>
                <a:buNone/>
              </a:pPr>
              <a:t>7</a:t>
            </a:fld>
            <a:endParaRPr lang="en-GB" smtClean="0">
              <a:latin typeface="Arial" pitchFamily="34" charset="0"/>
            </a:endParaRPr>
          </a:p>
        </p:txBody>
      </p:sp>
      <p:sp>
        <p:nvSpPr>
          <p:cNvPr id="44036" name="Rectangle 1"/>
          <p:cNvSpPr>
            <a:spLocks noGrp="1" noChangeArrowheads="1"/>
          </p:cNvSpPr>
          <p:nvPr>
            <p:ph type="title"/>
          </p:nvPr>
        </p:nvSpPr>
        <p:spPr>
          <a:xfrm>
            <a:off x="754380" y="377825"/>
            <a:ext cx="8549640" cy="1295400"/>
          </a:xfrm>
        </p:spPr>
        <p:txBody>
          <a:bodyPr>
            <a:normAutofit/>
          </a:bodyPr>
          <a:lstStyle/>
          <a:p>
            <a:pPr eaLnBrk="1" hangingPunct="1">
              <a:tabLst>
                <a:tab pos="0" algn="l"/>
                <a:tab pos="509412" algn="l"/>
                <a:tab pos="1018824" algn="l"/>
                <a:tab pos="1528237" algn="l"/>
                <a:tab pos="2037649" algn="l"/>
                <a:tab pos="2547061" algn="l"/>
                <a:tab pos="3056473" algn="l"/>
                <a:tab pos="3565886" algn="l"/>
                <a:tab pos="4075298" algn="l"/>
                <a:tab pos="4584710" algn="l"/>
                <a:tab pos="5094122" algn="l"/>
                <a:tab pos="5603535" algn="l"/>
                <a:tab pos="6112947" algn="l"/>
                <a:tab pos="6622359" algn="l"/>
                <a:tab pos="7131771" algn="l"/>
                <a:tab pos="7641184" algn="l"/>
                <a:tab pos="8150596" algn="l"/>
                <a:tab pos="8660008" algn="l"/>
                <a:tab pos="9169420" algn="l"/>
                <a:tab pos="9678833" algn="l"/>
                <a:tab pos="10188245" algn="l"/>
              </a:tabLst>
            </a:pPr>
            <a:r>
              <a:rPr lang="en-GB" dirty="0"/>
              <a:t>Protection Against Wrap Around</a:t>
            </a:r>
          </a:p>
        </p:txBody>
      </p:sp>
      <p:sp>
        <p:nvSpPr>
          <p:cNvPr id="44037" name="Rectangle 2"/>
          <p:cNvSpPr>
            <a:spLocks noGrp="1" noChangeArrowheads="1"/>
          </p:cNvSpPr>
          <p:nvPr>
            <p:ph type="body" idx="1"/>
          </p:nvPr>
        </p:nvSpPr>
        <p:spPr>
          <a:xfrm>
            <a:off x="0" y="1374414"/>
            <a:ext cx="10058399" cy="6141371"/>
          </a:xfrm>
        </p:spPr>
        <p:txBody>
          <a:bodyPr/>
          <a:lstStyle/>
          <a:p>
            <a:pPr eaLnBrk="1" hangingPunct="1">
              <a:spcBef>
                <a:spcPts val="780"/>
              </a:spcBef>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800" dirty="0"/>
              <a:t>32-bit </a:t>
            </a:r>
            <a:r>
              <a:rPr lang="en-GB" sz="2800" b="1" dirty="0" err="1">
                <a:latin typeface="Courier New" pitchFamily="49" charset="0"/>
              </a:rPr>
              <a:t>SequenceNum</a:t>
            </a:r>
            <a:r>
              <a:rPr lang="en-GB" sz="2800" b="1" dirty="0">
                <a:latin typeface="Times New Roman" pitchFamily="18" charset="0"/>
              </a:rPr>
              <a:t> </a:t>
            </a:r>
            <a:r>
              <a:rPr lang="en-GB" sz="2800" dirty="0" smtClean="0"/>
              <a:t>vs. </a:t>
            </a:r>
            <a:r>
              <a:rPr lang="en-GB" sz="2800" dirty="0"/>
              <a:t>16-bit</a:t>
            </a:r>
            <a:r>
              <a:rPr lang="en-GB" sz="2800" b="1" dirty="0">
                <a:latin typeface="Courier New" pitchFamily="49" charset="0"/>
              </a:rPr>
              <a:t> </a:t>
            </a:r>
            <a:r>
              <a:rPr lang="en-GB" sz="2800" b="1" dirty="0" err="1" smtClean="0">
                <a:latin typeface="Courier New" pitchFamily="49" charset="0"/>
              </a:rPr>
              <a:t>RcvdWindow</a:t>
            </a:r>
            <a:r>
              <a:rPr lang="en-GB" sz="2800" b="1" dirty="0" smtClean="0">
                <a:latin typeface="Courier New" pitchFamily="49" charset="0"/>
              </a:rPr>
              <a:t> </a:t>
            </a:r>
          </a:p>
          <a:p>
            <a:pPr eaLnBrk="1" hangingPunct="1">
              <a:spcBef>
                <a:spcPts val="780"/>
              </a:spcBef>
              <a:buNone/>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800" b="1" dirty="0" smtClean="0">
                <a:latin typeface="Courier New" pitchFamily="49" charset="0"/>
              </a:rPr>
              <a:t>	</a:t>
            </a:r>
            <a:r>
              <a:rPr lang="en-GB" sz="2800" dirty="0" smtClean="0"/>
              <a:t>(</a:t>
            </a:r>
            <a:r>
              <a:rPr lang="en-GB" sz="2800" dirty="0"/>
              <a:t>2</a:t>
            </a:r>
            <a:r>
              <a:rPr lang="en-GB" sz="2800" baseline="30000" dirty="0"/>
              <a:t>32</a:t>
            </a:r>
            <a:r>
              <a:rPr lang="en-GB" sz="2800" dirty="0"/>
              <a:t> &gt;</a:t>
            </a:r>
            <a:r>
              <a:rPr lang="en-GB" sz="2800" dirty="0" smtClean="0"/>
              <a:t>&gt; </a:t>
            </a:r>
            <a:r>
              <a:rPr lang="en-GB" sz="2800" dirty="0"/>
              <a:t>2</a:t>
            </a:r>
            <a:r>
              <a:rPr lang="en-GB" sz="2800" baseline="30000" dirty="0"/>
              <a:t>16</a:t>
            </a:r>
            <a:r>
              <a:rPr lang="en-GB" sz="2800" dirty="0"/>
              <a:t> - so we satisfy the window requirement)‏</a:t>
            </a:r>
          </a:p>
          <a:p>
            <a:pPr eaLnBrk="1" hangingPunct="1">
              <a:spcBef>
                <a:spcPts val="780"/>
              </a:spcBef>
              <a:spcAft>
                <a:spcPts val="900"/>
              </a:spcAft>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800" dirty="0"/>
              <a:t>But packets can stay “alive” for 120 </a:t>
            </a:r>
            <a:r>
              <a:rPr lang="en-GB" sz="2800" dirty="0" smtClean="0"/>
              <a:t>seconds</a:t>
            </a:r>
          </a:p>
          <a:p>
            <a:pPr lvl="1" eaLnBrk="1" hangingPunct="1">
              <a:spcBef>
                <a:spcPts val="780"/>
              </a:spcBef>
              <a:spcAft>
                <a:spcPts val="900"/>
              </a:spcAft>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400" dirty="0" smtClean="0"/>
              <a:t>Defined by Maximum Segment Lifetime (MSL)</a:t>
            </a:r>
          </a:p>
          <a:p>
            <a:pPr lvl="1" eaLnBrk="1" hangingPunct="1">
              <a:spcBef>
                <a:spcPts val="780"/>
              </a:spcBef>
              <a:spcAft>
                <a:spcPts val="900"/>
              </a:spcAft>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400" dirty="0" smtClean="0"/>
              <a:t>MSL: defined in early days of TCP when links were slow</a:t>
            </a:r>
            <a:endParaRPr lang="en-GB" dirty="0"/>
          </a:p>
          <a:p>
            <a:pPr eaLnBrk="1" hangingPunct="1">
              <a:lnSpc>
                <a:spcPct val="90000"/>
              </a:lnSpc>
              <a:spcBef>
                <a:spcPts val="557"/>
              </a:spcBef>
              <a:buNone/>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700" dirty="0"/>
              <a:t>					</a:t>
            </a:r>
            <a:r>
              <a:rPr lang="en-GB" sz="2200" dirty="0"/>
              <a:t>Bandwidth		Time Until Wrap Around</a:t>
            </a:r>
          </a:p>
          <a:p>
            <a:pPr eaLnBrk="1" hangingPunct="1">
              <a:lnSpc>
                <a:spcPct val="90000"/>
              </a:lnSpc>
              <a:spcBef>
                <a:spcPts val="557"/>
              </a:spcBef>
              <a:buNone/>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200" dirty="0"/>
              <a:t>			</a:t>
            </a:r>
            <a:r>
              <a:rPr lang="en-GB" sz="2200" dirty="0" smtClean="0"/>
              <a:t>T1 </a:t>
            </a:r>
            <a:r>
              <a:rPr lang="en-GB" sz="2200" dirty="0"/>
              <a:t>(1.5 Mbps)		</a:t>
            </a:r>
            <a:r>
              <a:rPr lang="en-GB" sz="2200" dirty="0" smtClean="0"/>
              <a:t>	6.4 </a:t>
            </a:r>
            <a:r>
              <a:rPr lang="en-GB" sz="2200" dirty="0"/>
              <a:t>hours</a:t>
            </a:r>
          </a:p>
          <a:p>
            <a:pPr eaLnBrk="1" hangingPunct="1">
              <a:lnSpc>
                <a:spcPct val="90000"/>
              </a:lnSpc>
              <a:spcBef>
                <a:spcPts val="557"/>
              </a:spcBef>
              <a:buNone/>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200" dirty="0"/>
              <a:t>			Ethernet (10 Mbps)	</a:t>
            </a:r>
            <a:r>
              <a:rPr lang="en-GB" sz="2200" dirty="0" smtClean="0"/>
              <a:t>57 </a:t>
            </a:r>
            <a:r>
              <a:rPr lang="en-GB" sz="2200" dirty="0"/>
              <a:t>minutes</a:t>
            </a:r>
          </a:p>
          <a:p>
            <a:pPr eaLnBrk="1" hangingPunct="1">
              <a:lnSpc>
                <a:spcPct val="90000"/>
              </a:lnSpc>
              <a:spcBef>
                <a:spcPts val="557"/>
              </a:spcBef>
              <a:buNone/>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200" dirty="0"/>
              <a:t>			</a:t>
            </a:r>
            <a:r>
              <a:rPr lang="en-GB" sz="2200" dirty="0" smtClean="0"/>
              <a:t>T3 </a:t>
            </a:r>
            <a:r>
              <a:rPr lang="en-GB" sz="2200" dirty="0"/>
              <a:t>(45 Mbps)		</a:t>
            </a:r>
            <a:r>
              <a:rPr lang="en-GB" sz="2200" dirty="0" smtClean="0"/>
              <a:t>	13 </a:t>
            </a:r>
            <a:r>
              <a:rPr lang="en-GB" sz="2200" dirty="0"/>
              <a:t>minutes</a:t>
            </a:r>
          </a:p>
          <a:p>
            <a:pPr eaLnBrk="1" hangingPunct="1">
              <a:lnSpc>
                <a:spcPct val="90000"/>
              </a:lnSpc>
              <a:spcBef>
                <a:spcPts val="557"/>
              </a:spcBef>
              <a:buNone/>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200" dirty="0"/>
              <a:t>			FDDI (100 Mbps)		6 minutes</a:t>
            </a:r>
          </a:p>
          <a:p>
            <a:pPr eaLnBrk="1" hangingPunct="1">
              <a:lnSpc>
                <a:spcPct val="90000"/>
              </a:lnSpc>
              <a:spcBef>
                <a:spcPts val="557"/>
              </a:spcBef>
              <a:buNone/>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200" dirty="0"/>
              <a:t>			STS-3 (155 Mbps)	</a:t>
            </a:r>
            <a:r>
              <a:rPr lang="en-GB" sz="2200" dirty="0" smtClean="0"/>
              <a:t>4 </a:t>
            </a:r>
            <a:r>
              <a:rPr lang="en-GB" sz="2200" dirty="0"/>
              <a:t>minutes</a:t>
            </a:r>
          </a:p>
          <a:p>
            <a:pPr eaLnBrk="1" hangingPunct="1">
              <a:lnSpc>
                <a:spcPct val="90000"/>
              </a:lnSpc>
              <a:spcBef>
                <a:spcPts val="557"/>
              </a:spcBef>
              <a:buNone/>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200" dirty="0"/>
              <a:t>			STS-12 (622 Mbps)	</a:t>
            </a:r>
            <a:r>
              <a:rPr lang="en-GB" sz="2200" dirty="0" smtClean="0"/>
              <a:t>55 </a:t>
            </a:r>
            <a:r>
              <a:rPr lang="en-GB" sz="2200" dirty="0"/>
              <a:t>seconds &lt; </a:t>
            </a:r>
            <a:r>
              <a:rPr lang="en-GB" sz="2200" dirty="0">
                <a:solidFill>
                  <a:srgbClr val="FF0000"/>
                </a:solidFill>
              </a:rPr>
              <a:t>120 seconds</a:t>
            </a:r>
          </a:p>
          <a:p>
            <a:pPr eaLnBrk="1" hangingPunct="1">
              <a:lnSpc>
                <a:spcPct val="90000"/>
              </a:lnSpc>
              <a:spcBef>
                <a:spcPts val="557"/>
              </a:spcBef>
              <a:buNone/>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200" dirty="0"/>
              <a:t>			STS-24 (1.2 </a:t>
            </a:r>
            <a:r>
              <a:rPr lang="en-GB" sz="2200" dirty="0" err="1"/>
              <a:t>Gbps</a:t>
            </a:r>
            <a:r>
              <a:rPr lang="en-GB" sz="2200" dirty="0"/>
              <a:t>)	</a:t>
            </a:r>
            <a:r>
              <a:rPr lang="en-GB" sz="2200" dirty="0" smtClean="0"/>
              <a:t>28 </a:t>
            </a:r>
            <a:r>
              <a:rPr lang="en-GB" sz="2200" dirty="0"/>
              <a:t>seconds &lt; </a:t>
            </a:r>
            <a:r>
              <a:rPr lang="en-GB" sz="2200" dirty="0">
                <a:solidFill>
                  <a:srgbClr val="FF0000"/>
                </a:solidFill>
              </a:rPr>
              <a:t>120 seconds</a:t>
            </a:r>
          </a:p>
        </p:txBody>
      </p:sp>
      <p:grpSp>
        <p:nvGrpSpPr>
          <p:cNvPr id="2" name="Group 3"/>
          <p:cNvGrpSpPr>
            <a:grpSpLocks/>
          </p:cNvGrpSpPr>
          <p:nvPr/>
        </p:nvGrpSpPr>
        <p:grpSpPr bwMode="auto">
          <a:xfrm>
            <a:off x="1118752" y="4282230"/>
            <a:ext cx="6857522" cy="3024399"/>
            <a:chOff x="793" y="2224"/>
            <a:chExt cx="3927" cy="1681"/>
          </a:xfrm>
        </p:grpSpPr>
        <p:sp>
          <p:nvSpPr>
            <p:cNvPr id="44039" name="Line 4"/>
            <p:cNvSpPr>
              <a:spLocks noChangeShapeType="1"/>
            </p:cNvSpPr>
            <p:nvPr/>
          </p:nvSpPr>
          <p:spPr bwMode="auto">
            <a:xfrm>
              <a:off x="793" y="2416"/>
              <a:ext cx="3927" cy="1"/>
            </a:xfrm>
            <a:prstGeom prst="line">
              <a:avLst/>
            </a:prstGeom>
            <a:noFill/>
            <a:ln w="9360">
              <a:solidFill>
                <a:srgbClr val="000000"/>
              </a:solidFill>
              <a:miter lim="800000"/>
              <a:headEnd/>
              <a:tailEnd/>
            </a:ln>
          </p:spPr>
          <p:txBody>
            <a:bodyPr/>
            <a:lstStyle/>
            <a:p>
              <a:endParaRPr lang="en-US"/>
            </a:p>
          </p:txBody>
        </p:sp>
        <p:sp>
          <p:nvSpPr>
            <p:cNvPr id="44040" name="Line 5"/>
            <p:cNvSpPr>
              <a:spLocks noChangeShapeType="1"/>
            </p:cNvSpPr>
            <p:nvPr/>
          </p:nvSpPr>
          <p:spPr bwMode="auto">
            <a:xfrm>
              <a:off x="793" y="2224"/>
              <a:ext cx="3927" cy="1"/>
            </a:xfrm>
            <a:prstGeom prst="line">
              <a:avLst/>
            </a:prstGeom>
            <a:noFill/>
            <a:ln w="9360">
              <a:solidFill>
                <a:srgbClr val="000000"/>
              </a:solidFill>
              <a:miter lim="800000"/>
              <a:headEnd/>
              <a:tailEnd/>
            </a:ln>
          </p:spPr>
          <p:txBody>
            <a:bodyPr/>
            <a:lstStyle/>
            <a:p>
              <a:endParaRPr lang="en-US"/>
            </a:p>
          </p:txBody>
        </p:sp>
        <p:sp>
          <p:nvSpPr>
            <p:cNvPr id="44041" name="Line 6"/>
            <p:cNvSpPr>
              <a:spLocks noChangeShapeType="1"/>
            </p:cNvSpPr>
            <p:nvPr/>
          </p:nvSpPr>
          <p:spPr bwMode="auto">
            <a:xfrm>
              <a:off x="793" y="3904"/>
              <a:ext cx="3927" cy="1"/>
            </a:xfrm>
            <a:prstGeom prst="line">
              <a:avLst/>
            </a:prstGeom>
            <a:noFill/>
            <a:ln w="9360">
              <a:solidFill>
                <a:srgbClr val="000000"/>
              </a:solidFill>
              <a:miter lim="800000"/>
              <a:headEnd/>
              <a:tailEnd/>
            </a:ln>
          </p:spPr>
          <p:txBody>
            <a:bodyPr/>
            <a:lstStyle/>
            <a:p>
              <a:endParaRPr lang="en-US"/>
            </a:p>
          </p:txBody>
        </p:sp>
        <p:sp>
          <p:nvSpPr>
            <p:cNvPr id="44042" name="Line 7"/>
            <p:cNvSpPr>
              <a:spLocks noChangeShapeType="1"/>
            </p:cNvSpPr>
            <p:nvPr/>
          </p:nvSpPr>
          <p:spPr bwMode="auto">
            <a:xfrm>
              <a:off x="2380" y="2224"/>
              <a:ext cx="1" cy="1680"/>
            </a:xfrm>
            <a:prstGeom prst="line">
              <a:avLst/>
            </a:prstGeom>
            <a:noFill/>
            <a:ln w="9360">
              <a:solidFill>
                <a:srgbClr val="000000"/>
              </a:solidFill>
              <a:miter lim="800000"/>
              <a:headEnd/>
              <a:tailEnd/>
            </a:ln>
          </p:spPr>
          <p:txBody>
            <a:bodyPr/>
            <a:lstStyle/>
            <a:p>
              <a:endParaRPr lang="en-US"/>
            </a:p>
          </p:txBody>
        </p:sp>
      </p:grpSp>
    </p:spTree>
    <p:extLst>
      <p:ext uri="{BB962C8B-B14F-4D97-AF65-F5344CB8AC3E}">
        <p14:creationId xmlns="" xmlns:p14="http://schemas.microsoft.com/office/powerpoint/2010/main" val="127885379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1"/>
          <p:cNvSpPr>
            <a:spLocks noGrp="1" noChangeArrowheads="1"/>
          </p:cNvSpPr>
          <p:nvPr>
            <p:ph type="title"/>
          </p:nvPr>
        </p:nvSpPr>
        <p:spPr>
          <a:xfrm>
            <a:off x="754380" y="589703"/>
            <a:ext cx="8549640" cy="1295400"/>
          </a:xfrm>
        </p:spPr>
        <p:txBody>
          <a:bodyPr/>
          <a:lstStyle/>
          <a:p>
            <a:pPr eaLnBrk="1" hangingPunct="1">
              <a:tabLst>
                <a:tab pos="0" algn="l"/>
                <a:tab pos="509412" algn="l"/>
                <a:tab pos="1018824" algn="l"/>
                <a:tab pos="1528237" algn="l"/>
                <a:tab pos="2037649" algn="l"/>
                <a:tab pos="2547061" algn="l"/>
                <a:tab pos="3056473" algn="l"/>
                <a:tab pos="3565886" algn="l"/>
                <a:tab pos="4075298" algn="l"/>
                <a:tab pos="4584710" algn="l"/>
                <a:tab pos="5094122" algn="l"/>
                <a:tab pos="5603535" algn="l"/>
                <a:tab pos="6112947" algn="l"/>
                <a:tab pos="6622359" algn="l"/>
                <a:tab pos="7131771" algn="l"/>
                <a:tab pos="7641184" algn="l"/>
                <a:tab pos="8150596" algn="l"/>
                <a:tab pos="8660008" algn="l"/>
                <a:tab pos="9169420" algn="l"/>
                <a:tab pos="9678833" algn="l"/>
                <a:tab pos="10188245" algn="l"/>
              </a:tabLst>
            </a:pPr>
            <a:r>
              <a:rPr lang="en-GB" smtClean="0"/>
              <a:t>Keeping the Pipe Full</a:t>
            </a:r>
          </a:p>
        </p:txBody>
      </p:sp>
      <p:sp>
        <p:nvSpPr>
          <p:cNvPr id="45061" name="Rectangle 2"/>
          <p:cNvSpPr>
            <a:spLocks noGrp="1" noChangeArrowheads="1"/>
          </p:cNvSpPr>
          <p:nvPr>
            <p:ph type="body" idx="1"/>
          </p:nvPr>
        </p:nvSpPr>
        <p:spPr>
          <a:xfrm>
            <a:off x="754380" y="1861073"/>
            <a:ext cx="8549640" cy="5669279"/>
          </a:xfrm>
        </p:spPr>
        <p:txBody>
          <a:bodyPr/>
          <a:lstStyle/>
          <a:p>
            <a:pPr eaLnBrk="1" hangingPunct="1">
              <a:lnSpc>
                <a:spcPct val="80000"/>
              </a:lnSpc>
              <a:spcBef>
                <a:spcPts val="669"/>
              </a:spcBef>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700" dirty="0"/>
              <a:t>16-bit </a:t>
            </a:r>
            <a:r>
              <a:rPr lang="en-GB" sz="2700" b="1" dirty="0" err="1" smtClean="0">
                <a:latin typeface="Courier New" pitchFamily="49" charset="0"/>
              </a:rPr>
              <a:t>RcvWindow</a:t>
            </a:r>
            <a:r>
              <a:rPr lang="en-GB" sz="2700" b="1" dirty="0" smtClean="0">
                <a:latin typeface="Courier New" pitchFamily="49" charset="0"/>
              </a:rPr>
              <a:t> </a:t>
            </a:r>
            <a:r>
              <a:rPr lang="en-GB" sz="2700" dirty="0"/>
              <a:t>= 64kbytes</a:t>
            </a:r>
          </a:p>
          <a:p>
            <a:pPr eaLnBrk="1" hangingPunct="1">
              <a:lnSpc>
                <a:spcPct val="60000"/>
              </a:lnSpc>
              <a:spcBef>
                <a:spcPts val="669"/>
              </a:spcBef>
              <a:buNone/>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endParaRPr lang="en-GB" sz="2700" b="1" dirty="0">
              <a:latin typeface="Courier New" pitchFamily="49" charset="0"/>
            </a:endParaRPr>
          </a:p>
          <a:p>
            <a:pPr eaLnBrk="1" hangingPunct="1">
              <a:lnSpc>
                <a:spcPct val="80000"/>
              </a:lnSpc>
              <a:spcBef>
                <a:spcPts val="557"/>
              </a:spcBef>
              <a:buNone/>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200" dirty="0"/>
              <a:t>			</a:t>
            </a:r>
            <a:r>
              <a:rPr lang="en-GB" sz="2200" dirty="0" smtClean="0"/>
              <a:t>Bandwidth</a:t>
            </a:r>
            <a:r>
              <a:rPr lang="en-GB" sz="2200" dirty="0"/>
              <a:t>		</a:t>
            </a:r>
            <a:r>
              <a:rPr lang="en-GB" sz="2200" dirty="0" smtClean="0"/>
              <a:t>	</a:t>
            </a:r>
            <a:r>
              <a:rPr lang="en-GB" sz="2200" dirty="0"/>
              <a:t>	</a:t>
            </a:r>
            <a:r>
              <a:rPr lang="en-GB" sz="2200" b="1" dirty="0"/>
              <a:t>Delay x Bandwidth Product</a:t>
            </a:r>
          </a:p>
          <a:p>
            <a:pPr eaLnBrk="1" hangingPunct="1">
              <a:lnSpc>
                <a:spcPct val="80000"/>
              </a:lnSpc>
              <a:spcBef>
                <a:spcPts val="557"/>
              </a:spcBef>
              <a:buNone/>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200" dirty="0"/>
              <a:t>			</a:t>
            </a:r>
            <a:r>
              <a:rPr lang="en-GB" sz="2200" dirty="0" smtClean="0"/>
              <a:t>T1 </a:t>
            </a:r>
            <a:r>
              <a:rPr lang="en-GB" sz="2200" dirty="0"/>
              <a:t>(1.5 Mbps)		</a:t>
            </a:r>
            <a:r>
              <a:rPr lang="en-GB" sz="2200" dirty="0" smtClean="0"/>
              <a:t>	18KB</a:t>
            </a:r>
            <a:endParaRPr lang="en-GB" sz="2200" dirty="0"/>
          </a:p>
          <a:p>
            <a:pPr eaLnBrk="1" hangingPunct="1">
              <a:lnSpc>
                <a:spcPct val="80000"/>
              </a:lnSpc>
              <a:spcBef>
                <a:spcPts val="557"/>
              </a:spcBef>
              <a:buNone/>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200" dirty="0"/>
              <a:t>			</a:t>
            </a:r>
            <a:r>
              <a:rPr lang="en-GB" sz="2200" dirty="0" smtClean="0"/>
              <a:t>Ethernet </a:t>
            </a:r>
            <a:r>
              <a:rPr lang="en-GB" sz="2200" dirty="0"/>
              <a:t>(10 Mbps)	</a:t>
            </a:r>
            <a:r>
              <a:rPr lang="en-GB" sz="2200" dirty="0">
                <a:solidFill>
                  <a:srgbClr val="FF0000"/>
                </a:solidFill>
              </a:rPr>
              <a:t>122KB</a:t>
            </a:r>
          </a:p>
          <a:p>
            <a:pPr eaLnBrk="1" hangingPunct="1">
              <a:lnSpc>
                <a:spcPct val="80000"/>
              </a:lnSpc>
              <a:spcBef>
                <a:spcPts val="557"/>
              </a:spcBef>
              <a:buNone/>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200" dirty="0"/>
              <a:t>			</a:t>
            </a:r>
            <a:r>
              <a:rPr lang="en-GB" sz="2200" dirty="0" smtClean="0"/>
              <a:t>T3 </a:t>
            </a:r>
            <a:r>
              <a:rPr lang="en-GB" sz="2200" dirty="0"/>
              <a:t>(45 Mbps)		</a:t>
            </a:r>
            <a:r>
              <a:rPr lang="en-GB" sz="2200" dirty="0" smtClean="0"/>
              <a:t>	</a:t>
            </a:r>
            <a:r>
              <a:rPr lang="en-GB" sz="2200" dirty="0" smtClean="0">
                <a:solidFill>
                  <a:srgbClr val="FF0000"/>
                </a:solidFill>
              </a:rPr>
              <a:t>549KB</a:t>
            </a:r>
            <a:endParaRPr lang="en-GB" sz="2200" dirty="0">
              <a:solidFill>
                <a:srgbClr val="FF0000"/>
              </a:solidFill>
            </a:endParaRPr>
          </a:p>
          <a:p>
            <a:pPr eaLnBrk="1" hangingPunct="1">
              <a:lnSpc>
                <a:spcPct val="80000"/>
              </a:lnSpc>
              <a:spcBef>
                <a:spcPts val="557"/>
              </a:spcBef>
              <a:buNone/>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200" dirty="0"/>
              <a:t>			</a:t>
            </a:r>
            <a:r>
              <a:rPr lang="en-GB" sz="2200" dirty="0" smtClean="0"/>
              <a:t>FDDI </a:t>
            </a:r>
            <a:r>
              <a:rPr lang="en-GB" sz="2200" dirty="0"/>
              <a:t>(100 Mbps)	</a:t>
            </a:r>
            <a:r>
              <a:rPr lang="en-GB" sz="2200" dirty="0" smtClean="0"/>
              <a:t>	</a:t>
            </a:r>
            <a:r>
              <a:rPr lang="en-GB" sz="2200" dirty="0" smtClean="0">
                <a:solidFill>
                  <a:srgbClr val="FF0000"/>
                </a:solidFill>
              </a:rPr>
              <a:t>1.2MB</a:t>
            </a:r>
            <a:endParaRPr lang="en-GB" sz="2200" dirty="0">
              <a:solidFill>
                <a:srgbClr val="FF0000"/>
              </a:solidFill>
            </a:endParaRPr>
          </a:p>
          <a:p>
            <a:pPr eaLnBrk="1" hangingPunct="1">
              <a:lnSpc>
                <a:spcPct val="80000"/>
              </a:lnSpc>
              <a:spcBef>
                <a:spcPts val="557"/>
              </a:spcBef>
              <a:buNone/>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200" dirty="0"/>
              <a:t>			</a:t>
            </a:r>
            <a:r>
              <a:rPr lang="en-GB" sz="2200" dirty="0" smtClean="0"/>
              <a:t>STS-3 </a:t>
            </a:r>
            <a:r>
              <a:rPr lang="en-GB" sz="2200" dirty="0"/>
              <a:t>(155 Mbps)	</a:t>
            </a:r>
            <a:r>
              <a:rPr lang="en-GB" sz="2200" dirty="0">
                <a:solidFill>
                  <a:srgbClr val="FF0000"/>
                </a:solidFill>
              </a:rPr>
              <a:t>1.8MB</a:t>
            </a:r>
          </a:p>
          <a:p>
            <a:pPr eaLnBrk="1" hangingPunct="1">
              <a:lnSpc>
                <a:spcPct val="80000"/>
              </a:lnSpc>
              <a:spcBef>
                <a:spcPts val="557"/>
              </a:spcBef>
              <a:buNone/>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200" dirty="0"/>
              <a:t>			</a:t>
            </a:r>
            <a:r>
              <a:rPr lang="en-GB" sz="2200" dirty="0" smtClean="0"/>
              <a:t>STS-12 </a:t>
            </a:r>
            <a:r>
              <a:rPr lang="en-GB" sz="2200" dirty="0"/>
              <a:t>(622 Mbps)	</a:t>
            </a:r>
            <a:r>
              <a:rPr lang="en-GB" sz="2200" dirty="0">
                <a:solidFill>
                  <a:srgbClr val="FF0000"/>
                </a:solidFill>
              </a:rPr>
              <a:t>7.4MB</a:t>
            </a:r>
          </a:p>
          <a:p>
            <a:pPr eaLnBrk="1" hangingPunct="1">
              <a:lnSpc>
                <a:spcPct val="80000"/>
              </a:lnSpc>
              <a:spcBef>
                <a:spcPts val="557"/>
              </a:spcBef>
              <a:buNone/>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200" dirty="0"/>
              <a:t>			</a:t>
            </a:r>
            <a:r>
              <a:rPr lang="en-GB" sz="2200" dirty="0" smtClean="0"/>
              <a:t>STS-24 </a:t>
            </a:r>
            <a:r>
              <a:rPr lang="en-GB" sz="2200" dirty="0"/>
              <a:t>(1.2 </a:t>
            </a:r>
            <a:r>
              <a:rPr lang="en-GB" sz="2200" dirty="0" err="1"/>
              <a:t>Gbps</a:t>
            </a:r>
            <a:r>
              <a:rPr lang="en-GB" sz="2200" dirty="0"/>
              <a:t>)	</a:t>
            </a:r>
            <a:r>
              <a:rPr lang="en-GB" sz="2200" dirty="0">
                <a:solidFill>
                  <a:srgbClr val="FF0000"/>
                </a:solidFill>
              </a:rPr>
              <a:t>14.8MB</a:t>
            </a:r>
          </a:p>
          <a:p>
            <a:pPr eaLnBrk="1" hangingPunct="1">
              <a:lnSpc>
                <a:spcPct val="50000"/>
              </a:lnSpc>
              <a:spcBef>
                <a:spcPts val="669"/>
              </a:spcBef>
              <a:buClr>
                <a:srgbClr val="FF0000"/>
              </a:buClr>
              <a:buNone/>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endParaRPr lang="en-GB" sz="2700" dirty="0">
              <a:solidFill>
                <a:srgbClr val="FF0000"/>
              </a:solidFill>
            </a:endParaRPr>
          </a:p>
          <a:p>
            <a:pPr eaLnBrk="1" hangingPunct="1">
              <a:lnSpc>
                <a:spcPct val="80000"/>
              </a:lnSpc>
              <a:spcBef>
                <a:spcPts val="669"/>
              </a:spcBef>
              <a:buNone/>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700" b="1" dirty="0"/>
              <a:t>      </a:t>
            </a:r>
            <a:r>
              <a:rPr lang="en-GB" sz="2400" b="1" dirty="0" smtClean="0"/>
              <a:t> </a:t>
            </a:r>
            <a:r>
              <a:rPr lang="en-GB" sz="2400" b="1" dirty="0"/>
              <a:t>assuming 100ms </a:t>
            </a:r>
            <a:r>
              <a:rPr lang="en-GB" sz="2400" b="1" dirty="0" smtClean="0"/>
              <a:t>RTT</a:t>
            </a:r>
          </a:p>
          <a:p>
            <a:pPr indent="0" eaLnBrk="1" hangingPunct="1">
              <a:lnSpc>
                <a:spcPct val="80000"/>
              </a:lnSpc>
              <a:spcBef>
                <a:spcPts val="669"/>
              </a:spcBef>
              <a:buNone/>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400" dirty="0" smtClean="0"/>
              <a:t>Things improve by a factor 10 if RTT is 10ms instead, but we still quickly have a problem</a:t>
            </a:r>
          </a:p>
          <a:p>
            <a:pPr indent="0" eaLnBrk="1" hangingPunct="1">
              <a:lnSpc>
                <a:spcPct val="80000"/>
              </a:lnSpc>
              <a:spcBef>
                <a:spcPts val="669"/>
              </a:spcBef>
              <a:buNone/>
              <a:tabLst>
                <a:tab pos="505875" algn="l"/>
                <a:tab pos="1015287" algn="l"/>
                <a:tab pos="1524699" algn="l"/>
                <a:tab pos="2034111" algn="l"/>
                <a:tab pos="2543524" algn="l"/>
                <a:tab pos="3052936" algn="l"/>
                <a:tab pos="3562348" algn="l"/>
                <a:tab pos="4071760" algn="l"/>
                <a:tab pos="4581173" algn="l"/>
                <a:tab pos="5090585" algn="l"/>
                <a:tab pos="5599997" algn="l"/>
                <a:tab pos="6109409" algn="l"/>
                <a:tab pos="6618822" algn="l"/>
                <a:tab pos="7128234" algn="l"/>
                <a:tab pos="7637646" algn="l"/>
                <a:tab pos="8147058" algn="l"/>
                <a:tab pos="8656470" algn="l"/>
                <a:tab pos="9165883" algn="l"/>
                <a:tab pos="9675295" algn="l"/>
                <a:tab pos="10184707" algn="l"/>
              </a:tabLst>
            </a:pPr>
            <a:r>
              <a:rPr lang="en-GB" sz="2400" dirty="0" smtClean="0"/>
              <a:t>TCP allows negotiation of window scaling through TCP options</a:t>
            </a:r>
            <a:endParaRPr lang="en-GB" sz="2400" dirty="0"/>
          </a:p>
        </p:txBody>
      </p:sp>
      <p:sp>
        <p:nvSpPr>
          <p:cNvPr id="45062" name="Line 3"/>
          <p:cNvSpPr>
            <a:spLocks noChangeShapeType="1"/>
          </p:cNvSpPr>
          <p:nvPr/>
        </p:nvSpPr>
        <p:spPr bwMode="auto">
          <a:xfrm>
            <a:off x="1809115" y="2955185"/>
            <a:ext cx="6949440" cy="1799"/>
          </a:xfrm>
          <a:prstGeom prst="line">
            <a:avLst/>
          </a:prstGeom>
          <a:noFill/>
          <a:ln w="9360">
            <a:solidFill>
              <a:srgbClr val="000000"/>
            </a:solidFill>
            <a:miter lim="800000"/>
            <a:headEnd/>
            <a:tailEnd/>
          </a:ln>
        </p:spPr>
        <p:txBody>
          <a:bodyPr lIns="101882" tIns="50941" rIns="101882" bIns="50941"/>
          <a:lstStyle/>
          <a:p>
            <a:endParaRPr lang="en-US"/>
          </a:p>
        </p:txBody>
      </p:sp>
      <p:sp>
        <p:nvSpPr>
          <p:cNvPr id="45063" name="Line 4"/>
          <p:cNvSpPr>
            <a:spLocks noChangeShapeType="1"/>
          </p:cNvSpPr>
          <p:nvPr/>
        </p:nvSpPr>
        <p:spPr bwMode="auto">
          <a:xfrm>
            <a:off x="1809115" y="3300625"/>
            <a:ext cx="6949440" cy="1799"/>
          </a:xfrm>
          <a:prstGeom prst="line">
            <a:avLst/>
          </a:prstGeom>
          <a:noFill/>
          <a:ln w="9360">
            <a:solidFill>
              <a:srgbClr val="000000"/>
            </a:solidFill>
            <a:miter lim="800000"/>
            <a:headEnd/>
            <a:tailEnd/>
          </a:ln>
        </p:spPr>
        <p:txBody>
          <a:bodyPr lIns="101882" tIns="50941" rIns="101882" bIns="50941"/>
          <a:lstStyle/>
          <a:p>
            <a:endParaRPr lang="en-US"/>
          </a:p>
        </p:txBody>
      </p:sp>
      <p:sp>
        <p:nvSpPr>
          <p:cNvPr id="45064" name="Line 5"/>
          <p:cNvSpPr>
            <a:spLocks noChangeShapeType="1"/>
          </p:cNvSpPr>
          <p:nvPr/>
        </p:nvSpPr>
        <p:spPr bwMode="auto">
          <a:xfrm>
            <a:off x="1809115" y="5794905"/>
            <a:ext cx="6949440" cy="1799"/>
          </a:xfrm>
          <a:prstGeom prst="line">
            <a:avLst/>
          </a:prstGeom>
          <a:noFill/>
          <a:ln w="9360">
            <a:solidFill>
              <a:srgbClr val="000000"/>
            </a:solidFill>
            <a:miter lim="800000"/>
            <a:headEnd/>
            <a:tailEnd/>
          </a:ln>
        </p:spPr>
        <p:txBody>
          <a:bodyPr lIns="101882" tIns="50941" rIns="101882" bIns="50941"/>
          <a:lstStyle/>
          <a:p>
            <a:endParaRPr lang="en-US"/>
          </a:p>
        </p:txBody>
      </p:sp>
      <p:sp>
        <p:nvSpPr>
          <p:cNvPr id="45065" name="Line 6"/>
          <p:cNvSpPr>
            <a:spLocks noChangeShapeType="1"/>
          </p:cNvSpPr>
          <p:nvPr/>
        </p:nvSpPr>
        <p:spPr bwMode="auto">
          <a:xfrm>
            <a:off x="4803935" y="2955185"/>
            <a:ext cx="1746" cy="2834640"/>
          </a:xfrm>
          <a:prstGeom prst="line">
            <a:avLst/>
          </a:prstGeom>
          <a:noFill/>
          <a:ln w="9360">
            <a:solidFill>
              <a:srgbClr val="000000"/>
            </a:solidFill>
            <a:miter lim="800000"/>
            <a:headEnd/>
            <a:tailEnd/>
          </a:ln>
        </p:spPr>
        <p:txBody>
          <a:bodyPr lIns="101882" tIns="50941" rIns="101882" bIns="50941"/>
          <a:lstStyle/>
          <a:p>
            <a:endParaRPr lang="en-US"/>
          </a:p>
        </p:txBody>
      </p:sp>
      <p:sp>
        <p:nvSpPr>
          <p:cNvPr id="2" name="Slide Number Placeholder 1"/>
          <p:cNvSpPr>
            <a:spLocks noGrp="1"/>
          </p:cNvSpPr>
          <p:nvPr>
            <p:ph type="sldNum" sz="quarter" idx="10"/>
          </p:nvPr>
        </p:nvSpPr>
        <p:spPr/>
        <p:txBody>
          <a:bodyPr/>
          <a:lstStyle/>
          <a:p>
            <a:fld id="{3D3B5F21-1A54-0B47-ADF7-1313D7E1CAF8}" type="slidenum">
              <a:rPr lang="en-US" smtClean="0"/>
              <a:pPr/>
              <a:t>8</a:t>
            </a:fld>
            <a:endParaRPr lang="en-US"/>
          </a:p>
        </p:txBody>
      </p:sp>
    </p:spTree>
    <p:extLst>
      <p:ext uri="{BB962C8B-B14F-4D97-AF65-F5344CB8AC3E}">
        <p14:creationId xmlns="" xmlns:p14="http://schemas.microsoft.com/office/powerpoint/2010/main" val="340934090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a:lstStyle/>
          <a:p>
            <a:r>
              <a:rPr lang="en-US" dirty="0"/>
              <a:t>Principles of Congestion Control</a:t>
            </a:r>
          </a:p>
        </p:txBody>
      </p:sp>
      <p:sp>
        <p:nvSpPr>
          <p:cNvPr id="200707" name="Rectangle 3"/>
          <p:cNvSpPr>
            <a:spLocks noGrp="1" noChangeArrowheads="1"/>
          </p:cNvSpPr>
          <p:nvPr>
            <p:ph type="body" sz="half" idx="1"/>
          </p:nvPr>
        </p:nvSpPr>
        <p:spPr>
          <a:xfrm>
            <a:off x="38484" y="1967502"/>
            <a:ext cx="9968604" cy="5804898"/>
          </a:xfrm>
        </p:spPr>
        <p:txBody>
          <a:bodyPr/>
          <a:lstStyle/>
          <a:p>
            <a:r>
              <a:rPr lang="en-US" sz="2700" dirty="0" smtClean="0"/>
              <a:t>What is meant by congestion?</a:t>
            </a:r>
          </a:p>
          <a:p>
            <a:pPr lvl="1"/>
            <a:r>
              <a:rPr lang="en-US" sz="2200" dirty="0" smtClean="0"/>
              <a:t>the </a:t>
            </a:r>
            <a:r>
              <a:rPr lang="en-US" sz="2200" dirty="0" smtClean="0"/>
              <a:t>amount of traffic arriving at a network link exceeds the link rate for an “excessive time period</a:t>
            </a:r>
            <a:r>
              <a:rPr lang="en-US" sz="2200" dirty="0" smtClean="0"/>
              <a:t>” (over-runs the buffer)</a:t>
            </a:r>
            <a:endParaRPr lang="en-US" sz="2200" dirty="0" smtClean="0"/>
          </a:p>
          <a:p>
            <a:pPr lvl="1"/>
            <a:r>
              <a:rPr lang="en-US" sz="2200" dirty="0" smtClean="0"/>
              <a:t>caused by sources </a:t>
            </a:r>
            <a:r>
              <a:rPr lang="en-US" sz="2200" dirty="0"/>
              <a:t>sending too much </a:t>
            </a:r>
            <a:r>
              <a:rPr lang="en-US" sz="2200" dirty="0" smtClean="0"/>
              <a:t>data for the </a:t>
            </a:r>
            <a:r>
              <a:rPr lang="en-US" sz="2200" i="1" dirty="0" smtClean="0">
                <a:solidFill>
                  <a:srgbClr val="000099"/>
                </a:solidFill>
              </a:rPr>
              <a:t>link </a:t>
            </a:r>
            <a:r>
              <a:rPr lang="en-US" sz="2200" dirty="0" smtClean="0"/>
              <a:t>to handle</a:t>
            </a:r>
          </a:p>
          <a:p>
            <a:pPr lvl="2"/>
            <a:r>
              <a:rPr lang="en-US" dirty="0" smtClean="0"/>
              <a:t>note that it’s the network that is limiting the traffic flow in this case, not the receiver</a:t>
            </a:r>
          </a:p>
          <a:p>
            <a:pPr lvl="1"/>
            <a:r>
              <a:rPr lang="en-US" sz="2200" dirty="0" smtClean="0"/>
              <a:t>causes </a:t>
            </a:r>
            <a:r>
              <a:rPr lang="en-US" sz="2200" dirty="0" smtClean="0"/>
              <a:t>router queues to fill up and overflow</a:t>
            </a:r>
          </a:p>
          <a:p>
            <a:r>
              <a:rPr lang="en-US" sz="2700" dirty="0" smtClean="0"/>
              <a:t>Consequences </a:t>
            </a:r>
            <a:r>
              <a:rPr lang="en-US" sz="2700" b="1" dirty="0" smtClean="0"/>
              <a:t>(Why is congestion bad?)</a:t>
            </a:r>
            <a:endParaRPr lang="en-US" sz="2700" dirty="0" smtClean="0"/>
          </a:p>
          <a:p>
            <a:pPr lvl="1"/>
            <a:r>
              <a:rPr lang="en-US" sz="2200" dirty="0" smtClean="0"/>
              <a:t>packets get lost at routers</a:t>
            </a:r>
          </a:p>
          <a:p>
            <a:pPr lvl="1"/>
            <a:r>
              <a:rPr lang="en-US" sz="2200" dirty="0" smtClean="0"/>
              <a:t>network delays get large</a:t>
            </a:r>
          </a:p>
          <a:p>
            <a:pPr lvl="1"/>
            <a:r>
              <a:rPr lang="en-US" sz="2200" u="sng" dirty="0" smtClean="0"/>
              <a:t>network throughput can actually drop as load increases</a:t>
            </a:r>
          </a:p>
          <a:p>
            <a:pPr lvl="2"/>
            <a:r>
              <a:rPr lang="en-US" dirty="0" smtClean="0"/>
              <a:t>this happens because packets may be dropped after passing through several routers, wasting the capacity of “upstream” links</a:t>
            </a:r>
          </a:p>
          <a:p>
            <a:pPr lvl="2"/>
            <a:r>
              <a:rPr lang="en-US" dirty="0" smtClean="0"/>
              <a:t>since some network effort is wasted, throughput drops below peak</a:t>
            </a:r>
          </a:p>
          <a:p>
            <a:endParaRPr lang="en-US" sz="2200" dirty="0"/>
          </a:p>
        </p:txBody>
      </p:sp>
      <p:sp>
        <p:nvSpPr>
          <p:cNvPr id="2" name="Slide Number Placeholder 1"/>
          <p:cNvSpPr>
            <a:spLocks noGrp="1"/>
          </p:cNvSpPr>
          <p:nvPr>
            <p:ph type="sldNum" sz="quarter" idx="10"/>
          </p:nvPr>
        </p:nvSpPr>
        <p:spPr/>
        <p:txBody>
          <a:bodyPr/>
          <a:lstStyle/>
          <a:p>
            <a:fld id="{3D3B5F21-1A54-0B47-ADF7-1313D7E1CAF8}"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Blank Presentation">
  <a:themeElements>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lnDef>
  </a:objectDefaults>
  <a:extraClrSchemeLst>
    <a:extraClrScheme>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c:\winapps\msoffice\powerpnt\template\clrovrhd\dbllinec.ppt</Template>
  <TotalTime>80152814</TotalTime>
  <Pages>9</Pages>
  <Words>2673</Words>
  <Application>Microsoft Office PowerPoint</Application>
  <PresentationFormat>Custom</PresentationFormat>
  <Paragraphs>468</Paragraphs>
  <Slides>32</Slides>
  <Notes>32</Notes>
  <HiddenSlides>0</HiddenSlides>
  <MMClips>0</MMClips>
  <ScaleCrop>false</ScaleCrop>
  <HeadingPairs>
    <vt:vector size="6" baseType="variant">
      <vt:variant>
        <vt:lpstr>Theme</vt:lpstr>
      </vt:variant>
      <vt:variant>
        <vt:i4>2</vt:i4>
      </vt:variant>
      <vt:variant>
        <vt:lpstr>Embedded OLE Servers</vt:lpstr>
      </vt:variant>
      <vt:variant>
        <vt:i4>3</vt:i4>
      </vt:variant>
      <vt:variant>
        <vt:lpstr>Slide Titles</vt:lpstr>
      </vt:variant>
      <vt:variant>
        <vt:i4>32</vt:i4>
      </vt:variant>
    </vt:vector>
  </HeadingPairs>
  <TitlesOfParts>
    <vt:vector size="37" baseType="lpstr">
      <vt:lpstr>1_Blank Presentation</vt:lpstr>
      <vt:lpstr>Blank Presentation</vt:lpstr>
      <vt:lpstr>VISIO</vt:lpstr>
      <vt:lpstr>Equation</vt:lpstr>
      <vt:lpstr>Worksheet</vt:lpstr>
      <vt:lpstr>12. TCP Flow Control and  Congestion Control – Part 1</vt:lpstr>
      <vt:lpstr>TCP Flow Control</vt:lpstr>
      <vt:lpstr>How TCP Flow Control Works</vt:lpstr>
      <vt:lpstr>Silly Window Syndrome</vt:lpstr>
      <vt:lpstr>Silly Window Syndrome Solutions</vt:lpstr>
      <vt:lpstr>Nagle’s Algorithm</vt:lpstr>
      <vt:lpstr>Protection Against Wrap Around</vt:lpstr>
      <vt:lpstr>Keeping the Pipe Full</vt:lpstr>
      <vt:lpstr>Principles of Congestion Control</vt:lpstr>
      <vt:lpstr>Congestion Scenario 1 </vt:lpstr>
      <vt:lpstr>Congestion Scenario 2 </vt:lpstr>
      <vt:lpstr>Congestion Scenario 2a</vt:lpstr>
      <vt:lpstr>Congestion Scenario 2b</vt:lpstr>
      <vt:lpstr>Congestion Scenario 2c</vt:lpstr>
      <vt:lpstr>Congestion Scenario 3 </vt:lpstr>
      <vt:lpstr>Congestion Scenario 3 </vt:lpstr>
      <vt:lpstr>Congestion Control Options</vt:lpstr>
      <vt:lpstr>TCP Congestion Control Big Picture</vt:lpstr>
      <vt:lpstr>AIMD:  Additive Increase</vt:lpstr>
      <vt:lpstr>AIMD:  Multiplicative Decrease</vt:lpstr>
      <vt:lpstr>Basic AIMD Behavior</vt:lpstr>
      <vt:lpstr>Slide 22</vt:lpstr>
      <vt:lpstr>TCP Evolution (2 connections – same RTT) 100Mbps Link, small buffer - 80Mbps/20Mpbs initial shares</vt:lpstr>
      <vt:lpstr>TCP Evolution (2 connections – same RTT)</vt:lpstr>
      <vt:lpstr>TCP Evolution (2 connections – different RTT) 100Mbps Link, small buffer - 80Mbps/20Mpbs initial shares</vt:lpstr>
      <vt:lpstr>Simulation for Large and Small Buffers</vt:lpstr>
      <vt:lpstr>Exercise</vt:lpstr>
      <vt:lpstr>Exercise</vt:lpstr>
      <vt:lpstr>Exercises</vt:lpstr>
      <vt:lpstr>Exercises</vt:lpstr>
      <vt:lpstr>Exercises</vt:lpstr>
      <vt:lpstr>Exercises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in ATM Network Control</dc:title>
  <dc:creator>Guerin</dc:creator>
  <cp:lastModifiedBy>Roch Guerin</cp:lastModifiedBy>
  <cp:revision>1007</cp:revision>
  <cp:lastPrinted>2013-10-17T18:56:00Z</cp:lastPrinted>
  <dcterms:created xsi:type="dcterms:W3CDTF">2013-06-28T18:00:13Z</dcterms:created>
  <dcterms:modified xsi:type="dcterms:W3CDTF">2017-10-09T16:43:34Z</dcterms:modified>
</cp:coreProperties>
</file>