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B93F9C-7858-4562-8C9E-FF531932FB14}" type="datetimeFigureOut">
              <a:rPr lang="en-US" smtClean="0"/>
              <a:t>7/16/2014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40157E-06DE-445C-8983-8F9155A5A5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65842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B93F9C-7858-4562-8C9E-FF531932FB14}" type="datetimeFigureOut">
              <a:rPr lang="en-US" smtClean="0"/>
              <a:t>7/16/2014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40157E-06DE-445C-8983-8F9155A5A5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61690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B93F9C-7858-4562-8C9E-FF531932FB14}" type="datetimeFigureOut">
              <a:rPr lang="en-US" smtClean="0"/>
              <a:t>7/16/2014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40157E-06DE-445C-8983-8F9155A5A5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79036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B93F9C-7858-4562-8C9E-FF531932FB14}" type="datetimeFigureOut">
              <a:rPr lang="en-US" smtClean="0"/>
              <a:t>7/16/2014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40157E-06DE-445C-8983-8F9155A5A5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59374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B93F9C-7858-4562-8C9E-FF531932FB14}" type="datetimeFigureOut">
              <a:rPr lang="en-US" smtClean="0"/>
              <a:t>7/16/2014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40157E-06DE-445C-8983-8F9155A5A5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58899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B93F9C-7858-4562-8C9E-FF531932FB14}" type="datetimeFigureOut">
              <a:rPr lang="en-US" smtClean="0"/>
              <a:t>7/16/2014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40157E-06DE-445C-8983-8F9155A5A5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51287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B93F9C-7858-4562-8C9E-FF531932FB14}" type="datetimeFigureOut">
              <a:rPr lang="en-US" smtClean="0"/>
              <a:t>7/16/2014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40157E-06DE-445C-8983-8F9155A5A5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00703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B93F9C-7858-4562-8C9E-FF531932FB14}" type="datetimeFigureOut">
              <a:rPr lang="en-US" smtClean="0"/>
              <a:t>7/16/2014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40157E-06DE-445C-8983-8F9155A5A5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48566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B93F9C-7858-4562-8C9E-FF531932FB14}" type="datetimeFigureOut">
              <a:rPr lang="en-US" smtClean="0"/>
              <a:t>7/16/2014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40157E-06DE-445C-8983-8F9155A5A5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86488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B93F9C-7858-4562-8C9E-FF531932FB14}" type="datetimeFigureOut">
              <a:rPr lang="en-US" smtClean="0"/>
              <a:t>7/16/2014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40157E-06DE-445C-8983-8F9155A5A5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17719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B93F9C-7858-4562-8C9E-FF531932FB14}" type="datetimeFigureOut">
              <a:rPr lang="en-US" smtClean="0"/>
              <a:t>7/16/2014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40157E-06DE-445C-8983-8F9155A5A5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7626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B93F9C-7858-4562-8C9E-FF531932FB14}" type="datetimeFigureOut">
              <a:rPr lang="en-US" smtClean="0"/>
              <a:t>7/16/2014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40157E-06DE-445C-8983-8F9155A5A5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58422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08655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Washington University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Bober, Mark</dc:creator>
  <cp:lastModifiedBy>Bober, Mark</cp:lastModifiedBy>
  <cp:revision>1</cp:revision>
  <dcterms:created xsi:type="dcterms:W3CDTF">2014-07-16T20:25:03Z</dcterms:created>
  <dcterms:modified xsi:type="dcterms:W3CDTF">2014-07-16T20:25:10Z</dcterms:modified>
</cp:coreProperties>
</file>