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8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6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0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3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8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2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7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7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93F9C-7858-4562-8C9E-FF531932FB14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0157E-06DE-445C-8983-8F9155A5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4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Washington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Bober, Mark</dc:creator>
  <cp:lastModifiedBy>Bober, Mark</cp:lastModifiedBy>
  <cp:revision>1</cp:revision>
  <dcterms:created xsi:type="dcterms:W3CDTF">2014-07-16T20:25:03Z</dcterms:created>
  <dcterms:modified xsi:type="dcterms:W3CDTF">2014-07-16T20:25:10Z</dcterms:modified>
</cp:coreProperties>
</file>