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18D6-09A5-47BC-95BD-BA3A18A139BD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F0B8-704F-414C-A929-8C255A0ECB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 to </a:t>
            </a:r>
            <a:r>
              <a:rPr lang="en-US" dirty="0" err="1" smtClean="0"/>
              <a:t>DeltaV</a:t>
            </a:r>
            <a:r>
              <a:rPr lang="en-US" dirty="0" smtClean="0"/>
              <a:t> through a remote desktop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7724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This procedure is used to allow the PC that does not have </a:t>
            </a:r>
            <a:r>
              <a:rPr lang="en-US" dirty="0" err="1" smtClean="0"/>
              <a:t>DeltaV</a:t>
            </a:r>
            <a:r>
              <a:rPr lang="en-US" dirty="0" smtClean="0"/>
              <a:t> programs installed to have access to the </a:t>
            </a:r>
            <a:r>
              <a:rPr lang="en-US" dirty="0" err="1" smtClean="0"/>
              <a:t>DeltaV</a:t>
            </a:r>
            <a:r>
              <a:rPr lang="en-US" dirty="0" smtClean="0"/>
              <a:t> server. Provided it is on the </a:t>
            </a:r>
            <a:r>
              <a:rPr lang="en-US" dirty="0" err="1" smtClean="0"/>
              <a:t>DeltaV</a:t>
            </a:r>
            <a:r>
              <a:rPr lang="en-US" dirty="0" smtClean="0"/>
              <a:t> high speed Ethernet highway.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[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2514600"/>
            <a:ext cx="4674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the Remote Desktop Connection.</a:t>
            </a:r>
          </a:p>
          <a:p>
            <a:r>
              <a:rPr lang="en-US" dirty="0" smtClean="0"/>
              <a:t>Connect to 10.4.0.6 should be shown as Recent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2743200"/>
            <a:ext cx="609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676400" y="2667000"/>
            <a:ext cx="16764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[ag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4724400"/>
            <a:ext cx="384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will have to log in as Administrator.</a:t>
            </a:r>
          </a:p>
          <a:p>
            <a:r>
              <a:rPr lang="en-US" dirty="0" smtClean="0"/>
              <a:t>The password is </a:t>
            </a:r>
            <a:r>
              <a:rPr lang="en-US" dirty="0" err="1" smtClean="0"/>
              <a:t>deltav</a:t>
            </a:r>
            <a:r>
              <a:rPr lang="en-US" dirty="0" smtClean="0"/>
              <a:t> lower case.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67000" y="3200400"/>
            <a:ext cx="1219200" cy="1600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[ag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4343400"/>
            <a:ext cx="334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Takes a few seconds to connect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[ag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410200"/>
            <a:ext cx="5991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Acknowledge the horn message. We don’t do horns in this lab.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[ag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257800"/>
            <a:ext cx="6139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Select the session, we want DPCLSESSION1.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Here we are at the server, we need to enter the password again.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[ag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4724400"/>
            <a:ext cx="297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select Windows Desktop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86000" y="3505200"/>
            <a:ext cx="1828800" cy="1219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[ag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2286000"/>
            <a:ext cx="7772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Here we are, now we have access to all the </a:t>
            </a:r>
            <a:r>
              <a:rPr lang="en-US" sz="2400" dirty="0" err="1" smtClean="0">
                <a:solidFill>
                  <a:schemeClr val="bg1"/>
                </a:solidFill>
              </a:rPr>
              <a:t>DeltaV</a:t>
            </a:r>
            <a:r>
              <a:rPr lang="en-US" sz="2400" dirty="0" smtClean="0">
                <a:solidFill>
                  <a:schemeClr val="bg1"/>
                </a:solidFill>
              </a:rPr>
              <a:t> programs.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[ag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3962400"/>
            <a:ext cx="470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 get out, do a Start then Log Off Administrator.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144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Connect to DeltaV through a remote desktop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Washington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to DeltaV through a remote desktop</dc:title>
  <dc:creator>heider</dc:creator>
  <cp:lastModifiedBy>heider</cp:lastModifiedBy>
  <cp:revision>5</cp:revision>
  <dcterms:created xsi:type="dcterms:W3CDTF">2013-08-08T18:15:33Z</dcterms:created>
  <dcterms:modified xsi:type="dcterms:W3CDTF">2013-08-08T18:32:51Z</dcterms:modified>
</cp:coreProperties>
</file>