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98" r:id="rId4"/>
    <p:sldId id="299" r:id="rId5"/>
    <p:sldId id="300" r:id="rId6"/>
    <p:sldId id="301" r:id="rId7"/>
    <p:sldId id="304" r:id="rId8"/>
    <p:sldId id="306" r:id="rId9"/>
    <p:sldId id="305" r:id="rId10"/>
    <p:sldId id="307" r:id="rId11"/>
    <p:sldId id="310" r:id="rId12"/>
    <p:sldId id="312" r:id="rId13"/>
    <p:sldId id="297" r:id="rId14"/>
    <p:sldId id="3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D1A"/>
    <a:srgbClr val="800000"/>
    <a:srgbClr val="F8C045"/>
    <a:srgbClr val="385D8A"/>
    <a:srgbClr val="47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68726-98B7-47AE-97A7-B17D3666A2CD}" v="321" dt="2021-12-30T02:40:36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88618" autoAdjust="0"/>
  </p:normalViewPr>
  <p:slideViewPr>
    <p:cSldViewPr>
      <p:cViewPr varScale="1">
        <p:scale>
          <a:sx n="76" d="100"/>
          <a:sy n="76" d="100"/>
        </p:scale>
        <p:origin x="792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66F8087D-7A5B-44B8-962E-52650776F11A}"/>
    <pc:docChg chg="undo redo custSel addSld delSld modSld sldOrd">
      <pc:chgData name="Sudvarg, Marion" userId="2bb9b31b-5f3c-4f72-8e1f-41eb276ee9c6" providerId="ADAL" clId="{66F8087D-7A5B-44B8-962E-52650776F11A}" dt="2021-11-29T16:16:34.178" v="767" actId="27636"/>
      <pc:docMkLst>
        <pc:docMk/>
      </pc:docMkLst>
      <pc:sldChg chg="modSp add mod ord">
        <pc:chgData name="Sudvarg, Marion" userId="2bb9b31b-5f3c-4f72-8e1f-41eb276ee9c6" providerId="ADAL" clId="{66F8087D-7A5B-44B8-962E-52650776F11A}" dt="2021-11-29T16:16:34.178" v="767" actId="27636"/>
        <pc:sldMkLst>
          <pc:docMk/>
          <pc:sldMk cId="626981310" sldId="289"/>
        </pc:sldMkLst>
        <pc:spChg chg="mod">
          <ac:chgData name="Sudvarg, Marion" userId="2bb9b31b-5f3c-4f72-8e1f-41eb276ee9c6" providerId="ADAL" clId="{66F8087D-7A5B-44B8-962E-52650776F11A}" dt="2021-11-29T16:11:00.704" v="236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6:34.178" v="767" actId="27636"/>
          <ac:spMkLst>
            <pc:docMk/>
            <pc:sldMk cId="626981310" sldId="289"/>
            <ac:spMk id="3" creationId="{F422ECD2-2065-4ED3-880C-9E2E7E1F7A28}"/>
          </ac:spMkLst>
        </pc:spChg>
      </pc:sldChg>
      <pc:sldChg chg="modSp add del mod">
        <pc:chgData name="Sudvarg, Marion" userId="2bb9b31b-5f3c-4f72-8e1f-41eb276ee9c6" providerId="ADAL" clId="{66F8087D-7A5B-44B8-962E-52650776F11A}" dt="2021-11-29T16:10:51.509" v="220" actId="47"/>
        <pc:sldMkLst>
          <pc:docMk/>
          <pc:sldMk cId="2676482428" sldId="289"/>
        </pc:sldMkLst>
        <pc:spChg chg="mod">
          <ac:chgData name="Sudvarg, Marion" userId="2bb9b31b-5f3c-4f72-8e1f-41eb276ee9c6" providerId="ADAL" clId="{66F8087D-7A5B-44B8-962E-52650776F11A}" dt="2021-11-29T16:09:18.548" v="37" actId="20577"/>
          <ac:spMkLst>
            <pc:docMk/>
            <pc:sldMk cId="2676482428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0:47.640" v="219" actId="20577"/>
          <ac:spMkLst>
            <pc:docMk/>
            <pc:sldMk cId="2676482428" sldId="289"/>
            <ac:spMk id="3" creationId="{F422ECD2-2065-4ED3-880C-9E2E7E1F7A28}"/>
          </ac:spMkLst>
        </pc:spChg>
      </pc:sldChg>
    </pc:docChg>
  </pc:docChgLst>
  <pc:docChgLst>
    <pc:chgData name="Sudvarg, Marion" userId="2bb9b31b-5f3c-4f72-8e1f-41eb276ee9c6" providerId="ADAL" clId="{A4968726-98B7-47AE-97A7-B17D3666A2CD}"/>
    <pc:docChg chg="undo custSel addSld delSld modSld sldOrd modMainMaster">
      <pc:chgData name="Sudvarg, Marion" userId="2bb9b31b-5f3c-4f72-8e1f-41eb276ee9c6" providerId="ADAL" clId="{A4968726-98B7-47AE-97A7-B17D3666A2CD}" dt="2021-12-30T02:40:59.416" v="5692" actId="47"/>
      <pc:docMkLst>
        <pc:docMk/>
      </pc:docMkLst>
      <pc:sldChg chg="modSp mod">
        <pc:chgData name="Sudvarg, Marion" userId="2bb9b31b-5f3c-4f72-8e1f-41eb276ee9c6" providerId="ADAL" clId="{A4968726-98B7-47AE-97A7-B17D3666A2CD}" dt="2021-12-10T02:00:38.934" v="124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A4968726-98B7-47AE-97A7-B17D3666A2CD}" dt="2021-12-01T01:22:23.660" v="28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A4968726-98B7-47AE-97A7-B17D3666A2CD}" dt="2021-12-10T02:00:38.934" v="124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add mod modAnim">
        <pc:chgData name="Sudvarg, Marion" userId="2bb9b31b-5f3c-4f72-8e1f-41eb276ee9c6" providerId="ADAL" clId="{A4968726-98B7-47AE-97A7-B17D3666A2CD}" dt="2021-12-23T00:13:09.553" v="4770" actId="20577"/>
        <pc:sldMkLst>
          <pc:docMk/>
          <pc:sldMk cId="1538183209" sldId="257"/>
        </pc:sldMkLst>
        <pc:spChg chg="mod">
          <ac:chgData name="Sudvarg, Marion" userId="2bb9b31b-5f3c-4f72-8e1f-41eb276ee9c6" providerId="ADAL" clId="{A4968726-98B7-47AE-97A7-B17D3666A2CD}" dt="2021-12-10T01:59:33.533" v="81" actId="207"/>
          <ac:spMkLst>
            <pc:docMk/>
            <pc:sldMk cId="1538183209" sldId="257"/>
            <ac:spMk id="2" creationId="{60FA49E5-95DE-F947-B4DD-4BA04B2F1F7D}"/>
          </ac:spMkLst>
        </pc:spChg>
        <pc:spChg chg="mod">
          <ac:chgData name="Sudvarg, Marion" userId="2bb9b31b-5f3c-4f72-8e1f-41eb276ee9c6" providerId="ADAL" clId="{A4968726-98B7-47AE-97A7-B17D3666A2CD}" dt="2021-12-23T00:13:09.553" v="4770" actId="20577"/>
          <ac:spMkLst>
            <pc:docMk/>
            <pc:sldMk cId="1538183209" sldId="257"/>
            <ac:spMk id="3" creationId="{8B98B878-B891-7749-981E-30780B84C6AB}"/>
          </ac:spMkLst>
        </pc:spChg>
        <pc:spChg chg="mod">
          <ac:chgData name="Sudvarg, Marion" userId="2bb9b31b-5f3c-4f72-8e1f-41eb276ee9c6" providerId="ADAL" clId="{A4968726-98B7-47AE-97A7-B17D3666A2CD}" dt="2021-12-10T01:59:26.501" v="80"/>
          <ac:spMkLst>
            <pc:docMk/>
            <pc:sldMk cId="1538183209" sldId="257"/>
            <ac:spMk id="4" creationId="{A1841DC1-19C3-9643-BA8A-89C5EEE4B0F5}"/>
          </ac:spMkLst>
        </pc:spChg>
      </pc:sldChg>
      <pc:sldChg chg="modSp add mod modAnim">
        <pc:chgData name="Sudvarg, Marion" userId="2bb9b31b-5f3c-4f72-8e1f-41eb276ee9c6" providerId="ADAL" clId="{A4968726-98B7-47AE-97A7-B17D3666A2CD}" dt="2021-12-10T15:06:02.139" v="988"/>
        <pc:sldMkLst>
          <pc:docMk/>
          <pc:sldMk cId="3687823232" sldId="258"/>
        </pc:sldMkLst>
        <pc:spChg chg="mod">
          <ac:chgData name="Sudvarg, Marion" userId="2bb9b31b-5f3c-4f72-8e1f-41eb276ee9c6" providerId="ADAL" clId="{A4968726-98B7-47AE-97A7-B17D3666A2CD}" dt="2021-12-10T01:59:36.886" v="82" actId="207"/>
          <ac:spMkLst>
            <pc:docMk/>
            <pc:sldMk cId="3687823232" sldId="258"/>
            <ac:spMk id="2" creationId="{60FA49E5-95DE-F947-B4DD-4BA04B2F1F7D}"/>
          </ac:spMkLst>
        </pc:spChg>
        <pc:spChg chg="mod">
          <ac:chgData name="Sudvarg, Marion" userId="2bb9b31b-5f3c-4f72-8e1f-41eb276ee9c6" providerId="ADAL" clId="{A4968726-98B7-47AE-97A7-B17D3666A2CD}" dt="2021-12-10T14:48:03.984" v="694" actId="20577"/>
          <ac:spMkLst>
            <pc:docMk/>
            <pc:sldMk cId="3687823232" sldId="258"/>
            <ac:spMk id="3" creationId="{8B98B878-B891-7749-981E-30780B84C6AB}"/>
          </ac:spMkLst>
        </pc:spChg>
        <pc:spChg chg="mod">
          <ac:chgData name="Sudvarg, Marion" userId="2bb9b31b-5f3c-4f72-8e1f-41eb276ee9c6" providerId="ADAL" clId="{A4968726-98B7-47AE-97A7-B17D3666A2CD}" dt="2021-12-10T01:59:26.501" v="80"/>
          <ac:spMkLst>
            <pc:docMk/>
            <pc:sldMk cId="3687823232" sldId="258"/>
            <ac:spMk id="4" creationId="{A1841DC1-19C3-9643-BA8A-89C5EEE4B0F5}"/>
          </ac:spMkLst>
        </pc:spChg>
      </pc:sldChg>
      <pc:sldChg chg="modSp add del mod">
        <pc:chgData name="Sudvarg, Marion" userId="2bb9b31b-5f3c-4f72-8e1f-41eb276ee9c6" providerId="ADAL" clId="{A4968726-98B7-47AE-97A7-B17D3666A2CD}" dt="2021-12-10T02:00:12.243" v="84" actId="47"/>
        <pc:sldMkLst>
          <pc:docMk/>
          <pc:sldMk cId="3206652946" sldId="259"/>
        </pc:sldMkLst>
        <pc:spChg chg="mod">
          <ac:chgData name="Sudvarg, Marion" userId="2bb9b31b-5f3c-4f72-8e1f-41eb276ee9c6" providerId="ADAL" clId="{A4968726-98B7-47AE-97A7-B17D3666A2CD}" dt="2021-12-10T01:59:40.027" v="83" actId="207"/>
          <ac:spMkLst>
            <pc:docMk/>
            <pc:sldMk cId="3206652946" sldId="259"/>
            <ac:spMk id="2" creationId="{60FA49E5-95DE-F947-B4DD-4BA04B2F1F7D}"/>
          </ac:spMkLst>
        </pc:spChg>
        <pc:spChg chg="mod">
          <ac:chgData name="Sudvarg, Marion" userId="2bb9b31b-5f3c-4f72-8e1f-41eb276ee9c6" providerId="ADAL" clId="{A4968726-98B7-47AE-97A7-B17D3666A2CD}" dt="2021-12-10T01:59:26.501" v="80"/>
          <ac:spMkLst>
            <pc:docMk/>
            <pc:sldMk cId="3206652946" sldId="259"/>
            <ac:spMk id="4" creationId="{A1841DC1-19C3-9643-BA8A-89C5EEE4B0F5}"/>
          </ac:spMkLst>
        </pc:spChg>
      </pc:sldChg>
      <pc:sldChg chg="modSp mod modAnim modNotesTx">
        <pc:chgData name="Sudvarg, Marion" userId="2bb9b31b-5f3c-4f72-8e1f-41eb276ee9c6" providerId="ADAL" clId="{A4968726-98B7-47AE-97A7-B17D3666A2CD}" dt="2021-12-14T23:10:21.926" v="4755"/>
        <pc:sldMkLst>
          <pc:docMk/>
          <pc:sldMk cId="3126155543" sldId="277"/>
        </pc:sldMkLst>
        <pc:spChg chg="mod">
          <ac:chgData name="Sudvarg, Marion" userId="2bb9b31b-5f3c-4f72-8e1f-41eb276ee9c6" providerId="ADAL" clId="{A4968726-98B7-47AE-97A7-B17D3666A2CD}" dt="2021-12-10T02:00:20.345" v="94" actId="20577"/>
          <ac:spMkLst>
            <pc:docMk/>
            <pc:sldMk cId="3126155543" sldId="277"/>
            <ac:spMk id="2" creationId="{13BD51B6-4614-4225-A7F5-74EF19DDDB5C}"/>
          </ac:spMkLst>
        </pc:spChg>
        <pc:spChg chg="mod">
          <ac:chgData name="Sudvarg, Marion" userId="2bb9b31b-5f3c-4f72-8e1f-41eb276ee9c6" providerId="ADAL" clId="{A4968726-98B7-47AE-97A7-B17D3666A2CD}" dt="2021-12-14T17:00:45.788" v="3859" actId="20577"/>
          <ac:spMkLst>
            <pc:docMk/>
            <pc:sldMk cId="3126155543" sldId="277"/>
            <ac:spMk id="3" creationId="{F422ECD2-2065-4ED3-880C-9E2E7E1F7A28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3126155543" sldId="277"/>
            <ac:spMk id="5" creationId="{31C2BFD0-2A6F-41F2-92B6-80B19293621F}"/>
          </ac:spMkLst>
        </pc:spChg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52276988" sldId="278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2120140895" sldId="279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4039501433" sldId="280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794000657" sldId="282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1306808360" sldId="286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1048421209" sldId="287"/>
        </pc:sldMkLst>
      </pc:sldChg>
      <pc:sldChg chg="del">
        <pc:chgData name="Sudvarg, Marion" userId="2bb9b31b-5f3c-4f72-8e1f-41eb276ee9c6" providerId="ADAL" clId="{A4968726-98B7-47AE-97A7-B17D3666A2CD}" dt="2021-12-10T03:07:34.670" v="325" actId="47"/>
        <pc:sldMkLst>
          <pc:docMk/>
          <pc:sldMk cId="2844625023" sldId="288"/>
        </pc:sldMkLst>
      </pc:sldChg>
      <pc:sldChg chg="modSp mod">
        <pc:chgData name="Sudvarg, Marion" userId="2bb9b31b-5f3c-4f72-8e1f-41eb276ee9c6" providerId="ADAL" clId="{A4968726-98B7-47AE-97A7-B17D3666A2CD}" dt="2021-12-14T23:10:21.926" v="4755"/>
        <pc:sldMkLst>
          <pc:docMk/>
          <pc:sldMk cId="626981310" sldId="289"/>
        </pc:sldMkLst>
        <pc:spChg chg="mod">
          <ac:chgData name="Sudvarg, Marion" userId="2bb9b31b-5f3c-4f72-8e1f-41eb276ee9c6" providerId="ADAL" clId="{A4968726-98B7-47AE-97A7-B17D3666A2CD}" dt="2021-12-10T03:07:25.623" v="321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A4968726-98B7-47AE-97A7-B17D3666A2CD}" dt="2021-12-10T03:07:30.341" v="324" actId="20577"/>
          <ac:spMkLst>
            <pc:docMk/>
            <pc:sldMk cId="626981310" sldId="289"/>
            <ac:spMk id="3" creationId="{F422ECD2-2065-4ED3-880C-9E2E7E1F7A28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626981310" sldId="289"/>
            <ac:spMk id="5" creationId="{31C2BFD0-2A6F-41F2-92B6-80B19293621F}"/>
          </ac:spMkLst>
        </pc:spChg>
      </pc:sldChg>
      <pc:sldChg chg="new del">
        <pc:chgData name="Sudvarg, Marion" userId="2bb9b31b-5f3c-4f72-8e1f-41eb276ee9c6" providerId="ADAL" clId="{A4968726-98B7-47AE-97A7-B17D3666A2CD}" dt="2021-12-10T02:00:26.149" v="96" actId="47"/>
        <pc:sldMkLst>
          <pc:docMk/>
          <pc:sldMk cId="1973307231" sldId="290"/>
        </pc:sldMkLst>
      </pc:sldChg>
      <pc:sldChg chg="modSp add mod modNotesTx">
        <pc:chgData name="Sudvarg, Marion" userId="2bb9b31b-5f3c-4f72-8e1f-41eb276ee9c6" providerId="ADAL" clId="{A4968726-98B7-47AE-97A7-B17D3666A2CD}" dt="2021-12-30T02:36:40.994" v="5606" actId="6549"/>
        <pc:sldMkLst>
          <pc:docMk/>
          <pc:sldMk cId="3615791430" sldId="290"/>
        </pc:sldMkLst>
        <pc:spChg chg="mod">
          <ac:chgData name="Sudvarg, Marion" userId="2bb9b31b-5f3c-4f72-8e1f-41eb276ee9c6" providerId="ADAL" clId="{A4968726-98B7-47AE-97A7-B17D3666A2CD}" dt="2021-12-10T16:06:31.203" v="2399" actId="1076"/>
          <ac:spMkLst>
            <pc:docMk/>
            <pc:sldMk cId="3615791430" sldId="290"/>
            <ac:spMk id="2" creationId="{13BD51B6-4614-4225-A7F5-74EF19DDDB5C}"/>
          </ac:spMkLst>
        </pc:spChg>
        <pc:spChg chg="mod">
          <ac:chgData name="Sudvarg, Marion" userId="2bb9b31b-5f3c-4f72-8e1f-41eb276ee9c6" providerId="ADAL" clId="{A4968726-98B7-47AE-97A7-B17D3666A2CD}" dt="2021-12-30T02:36:40.994" v="5606" actId="6549"/>
          <ac:spMkLst>
            <pc:docMk/>
            <pc:sldMk cId="3615791430" sldId="290"/>
            <ac:spMk id="3" creationId="{F422ECD2-2065-4ED3-880C-9E2E7E1F7A28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3615791430" sldId="290"/>
            <ac:spMk id="5" creationId="{31C2BFD0-2A6F-41F2-92B6-80B19293621F}"/>
          </ac:spMkLst>
        </pc:spChg>
      </pc:sldChg>
      <pc:sldChg chg="modSp new del mod">
        <pc:chgData name="Sudvarg, Marion" userId="2bb9b31b-5f3c-4f72-8e1f-41eb276ee9c6" providerId="ADAL" clId="{A4968726-98B7-47AE-97A7-B17D3666A2CD}" dt="2021-12-10T14:24:22.389" v="337" actId="2696"/>
        <pc:sldMkLst>
          <pc:docMk/>
          <pc:sldMk cId="370322161" sldId="291"/>
        </pc:sldMkLst>
        <pc:spChg chg="mod">
          <ac:chgData name="Sudvarg, Marion" userId="2bb9b31b-5f3c-4f72-8e1f-41eb276ee9c6" providerId="ADAL" clId="{A4968726-98B7-47AE-97A7-B17D3666A2CD}" dt="2021-12-10T14:23:18.172" v="336" actId="20577"/>
          <ac:spMkLst>
            <pc:docMk/>
            <pc:sldMk cId="370322161" sldId="291"/>
            <ac:spMk id="2" creationId="{8039BCA0-E02B-4BD6-861F-F6292DE9E101}"/>
          </ac:spMkLst>
        </pc:spChg>
      </pc:sldChg>
      <pc:sldChg chg="modSp new del mod ord">
        <pc:chgData name="Sudvarg, Marion" userId="2bb9b31b-5f3c-4f72-8e1f-41eb276ee9c6" providerId="ADAL" clId="{A4968726-98B7-47AE-97A7-B17D3666A2CD}" dt="2021-12-10T14:39:14.144" v="687" actId="2696"/>
        <pc:sldMkLst>
          <pc:docMk/>
          <pc:sldMk cId="1476285319" sldId="291"/>
        </pc:sldMkLst>
        <pc:spChg chg="mod">
          <ac:chgData name="Sudvarg, Marion" userId="2bb9b31b-5f3c-4f72-8e1f-41eb276ee9c6" providerId="ADAL" clId="{A4968726-98B7-47AE-97A7-B17D3666A2CD}" dt="2021-12-10T14:37:09.629" v="686" actId="207"/>
          <ac:spMkLst>
            <pc:docMk/>
            <pc:sldMk cId="1476285319" sldId="291"/>
            <ac:spMk id="2" creationId="{BA36AD1A-2AD7-445C-9417-FF2D4EA42495}"/>
          </ac:spMkLst>
        </pc:spChg>
      </pc:sldChg>
      <pc:sldChg chg="new del">
        <pc:chgData name="Sudvarg, Marion" userId="2bb9b31b-5f3c-4f72-8e1f-41eb276ee9c6" providerId="ADAL" clId="{A4968726-98B7-47AE-97A7-B17D3666A2CD}" dt="2021-12-10T14:49:17.326" v="704" actId="2696"/>
        <pc:sldMkLst>
          <pc:docMk/>
          <pc:sldMk cId="2839870569" sldId="291"/>
        </pc:sldMkLst>
      </pc:sldChg>
      <pc:sldChg chg="modSp new mod">
        <pc:chgData name="Sudvarg, Marion" userId="2bb9b31b-5f3c-4f72-8e1f-41eb276ee9c6" providerId="ADAL" clId="{A4968726-98B7-47AE-97A7-B17D3666A2CD}" dt="2021-12-14T23:10:21.926" v="4755"/>
        <pc:sldMkLst>
          <pc:docMk/>
          <pc:sldMk cId="2398348" sldId="292"/>
        </pc:sldMkLst>
        <pc:spChg chg="mod">
          <ac:chgData name="Sudvarg, Marion" userId="2bb9b31b-5f3c-4f72-8e1f-41eb276ee9c6" providerId="ADAL" clId="{A4968726-98B7-47AE-97A7-B17D3666A2CD}" dt="2021-12-14T22:37:55.593" v="4665" actId="1035"/>
          <ac:spMkLst>
            <pc:docMk/>
            <pc:sldMk cId="2398348" sldId="292"/>
            <ac:spMk id="2" creationId="{ED7940AE-6739-43C8-B424-D08C14BC669B}"/>
          </ac:spMkLst>
        </pc:spChg>
        <pc:spChg chg="mod">
          <ac:chgData name="Sudvarg, Marion" userId="2bb9b31b-5f3c-4f72-8e1f-41eb276ee9c6" providerId="ADAL" clId="{A4968726-98B7-47AE-97A7-B17D3666A2CD}" dt="2021-12-14T22:39:52.074" v="4754" actId="20577"/>
          <ac:spMkLst>
            <pc:docMk/>
            <pc:sldMk cId="2398348" sldId="292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2398348" sldId="292"/>
            <ac:spMk id="5" creationId="{06C7AE92-F3DD-4150-9FA7-1B140CBE253F}"/>
          </ac:spMkLst>
        </pc:spChg>
      </pc:sldChg>
      <pc:sldChg chg="addSp delSp modSp add mod ord modAnim modNotesTx">
        <pc:chgData name="Sudvarg, Marion" userId="2bb9b31b-5f3c-4f72-8e1f-41eb276ee9c6" providerId="ADAL" clId="{A4968726-98B7-47AE-97A7-B17D3666A2CD}" dt="2021-12-14T23:10:21.926" v="4755"/>
        <pc:sldMkLst>
          <pc:docMk/>
          <pc:sldMk cId="3787065467" sldId="293"/>
        </pc:sldMkLst>
        <pc:spChg chg="mod">
          <ac:chgData name="Sudvarg, Marion" userId="2bb9b31b-5f3c-4f72-8e1f-41eb276ee9c6" providerId="ADAL" clId="{A4968726-98B7-47AE-97A7-B17D3666A2CD}" dt="2021-12-10T15:56:59.575" v="2227" actId="27636"/>
          <ac:spMkLst>
            <pc:docMk/>
            <pc:sldMk cId="3787065467" sldId="293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3787065467" sldId="293"/>
            <ac:spMk id="5" creationId="{06C7AE92-F3DD-4150-9FA7-1B140CBE253F}"/>
          </ac:spMkLst>
        </pc:spChg>
        <pc:spChg chg="add del mod">
          <ac:chgData name="Sudvarg, Marion" userId="2bb9b31b-5f3c-4f72-8e1f-41eb276ee9c6" providerId="ADAL" clId="{A4968726-98B7-47AE-97A7-B17D3666A2CD}" dt="2021-12-10T15:46:27.145" v="2209" actId="767"/>
          <ac:spMkLst>
            <pc:docMk/>
            <pc:sldMk cId="3787065467" sldId="293"/>
            <ac:spMk id="6" creationId="{E23152B3-5A94-480B-BB92-2C0F6020C331}"/>
          </ac:spMkLst>
        </pc:spChg>
        <pc:spChg chg="add mod">
          <ac:chgData name="Sudvarg, Marion" userId="2bb9b31b-5f3c-4f72-8e1f-41eb276ee9c6" providerId="ADAL" clId="{A4968726-98B7-47AE-97A7-B17D3666A2CD}" dt="2021-12-10T15:58:51.451" v="2252" actId="164"/>
          <ac:spMkLst>
            <pc:docMk/>
            <pc:sldMk cId="3787065467" sldId="293"/>
            <ac:spMk id="7" creationId="{01FC9340-77DA-4A71-8E32-FB5EF710CE52}"/>
          </ac:spMkLst>
        </pc:spChg>
        <pc:spChg chg="add mod">
          <ac:chgData name="Sudvarg, Marion" userId="2bb9b31b-5f3c-4f72-8e1f-41eb276ee9c6" providerId="ADAL" clId="{A4968726-98B7-47AE-97A7-B17D3666A2CD}" dt="2021-12-10T15:58:51.451" v="2252" actId="164"/>
          <ac:spMkLst>
            <pc:docMk/>
            <pc:sldMk cId="3787065467" sldId="293"/>
            <ac:spMk id="8" creationId="{3EAAA18D-D578-4692-88DC-B1E6E0097581}"/>
          </ac:spMkLst>
        </pc:spChg>
        <pc:grpChg chg="add mod">
          <ac:chgData name="Sudvarg, Marion" userId="2bb9b31b-5f3c-4f72-8e1f-41eb276ee9c6" providerId="ADAL" clId="{A4968726-98B7-47AE-97A7-B17D3666A2CD}" dt="2021-12-10T15:58:51.451" v="2252" actId="164"/>
          <ac:grpSpMkLst>
            <pc:docMk/>
            <pc:sldMk cId="3787065467" sldId="293"/>
            <ac:grpSpMk id="9" creationId="{8D6BD570-64A6-4B4C-A501-E0FB820F1FA3}"/>
          </ac:grpSpMkLst>
        </pc:grpChg>
      </pc:sldChg>
      <pc:sldChg chg="modSp add mod ord">
        <pc:chgData name="Sudvarg, Marion" userId="2bb9b31b-5f3c-4f72-8e1f-41eb276ee9c6" providerId="ADAL" clId="{A4968726-98B7-47AE-97A7-B17D3666A2CD}" dt="2021-12-29T00:19:11.583" v="5514" actId="20577"/>
        <pc:sldMkLst>
          <pc:docMk/>
          <pc:sldMk cId="2700433508" sldId="294"/>
        </pc:sldMkLst>
        <pc:spChg chg="mod">
          <ac:chgData name="Sudvarg, Marion" userId="2bb9b31b-5f3c-4f72-8e1f-41eb276ee9c6" providerId="ADAL" clId="{A4968726-98B7-47AE-97A7-B17D3666A2CD}" dt="2021-12-29T00:19:11.583" v="5514" actId="20577"/>
          <ac:spMkLst>
            <pc:docMk/>
            <pc:sldMk cId="2700433508" sldId="294"/>
            <ac:spMk id="2" creationId="{ED7940AE-6739-43C8-B424-D08C14BC669B}"/>
          </ac:spMkLst>
        </pc:spChg>
        <pc:spChg chg="mod">
          <ac:chgData name="Sudvarg, Marion" userId="2bb9b31b-5f3c-4f72-8e1f-41eb276ee9c6" providerId="ADAL" clId="{A4968726-98B7-47AE-97A7-B17D3666A2CD}" dt="2021-12-12T06:30:37.036" v="3055" actId="20577"/>
          <ac:spMkLst>
            <pc:docMk/>
            <pc:sldMk cId="2700433508" sldId="294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2700433508" sldId="294"/>
            <ac:spMk id="5" creationId="{06C7AE92-F3DD-4150-9FA7-1B140CBE253F}"/>
          </ac:spMkLst>
        </pc:spChg>
      </pc:sldChg>
      <pc:sldChg chg="add del">
        <pc:chgData name="Sudvarg, Marion" userId="2bb9b31b-5f3c-4f72-8e1f-41eb276ee9c6" providerId="ADAL" clId="{A4968726-98B7-47AE-97A7-B17D3666A2CD}" dt="2021-12-10T16:13:20.890" v="2773" actId="47"/>
        <pc:sldMkLst>
          <pc:docMk/>
          <pc:sldMk cId="3262231987" sldId="294"/>
        </pc:sldMkLst>
      </pc:sldChg>
      <pc:sldChg chg="modSp add mod">
        <pc:chgData name="Sudvarg, Marion" userId="2bb9b31b-5f3c-4f72-8e1f-41eb276ee9c6" providerId="ADAL" clId="{A4968726-98B7-47AE-97A7-B17D3666A2CD}" dt="2021-12-30T02:40:54.583" v="5691" actId="20577"/>
        <pc:sldMkLst>
          <pc:docMk/>
          <pc:sldMk cId="4106342998" sldId="295"/>
        </pc:sldMkLst>
        <pc:spChg chg="mod">
          <ac:chgData name="Sudvarg, Marion" userId="2bb9b31b-5f3c-4f72-8e1f-41eb276ee9c6" providerId="ADAL" clId="{A4968726-98B7-47AE-97A7-B17D3666A2CD}" dt="2021-12-30T02:40:54.583" v="5691" actId="20577"/>
          <ac:spMkLst>
            <pc:docMk/>
            <pc:sldMk cId="4106342998" sldId="295"/>
            <ac:spMk id="2" creationId="{ED7940AE-6739-43C8-B424-D08C14BC669B}"/>
          </ac:spMkLst>
        </pc:spChg>
        <pc:spChg chg="mod">
          <ac:chgData name="Sudvarg, Marion" userId="2bb9b31b-5f3c-4f72-8e1f-41eb276ee9c6" providerId="ADAL" clId="{A4968726-98B7-47AE-97A7-B17D3666A2CD}" dt="2021-12-12T06:29:57.148" v="2975" actId="20577"/>
          <ac:spMkLst>
            <pc:docMk/>
            <pc:sldMk cId="4106342998" sldId="295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4106342998" sldId="295"/>
            <ac:spMk id="5" creationId="{06C7AE92-F3DD-4150-9FA7-1B140CBE253F}"/>
          </ac:spMkLst>
        </pc:spChg>
      </pc:sldChg>
      <pc:sldChg chg="modSp add mod ord modAnim">
        <pc:chgData name="Sudvarg, Marion" userId="2bb9b31b-5f3c-4f72-8e1f-41eb276ee9c6" providerId="ADAL" clId="{A4968726-98B7-47AE-97A7-B17D3666A2CD}" dt="2021-12-30T02:40:36.345" v="5687" actId="27636"/>
        <pc:sldMkLst>
          <pc:docMk/>
          <pc:sldMk cId="1315896362" sldId="296"/>
        </pc:sldMkLst>
        <pc:spChg chg="mod">
          <ac:chgData name="Sudvarg, Marion" userId="2bb9b31b-5f3c-4f72-8e1f-41eb276ee9c6" providerId="ADAL" clId="{A4968726-98B7-47AE-97A7-B17D3666A2CD}" dt="2021-12-29T00:19:02.098" v="5511" actId="20577"/>
          <ac:spMkLst>
            <pc:docMk/>
            <pc:sldMk cId="1315896362" sldId="296"/>
            <ac:spMk id="2" creationId="{ED7940AE-6739-43C8-B424-D08C14BC669B}"/>
          </ac:spMkLst>
        </pc:spChg>
        <pc:spChg chg="mod">
          <ac:chgData name="Sudvarg, Marion" userId="2bb9b31b-5f3c-4f72-8e1f-41eb276ee9c6" providerId="ADAL" clId="{A4968726-98B7-47AE-97A7-B17D3666A2CD}" dt="2021-12-30T02:40:36.345" v="5687" actId="27636"/>
          <ac:spMkLst>
            <pc:docMk/>
            <pc:sldMk cId="1315896362" sldId="296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1315896362" sldId="296"/>
            <ac:spMk id="5" creationId="{06C7AE92-F3DD-4150-9FA7-1B140CBE253F}"/>
          </ac:spMkLst>
        </pc:spChg>
      </pc:sldChg>
      <pc:sldChg chg="modSp add mod">
        <pc:chgData name="Sudvarg, Marion" userId="2bb9b31b-5f3c-4f72-8e1f-41eb276ee9c6" providerId="ADAL" clId="{A4968726-98B7-47AE-97A7-B17D3666A2CD}" dt="2021-12-14T23:10:21.926" v="4755"/>
        <pc:sldMkLst>
          <pc:docMk/>
          <pc:sldMk cId="679872635" sldId="297"/>
        </pc:sldMkLst>
        <pc:spChg chg="mod">
          <ac:chgData name="Sudvarg, Marion" userId="2bb9b31b-5f3c-4f72-8e1f-41eb276ee9c6" providerId="ADAL" clId="{A4968726-98B7-47AE-97A7-B17D3666A2CD}" dt="2021-12-12T06:31:23.967" v="3077" actId="20577"/>
          <ac:spMkLst>
            <pc:docMk/>
            <pc:sldMk cId="679872635" sldId="297"/>
            <ac:spMk id="2" creationId="{ED7940AE-6739-43C8-B424-D08C14BC669B}"/>
          </ac:spMkLst>
        </pc:spChg>
        <pc:spChg chg="mod">
          <ac:chgData name="Sudvarg, Marion" userId="2bb9b31b-5f3c-4f72-8e1f-41eb276ee9c6" providerId="ADAL" clId="{A4968726-98B7-47AE-97A7-B17D3666A2CD}" dt="2021-12-14T16:20:25.083" v="3726" actId="207"/>
          <ac:spMkLst>
            <pc:docMk/>
            <pc:sldMk cId="679872635" sldId="297"/>
            <ac:spMk id="3" creationId="{CDA8A60E-4B21-4419-8E4F-94E8595BF4D5}"/>
          </ac:spMkLst>
        </pc:spChg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k cId="679872635" sldId="297"/>
            <ac:spMk id="5" creationId="{06C7AE92-F3DD-4150-9FA7-1B140CBE253F}"/>
          </ac:spMkLst>
        </pc:spChg>
      </pc:sldChg>
      <pc:sldChg chg="modSp new del mod">
        <pc:chgData name="Sudvarg, Marion" userId="2bb9b31b-5f3c-4f72-8e1f-41eb276ee9c6" providerId="ADAL" clId="{A4968726-98B7-47AE-97A7-B17D3666A2CD}" dt="2021-12-12T06:31:17.916" v="3059" actId="47"/>
        <pc:sldMkLst>
          <pc:docMk/>
          <pc:sldMk cId="1915150050" sldId="297"/>
        </pc:sldMkLst>
        <pc:spChg chg="mod">
          <ac:chgData name="Sudvarg, Marion" userId="2bb9b31b-5f3c-4f72-8e1f-41eb276ee9c6" providerId="ADAL" clId="{A4968726-98B7-47AE-97A7-B17D3666A2CD}" dt="2021-12-12T06:31:15.428" v="3058" actId="20577"/>
          <ac:spMkLst>
            <pc:docMk/>
            <pc:sldMk cId="1915150050" sldId="297"/>
            <ac:spMk id="2" creationId="{D2857305-536C-4DE5-A6B6-125975BC76E6}"/>
          </ac:spMkLst>
        </pc:spChg>
      </pc:sldChg>
      <pc:sldChg chg="modSp new del mod">
        <pc:chgData name="Sudvarg, Marion" userId="2bb9b31b-5f3c-4f72-8e1f-41eb276ee9c6" providerId="ADAL" clId="{A4968726-98B7-47AE-97A7-B17D3666A2CD}" dt="2021-12-29T00:19:29.835" v="5520" actId="47"/>
        <pc:sldMkLst>
          <pc:docMk/>
          <pc:sldMk cId="1186374698" sldId="298"/>
        </pc:sldMkLst>
        <pc:spChg chg="mod">
          <ac:chgData name="Sudvarg, Marion" userId="2bb9b31b-5f3c-4f72-8e1f-41eb276ee9c6" providerId="ADAL" clId="{A4968726-98B7-47AE-97A7-B17D3666A2CD}" dt="2021-12-29T00:19:26.282" v="5519" actId="20577"/>
          <ac:spMkLst>
            <pc:docMk/>
            <pc:sldMk cId="1186374698" sldId="298"/>
            <ac:spMk id="2" creationId="{E679DAD3-F4BB-4AB1-ABAF-BD09F91172CE}"/>
          </ac:spMkLst>
        </pc:spChg>
      </pc:sldChg>
      <pc:sldChg chg="modSp add del mod">
        <pc:chgData name="Sudvarg, Marion" userId="2bb9b31b-5f3c-4f72-8e1f-41eb276ee9c6" providerId="ADAL" clId="{A4968726-98B7-47AE-97A7-B17D3666A2CD}" dt="2021-12-30T02:40:59.416" v="5692" actId="47"/>
        <pc:sldMkLst>
          <pc:docMk/>
          <pc:sldMk cId="1886342657" sldId="298"/>
        </pc:sldMkLst>
        <pc:spChg chg="mod">
          <ac:chgData name="Sudvarg, Marion" userId="2bb9b31b-5f3c-4f72-8e1f-41eb276ee9c6" providerId="ADAL" clId="{A4968726-98B7-47AE-97A7-B17D3666A2CD}" dt="2021-12-29T00:19:35.908" v="5533" actId="20577"/>
          <ac:spMkLst>
            <pc:docMk/>
            <pc:sldMk cId="1886342657" sldId="298"/>
            <ac:spMk id="2" creationId="{ED7940AE-6739-43C8-B424-D08C14BC669B}"/>
          </ac:spMkLst>
        </pc:spChg>
      </pc:sldChg>
      <pc:sldChg chg="new del">
        <pc:chgData name="Sudvarg, Marion" userId="2bb9b31b-5f3c-4f72-8e1f-41eb276ee9c6" providerId="ADAL" clId="{A4968726-98B7-47AE-97A7-B17D3666A2CD}" dt="2021-12-30T02:38:48.820" v="5611" actId="47"/>
        <pc:sldMkLst>
          <pc:docMk/>
          <pc:sldMk cId="812152029" sldId="299"/>
        </pc:sldMkLst>
      </pc:sldChg>
      <pc:sldChg chg="modSp add del mod modNotesTx">
        <pc:chgData name="Sudvarg, Marion" userId="2bb9b31b-5f3c-4f72-8e1f-41eb276ee9c6" providerId="ADAL" clId="{A4968726-98B7-47AE-97A7-B17D3666A2CD}" dt="2021-12-30T02:36:54.302" v="5607" actId="47"/>
        <pc:sldMkLst>
          <pc:docMk/>
          <pc:sldMk cId="828187766" sldId="299"/>
        </pc:sldMkLst>
        <pc:spChg chg="mod">
          <ac:chgData name="Sudvarg, Marion" userId="2bb9b31b-5f3c-4f72-8e1f-41eb276ee9c6" providerId="ADAL" clId="{A4968726-98B7-47AE-97A7-B17D3666A2CD}" dt="2021-12-29T05:53:40.306" v="5560" actId="20577"/>
          <ac:spMkLst>
            <pc:docMk/>
            <pc:sldMk cId="828187766" sldId="299"/>
            <ac:spMk id="2" creationId="{13BD51B6-4614-4225-A7F5-74EF19DDDB5C}"/>
          </ac:spMkLst>
        </pc:spChg>
        <pc:spChg chg="mod">
          <ac:chgData name="Sudvarg, Marion" userId="2bb9b31b-5f3c-4f72-8e1f-41eb276ee9c6" providerId="ADAL" clId="{A4968726-98B7-47AE-97A7-B17D3666A2CD}" dt="2021-12-29T03:53:21.304" v="5549" actId="27636"/>
          <ac:spMkLst>
            <pc:docMk/>
            <pc:sldMk cId="828187766" sldId="299"/>
            <ac:spMk id="3" creationId="{F422ECD2-2065-4ED3-880C-9E2E7E1F7A28}"/>
          </ac:spMkLst>
        </pc:spChg>
      </pc:sldChg>
      <pc:sldChg chg="new del">
        <pc:chgData name="Sudvarg, Marion" userId="2bb9b31b-5f3c-4f72-8e1f-41eb276ee9c6" providerId="ADAL" clId="{A4968726-98B7-47AE-97A7-B17D3666A2CD}" dt="2021-12-29T03:52:46.997" v="5535" actId="47"/>
        <pc:sldMkLst>
          <pc:docMk/>
          <pc:sldMk cId="1413376027" sldId="299"/>
        </pc:sldMkLst>
      </pc:sldChg>
      <pc:sldChg chg="modSp add mod">
        <pc:chgData name="Sudvarg, Marion" userId="2bb9b31b-5f3c-4f72-8e1f-41eb276ee9c6" providerId="ADAL" clId="{A4968726-98B7-47AE-97A7-B17D3666A2CD}" dt="2021-12-30T02:39:04.332" v="5660" actId="20577"/>
        <pc:sldMkLst>
          <pc:docMk/>
          <pc:sldMk cId="3556643798" sldId="299"/>
        </pc:sldMkLst>
        <pc:spChg chg="mod">
          <ac:chgData name="Sudvarg, Marion" userId="2bb9b31b-5f3c-4f72-8e1f-41eb276ee9c6" providerId="ADAL" clId="{A4968726-98B7-47AE-97A7-B17D3666A2CD}" dt="2021-12-30T02:38:54.532" v="5626" actId="20577"/>
          <ac:spMkLst>
            <pc:docMk/>
            <pc:sldMk cId="3556643798" sldId="299"/>
            <ac:spMk id="2" creationId="{13BD51B6-4614-4225-A7F5-74EF19DDDB5C}"/>
          </ac:spMkLst>
        </pc:spChg>
        <pc:spChg chg="mod">
          <ac:chgData name="Sudvarg, Marion" userId="2bb9b31b-5f3c-4f72-8e1f-41eb276ee9c6" providerId="ADAL" clId="{A4968726-98B7-47AE-97A7-B17D3666A2CD}" dt="2021-12-30T02:39:04.332" v="5660" actId="20577"/>
          <ac:spMkLst>
            <pc:docMk/>
            <pc:sldMk cId="3556643798" sldId="299"/>
            <ac:spMk id="3" creationId="{F422ECD2-2065-4ED3-880C-9E2E7E1F7A28}"/>
          </ac:spMkLst>
        </pc:spChg>
      </pc:sldChg>
      <pc:sldMasterChg chg="modSp modSldLayout">
        <pc:chgData name="Sudvarg, Marion" userId="2bb9b31b-5f3c-4f72-8e1f-41eb276ee9c6" providerId="ADAL" clId="{A4968726-98B7-47AE-97A7-B17D3666A2CD}" dt="2021-12-14T23:10:21.926" v="4755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A4968726-98B7-47AE-97A7-B17D3666A2CD}" dt="2021-12-14T23:10:21.926" v="4755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4968726-98B7-47AE-97A7-B17D3666A2CD}" dt="2021-12-14T23:10:21.926" v="4755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A4968726-98B7-47AE-97A7-B17D3666A2CD}" dt="2021-12-14T23:10:21.926" v="4755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A74EA-D831-4BB9-8799-403FBDBE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362BC-DFC9-4C30-8233-C40A35DFA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956E-C982-4F67-BC05-3E48073F475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9E4F9-2A3E-4A8D-9383-430C5F2DE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44F8-375A-439F-9727-029C1166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7231-838B-4F47-8FA2-74C2DAD1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 networking class! This provides only a very basic overview</a:t>
            </a:r>
          </a:p>
          <a:p>
            <a:r>
              <a:rPr lang="en-US" dirty="0"/>
              <a:t>Say you have your Raspberry Pi</a:t>
            </a:r>
          </a:p>
          <a:p>
            <a:r>
              <a:rPr lang="en-US" dirty="0"/>
              <a:t>And you want to connect to it from your computer</a:t>
            </a:r>
          </a:p>
          <a:p>
            <a:r>
              <a:rPr lang="en-US" dirty="0"/>
              <a:t>You can connect them both to a switch</a:t>
            </a:r>
          </a:p>
          <a:p>
            <a:r>
              <a:rPr lang="en-US" dirty="0"/>
              <a:t>Because they are on the same network (see </a:t>
            </a:r>
            <a:r>
              <a:rPr lang="en-US" dirty="0" err="1"/>
              <a:t>inet</a:t>
            </a:r>
            <a:r>
              <a:rPr lang="en-US" dirty="0"/>
              <a:t> and netmask), they don’t have to go through a router</a:t>
            </a:r>
          </a:p>
          <a:p>
            <a:r>
              <a:rPr lang="en-US" dirty="0"/>
              <a:t>The Pi can listen on a socket for outside requests (e.g. </a:t>
            </a:r>
            <a:r>
              <a:rPr lang="en-US" dirty="0" err="1"/>
              <a:t>ssh</a:t>
            </a:r>
            <a:r>
              <a:rPr lang="en-US" dirty="0"/>
              <a:t>, VNC, etc.)</a:t>
            </a:r>
          </a:p>
          <a:p>
            <a:r>
              <a:rPr lang="en-US" dirty="0"/>
              <a:t>Processes can also communicate over a network socket within the same host over the loopback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students! If we have several physical devices, how can they be connected instead of pairwise ethernet cables (and a ton of ports on each one)?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need to do the following so container traffic over bridge is not filtered by iptables.</a:t>
            </a:r>
          </a:p>
          <a:p>
            <a:endParaRPr lang="en-US" dirty="0"/>
          </a:p>
          <a:p>
            <a:r>
              <a:rPr lang="en-US" dirty="0"/>
              <a:t>Add to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sysctl.conf</a:t>
            </a:r>
            <a:r>
              <a:rPr lang="en-US" dirty="0"/>
              <a:t>:</a:t>
            </a:r>
          </a:p>
          <a:p>
            <a:r>
              <a:rPr lang="en-US" dirty="0"/>
              <a:t>	</a:t>
            </a:r>
            <a:r>
              <a:rPr lang="en-US" dirty="0" err="1"/>
              <a:t>net.bridge.bridge</a:t>
            </a:r>
            <a:r>
              <a:rPr lang="en-US" dirty="0"/>
              <a:t>-</a:t>
            </a:r>
            <a:r>
              <a:rPr lang="en-US" dirty="0" err="1"/>
              <a:t>nf</a:t>
            </a:r>
            <a:r>
              <a:rPr lang="en-US" dirty="0"/>
              <a:t>-call-</a:t>
            </a:r>
            <a:r>
              <a:rPr lang="en-US" dirty="0" err="1"/>
              <a:t>arptables</a:t>
            </a:r>
            <a:r>
              <a:rPr lang="en-US" dirty="0"/>
              <a:t> = 0</a:t>
            </a:r>
          </a:p>
          <a:p>
            <a:r>
              <a:rPr lang="en-US" dirty="0"/>
              <a:t>	net.bridge.bridge-nf-call-ip6tables = 0</a:t>
            </a:r>
          </a:p>
          <a:p>
            <a:r>
              <a:rPr lang="en-US" dirty="0"/>
              <a:t>	</a:t>
            </a:r>
            <a:r>
              <a:rPr lang="en-US" dirty="0" err="1"/>
              <a:t>net.bridge.bridge</a:t>
            </a:r>
            <a:r>
              <a:rPr lang="en-US" dirty="0"/>
              <a:t>-</a:t>
            </a:r>
            <a:r>
              <a:rPr lang="en-US" dirty="0" err="1"/>
              <a:t>nf</a:t>
            </a:r>
            <a:r>
              <a:rPr lang="en-US" dirty="0"/>
              <a:t>-call-iptables = 0</a:t>
            </a:r>
          </a:p>
          <a:p>
            <a:r>
              <a:rPr lang="en-US" dirty="0"/>
              <a:t>Apply with </a:t>
            </a:r>
            <a:r>
              <a:rPr lang="en-US" dirty="0" err="1"/>
              <a:t>sysctl</a:t>
            </a:r>
            <a:r>
              <a:rPr lang="en-US" dirty="0"/>
              <a:t> -p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6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9153144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0"/>
            <a:ext cx="457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4119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9682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560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20781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2179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9197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CSE 522S – Advanced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3429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libvirt.org/page/Net.bridge.bridge-nf-call_and_sysctl.con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wesomegames.miraheze.org/wiki/Personal_Compute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ectronics-lab.com/raspberry-pi-tutorial-beginners-guide-thepihut-com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ethernet-network-switch-internet-15657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ixabay.com/en/ethernet-network-switch-internet-156573/" TargetMode="External"/><Relationship Id="rId7" Type="http://schemas.openxmlformats.org/officeDocument/2006/relationships/hyperlink" Target="https://awesomegames.miraheze.org/wiki/Personal_Comput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electronics-lab.com/raspberry-pi-tutorial-beginners-guide-thepihut-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xhere.com/en/photo/13870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Namespaces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Marion Sudvarg, Chris Gill</a:t>
            </a:r>
          </a:p>
          <a:p>
            <a:r>
              <a:rPr lang="en-US" sz="1800" dirty="0"/>
              <a:t>CSE 522S – Advanced Operating Systems</a:t>
            </a:r>
          </a:p>
          <a:p>
            <a:r>
              <a:rPr lang="en-US" sz="1800" dirty="0"/>
              <a:t>Washington University in St. Louis</a:t>
            </a:r>
          </a:p>
          <a:p>
            <a:r>
              <a:rPr lang="en-US" sz="1800" dirty="0"/>
              <a:t>St. Louis, MO 63130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Container Networking 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994-16CA-491D-8897-F00AC4E6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5528852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How can a container reach the outside world?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Option 1</a:t>
            </a:r>
            <a:r>
              <a:rPr lang="en-US" sz="4000" dirty="0"/>
              <a:t>: host network address translation (NAT) with a </a:t>
            </a:r>
            <a:r>
              <a:rPr lang="en-US" sz="4000" dirty="0" err="1"/>
              <a:t>veth</a:t>
            </a:r>
            <a:r>
              <a:rPr lang="en-US" sz="4000" dirty="0"/>
              <a:t> as a gateway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Add a route from ns1 to outside networks using veth0 as the gateway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exec ns1 \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route add default via 10.1.1.10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Enable IP traffic forwarding</a:t>
            </a:r>
          </a:p>
          <a:p>
            <a:pPr marL="457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/proc/sys/net/ipv4/</a:t>
            </a: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ip_forward</a:t>
            </a:r>
            <a:endParaRPr lang="en-US" sz="3500" dirty="0"/>
          </a:p>
          <a:p>
            <a:pPr indent="-228600"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Enable NAT so traffic from the ns1 subnet appears to come from the host subnet</a:t>
            </a:r>
            <a:endParaRPr lang="en-US" sz="3500" b="1" dirty="0">
              <a:solidFill>
                <a:srgbClr val="720D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iptables --table </a:t>
            </a: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 POSTROUTING \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 10.1.1.0/24 –j MASQUERADE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Allow incoming </a:t>
            </a:r>
            <a:r>
              <a:rPr lang="en-US" sz="3500"/>
              <a:t>and outgoing </a:t>
            </a:r>
            <a:r>
              <a:rPr lang="en-US" sz="3500" dirty="0"/>
              <a:t>traffic to be forwarded over veth0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iptables -A FORWARD -</a:t>
            </a:r>
            <a:r>
              <a:rPr lang="en-US" sz="35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veth0 -j ACCEPT</a:t>
            </a:r>
          </a:p>
          <a:p>
            <a:pPr marL="5143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iptables -A FORWARD -o veth0 -j ACCEPT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500" b="1" dirty="0">
              <a:solidFill>
                <a:srgbClr val="720D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Option 2</a:t>
            </a:r>
            <a:r>
              <a:rPr lang="en-US" sz="4000" dirty="0"/>
              <a:t>: Use a bridge as a gateway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</a:pPr>
            <a:r>
              <a:rPr lang="en-US" sz="3500" dirty="0"/>
              <a:t>Assign an IP address to the bridge, use that as the gateway address</a:t>
            </a:r>
            <a:endParaRPr lang="en-US" sz="3500" b="1" dirty="0">
              <a:solidFill>
                <a:srgbClr val="720D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562600" y="990600"/>
            <a:ext cx="3505200" cy="4983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20D1A"/>
              </a:solidFill>
            </a:endParaRP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643880" y="5146526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798843" y="4800600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338813" y="5009282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397229" y="463810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3B72D2-0F04-453D-B5DE-FD7FCA402DBB}"/>
              </a:ext>
            </a:extLst>
          </p:cNvPr>
          <p:cNvSpPr txBox="1"/>
          <p:nvPr/>
        </p:nvSpPr>
        <p:spPr>
          <a:xfrm>
            <a:off x="5334000" y="5972585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BB9137-56F1-4C4E-A141-EA0C11CC6478}"/>
              </a:ext>
            </a:extLst>
          </p:cNvPr>
          <p:cNvGrpSpPr/>
          <p:nvPr/>
        </p:nvGrpSpPr>
        <p:grpSpPr>
          <a:xfrm>
            <a:off x="6477000" y="1055319"/>
            <a:ext cx="1524000" cy="1704565"/>
            <a:chOff x="5486400" y="1542388"/>
            <a:chExt cx="1524000" cy="17045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F983D1-D62A-4B5F-8AB5-3DA58A64DE4B}"/>
                </a:ext>
              </a:extLst>
            </p:cNvPr>
            <p:cNvSpPr/>
            <p:nvPr/>
          </p:nvSpPr>
          <p:spPr>
            <a:xfrm>
              <a:off x="5486400" y="1542388"/>
              <a:ext cx="1524000" cy="17045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ns1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3A1A1D9-D180-46B8-B633-C3C4B12FE722}"/>
                </a:ext>
              </a:extLst>
            </p:cNvPr>
            <p:cNvGrpSpPr/>
            <p:nvPr/>
          </p:nvGrpSpPr>
          <p:grpSpPr>
            <a:xfrm>
              <a:off x="6097805" y="1820521"/>
              <a:ext cx="391349" cy="687168"/>
              <a:chOff x="7419771" y="2117123"/>
              <a:chExt cx="391349" cy="687168"/>
            </a:xfrm>
          </p:grpSpPr>
          <p:sp>
            <p:nvSpPr>
              <p:cNvPr id="32" name="Arrow: Curved Right 31">
                <a:extLst>
                  <a:ext uri="{FF2B5EF4-FFF2-40B4-BE49-F238E27FC236}">
                    <a16:creationId xmlns:a16="http://schemas.microsoft.com/office/drawing/2014/main" id="{B72AC0BB-17C3-4A6A-BF19-788D1132A450}"/>
                  </a:ext>
                </a:extLst>
              </p:cNvPr>
              <p:cNvSpPr/>
              <p:nvPr/>
            </p:nvSpPr>
            <p:spPr>
              <a:xfrm rot="10392493">
                <a:off x="7419771" y="2379536"/>
                <a:ext cx="301189" cy="424755"/>
              </a:xfrm>
              <a:prstGeom prst="curved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AD00EF-79F2-4198-8781-304BC8639AAC}"/>
                  </a:ext>
                </a:extLst>
              </p:cNvPr>
              <p:cNvSpPr txBox="1"/>
              <p:nvPr/>
            </p:nvSpPr>
            <p:spPr>
              <a:xfrm>
                <a:off x="7432490" y="2117123"/>
                <a:ext cx="37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lo</a:t>
                </a: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0779898-33E0-4AD7-9433-845AF2CE1F03}"/>
              </a:ext>
            </a:extLst>
          </p:cNvPr>
          <p:cNvSpPr/>
          <p:nvPr/>
        </p:nvSpPr>
        <p:spPr>
          <a:xfrm>
            <a:off x="6705600" y="2364412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C8D9E1-89CC-4A92-8991-760A7F642467}"/>
              </a:ext>
            </a:extLst>
          </p:cNvPr>
          <p:cNvSpPr/>
          <p:nvPr/>
        </p:nvSpPr>
        <p:spPr>
          <a:xfrm>
            <a:off x="6707687" y="3112719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FD780C-7C90-461F-B3AD-6272C64A3506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>
          <a:xfrm>
            <a:off x="7239000" y="2764066"/>
            <a:ext cx="2087" cy="3486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41C177-F418-47A8-84EC-AA09ACCBA123}"/>
              </a:ext>
            </a:extLst>
          </p:cNvPr>
          <p:cNvSpPr txBox="1"/>
          <p:nvPr/>
        </p:nvSpPr>
        <p:spPr>
          <a:xfrm>
            <a:off x="6424681" y="210373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10.1.1.11/24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8CE55F-E1A2-4A99-B6B5-266E11E5698D}"/>
              </a:ext>
            </a:extLst>
          </p:cNvPr>
          <p:cNvSpPr txBox="1"/>
          <p:nvPr/>
        </p:nvSpPr>
        <p:spPr>
          <a:xfrm>
            <a:off x="6424680" y="348792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10.1.1.10/24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6C2EDE-480F-499B-851A-AA8184CDFE74}"/>
              </a:ext>
            </a:extLst>
          </p:cNvPr>
          <p:cNvSpPr/>
          <p:nvPr/>
        </p:nvSpPr>
        <p:spPr>
          <a:xfrm>
            <a:off x="5766439" y="3537883"/>
            <a:ext cx="3097521" cy="5012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7E0DE1-7DF3-4D12-8FEC-0917CC61FB26}"/>
              </a:ext>
            </a:extLst>
          </p:cNvPr>
          <p:cNvSpPr txBox="1"/>
          <p:nvPr/>
        </p:nvSpPr>
        <p:spPr>
          <a:xfrm>
            <a:off x="6448425" y="4008628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10.1.1.20/24</a:t>
            </a:r>
          </a:p>
        </p:txBody>
      </p:sp>
    </p:spTree>
    <p:extLst>
      <p:ext uri="{BB962C8B-B14F-4D97-AF65-F5344CB8AC3E}">
        <p14:creationId xmlns:p14="http://schemas.microsoft.com/office/powerpoint/2010/main" val="41253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3" grpId="0"/>
      <p:bldP spid="46" grpId="0"/>
      <p:bldP spid="48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C19-307D-4747-99A5-AC4ACB9C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External Access to Containers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2A7B-DCFF-4003-AF95-0389BA33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What if the container hosts a service that needs to be accessible from the outside world?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Option 1</a:t>
            </a:r>
            <a:r>
              <a:rPr lang="en-US" sz="4000" dirty="0"/>
              <a:t>: Port forwarding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b="1" dirty="0">
                <a:solidFill>
                  <a:srgbClr val="720D1A"/>
                </a:solidFill>
                <a:cs typeface="Courier New" panose="02070309020205020404" pitchFamily="49" charset="0"/>
              </a:rPr>
              <a:t>iptables</a:t>
            </a:r>
            <a:r>
              <a:rPr lang="en-US" sz="3300" dirty="0"/>
              <a:t> can be used to forward inbound traffic on a specified port to a container 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The physical network interface can be provided multiple IP addresses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Use port forwarding rules to forward traffic to different containers based on requested IP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Useful for multiple containers providing services on the same port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Option 2</a:t>
            </a:r>
            <a:r>
              <a:rPr lang="en-US" sz="4000" dirty="0"/>
              <a:t>: Use a </a:t>
            </a:r>
            <a:r>
              <a:rPr lang="en-US" sz="4000" dirty="0" err="1"/>
              <a:t>Macvlan</a:t>
            </a:r>
            <a:r>
              <a:rPr lang="en-US" sz="4000" dirty="0"/>
              <a:t> Bridge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Allows a virtual interface to present its own MAC address to the external network</a:t>
            </a:r>
          </a:p>
          <a:p>
            <a:pPr indent="-228600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Communication with the associated container (even from the host) traverses the physical network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EA21D-E34C-4A50-A5DE-09C30F22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7B91-471F-4DE3-BFA0-33F8E0626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Complex Container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994-16CA-491D-8897-F00AC4E6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5528852" cy="5334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Putting this all together enables composition of complex container networks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Consider a container running a web application on port 8080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The web application uses a database server and log server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A second web application, on the same port, is added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We can assign a second address to eth0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Then forward it with </a:t>
            </a:r>
            <a:r>
              <a:rPr lang="en-US" sz="4000" b="1" dirty="0">
                <a:solidFill>
                  <a:srgbClr val="720D1A"/>
                </a:solidFill>
              </a:rPr>
              <a:t>iptables</a:t>
            </a:r>
            <a:r>
              <a:rPr lang="en-US" sz="4000" dirty="0"/>
              <a:t> to the second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562600" y="838200"/>
            <a:ext cx="3505200" cy="4983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20D1A"/>
              </a:solidFill>
            </a:endParaRP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643880" y="4994126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798843" y="4648200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338813" y="5009282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397229" y="463810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3B72D2-0F04-453D-B5DE-FD7FCA402DBB}"/>
              </a:ext>
            </a:extLst>
          </p:cNvPr>
          <p:cNvSpPr txBox="1"/>
          <p:nvPr/>
        </p:nvSpPr>
        <p:spPr>
          <a:xfrm>
            <a:off x="5334000" y="5820185"/>
            <a:ext cx="157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192.168.1.13/24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F983D1-D62A-4B5F-8AB5-3DA58A64DE4B}"/>
              </a:ext>
            </a:extLst>
          </p:cNvPr>
          <p:cNvSpPr/>
          <p:nvPr/>
        </p:nvSpPr>
        <p:spPr>
          <a:xfrm>
            <a:off x="5715250" y="2101253"/>
            <a:ext cx="1524000" cy="1704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webapp1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779898-33E0-4AD7-9433-845AF2CE1F03}"/>
              </a:ext>
            </a:extLst>
          </p:cNvPr>
          <p:cNvSpPr/>
          <p:nvPr/>
        </p:nvSpPr>
        <p:spPr>
          <a:xfrm>
            <a:off x="5943850" y="3410346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C8D9E1-89CC-4A92-8991-760A7F642467}"/>
              </a:ext>
            </a:extLst>
          </p:cNvPr>
          <p:cNvSpPr/>
          <p:nvPr/>
        </p:nvSpPr>
        <p:spPr>
          <a:xfrm>
            <a:off x="5945937" y="4072199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veth0_1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FD780C-7C90-461F-B3AD-6272C64A3506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>
          <a:xfrm>
            <a:off x="6477250" y="3810000"/>
            <a:ext cx="2087" cy="2621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41C177-F418-47A8-84EC-AA09ACCBA123}"/>
              </a:ext>
            </a:extLst>
          </p:cNvPr>
          <p:cNvSpPr txBox="1"/>
          <p:nvPr/>
        </p:nvSpPr>
        <p:spPr>
          <a:xfrm>
            <a:off x="5662931" y="3187585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10.1.10.11/24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8CE55F-E1A2-4A99-B6B5-266E11E5698D}"/>
              </a:ext>
            </a:extLst>
          </p:cNvPr>
          <p:cNvSpPr txBox="1"/>
          <p:nvPr/>
        </p:nvSpPr>
        <p:spPr>
          <a:xfrm>
            <a:off x="5662930" y="444740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10.1.10.10/24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C0B7E4-B15E-4918-AFD7-7DDA71ADA763}"/>
              </a:ext>
            </a:extLst>
          </p:cNvPr>
          <p:cNvSpPr/>
          <p:nvPr/>
        </p:nvSpPr>
        <p:spPr>
          <a:xfrm>
            <a:off x="5943850" y="2113985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1C2CE-44DE-496B-A712-D620B20A01B4}"/>
              </a:ext>
            </a:extLst>
          </p:cNvPr>
          <p:cNvSpPr txBox="1"/>
          <p:nvPr/>
        </p:nvSpPr>
        <p:spPr>
          <a:xfrm>
            <a:off x="5686675" y="2514600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10.1.20.10/24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47F675-D0D0-4A9C-B1D8-C1A6A34CD221}"/>
              </a:ext>
            </a:extLst>
          </p:cNvPr>
          <p:cNvSpPr/>
          <p:nvPr/>
        </p:nvSpPr>
        <p:spPr>
          <a:xfrm>
            <a:off x="6663168" y="918225"/>
            <a:ext cx="576081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ECFEB5-AA97-41CB-AF19-EC28F784CAEE}"/>
              </a:ext>
            </a:extLst>
          </p:cNvPr>
          <p:cNvSpPr/>
          <p:nvPr/>
        </p:nvSpPr>
        <p:spPr>
          <a:xfrm>
            <a:off x="5715250" y="916360"/>
            <a:ext cx="576081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/>
              <a:t>db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9FF7D-4ABF-44A8-87A9-DA211AE16262}"/>
              </a:ext>
            </a:extLst>
          </p:cNvPr>
          <p:cNvSpPr/>
          <p:nvPr/>
        </p:nvSpPr>
        <p:spPr>
          <a:xfrm>
            <a:off x="5638800" y="1371600"/>
            <a:ext cx="1618864" cy="5012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br1</a:t>
            </a:r>
          </a:p>
          <a:p>
            <a:pPr algn="ctr"/>
            <a:r>
              <a:rPr lang="en-US" dirty="0"/>
              <a:t>10.1.20.100/24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71A4E5-A127-46CA-867B-2FBAEC7E0851}"/>
              </a:ext>
            </a:extLst>
          </p:cNvPr>
          <p:cNvCxnSpPr>
            <a:cxnSpLocks/>
            <a:stCxn id="24" idx="0"/>
            <a:endCxn id="28" idx="2"/>
          </p:cNvCxnSpPr>
          <p:nvPr/>
        </p:nvCxnSpPr>
        <p:spPr>
          <a:xfrm flipH="1" flipV="1">
            <a:off x="6448232" y="1872895"/>
            <a:ext cx="29018" cy="2410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FF6321-9763-4809-9056-CFF46BC7B8F4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6003291" y="1193359"/>
            <a:ext cx="252580" cy="1763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AC38C9-E309-465B-AF97-6CD5491C4760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672260" y="1195224"/>
            <a:ext cx="278949" cy="1744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F5B8A7-CBFE-4DAE-8E21-D48FEA0BDFAE}"/>
              </a:ext>
            </a:extLst>
          </p:cNvPr>
          <p:cNvCxnSpPr>
            <a:cxnSpLocks/>
          </p:cNvCxnSpPr>
          <p:nvPr/>
        </p:nvCxnSpPr>
        <p:spPr>
          <a:xfrm flipH="1" flipV="1">
            <a:off x="6705600" y="4724400"/>
            <a:ext cx="319748" cy="1215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4E0932-3943-4AF9-981D-FC2268484B3C}"/>
              </a:ext>
            </a:extLst>
          </p:cNvPr>
          <p:cNvCxnSpPr>
            <a:cxnSpLocks/>
          </p:cNvCxnSpPr>
          <p:nvPr/>
        </p:nvCxnSpPr>
        <p:spPr>
          <a:xfrm>
            <a:off x="6791960" y="5939775"/>
            <a:ext cx="2545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695782E-8BC6-43FB-920C-3B68E7C91A63}"/>
              </a:ext>
            </a:extLst>
          </p:cNvPr>
          <p:cNvSpPr txBox="1"/>
          <p:nvPr/>
        </p:nvSpPr>
        <p:spPr>
          <a:xfrm>
            <a:off x="6834772" y="5162807"/>
            <a:ext cx="80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20D1A"/>
                </a:solidFill>
              </a:rPr>
              <a:t>Forward</a:t>
            </a:r>
          </a:p>
          <a:p>
            <a:pPr algn="ctr"/>
            <a:r>
              <a:rPr lang="en-US" sz="1400" b="1" dirty="0">
                <a:solidFill>
                  <a:srgbClr val="720D1A"/>
                </a:solidFill>
              </a:rPr>
              <a:t>8080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9D8377-FBD2-47E0-8EF7-AD664F11C466}"/>
              </a:ext>
            </a:extLst>
          </p:cNvPr>
          <p:cNvSpPr/>
          <p:nvPr/>
        </p:nvSpPr>
        <p:spPr>
          <a:xfrm>
            <a:off x="7431349" y="2089421"/>
            <a:ext cx="1524000" cy="17045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webapp1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3327C4-9CA9-4BB1-AF4A-30944DF2BD8F}"/>
              </a:ext>
            </a:extLst>
          </p:cNvPr>
          <p:cNvSpPr/>
          <p:nvPr/>
        </p:nvSpPr>
        <p:spPr>
          <a:xfrm>
            <a:off x="7659949" y="3398514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D0B91C-C97F-4D94-ADB8-B971F81D9152}"/>
              </a:ext>
            </a:extLst>
          </p:cNvPr>
          <p:cNvSpPr/>
          <p:nvPr/>
        </p:nvSpPr>
        <p:spPr>
          <a:xfrm>
            <a:off x="7662036" y="4060367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veth0_1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A03AB4C-7CAE-45C1-B2C3-64EC3A7BC9D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8193349" y="3798168"/>
            <a:ext cx="2087" cy="2621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DBE9842-97BC-4B00-A9A8-BE943471D24C}"/>
              </a:ext>
            </a:extLst>
          </p:cNvPr>
          <p:cNvSpPr txBox="1"/>
          <p:nvPr/>
        </p:nvSpPr>
        <p:spPr>
          <a:xfrm>
            <a:off x="7379030" y="3175753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10.2.10.11/24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3F335C-2C4E-4B59-A614-B914CA59C7F7}"/>
              </a:ext>
            </a:extLst>
          </p:cNvPr>
          <p:cNvSpPr txBox="1"/>
          <p:nvPr/>
        </p:nvSpPr>
        <p:spPr>
          <a:xfrm>
            <a:off x="7379029" y="4435569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10.2.10.10/24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AA34A3-5D23-414C-870E-706A74280620}"/>
              </a:ext>
            </a:extLst>
          </p:cNvPr>
          <p:cNvSpPr/>
          <p:nvPr/>
        </p:nvSpPr>
        <p:spPr>
          <a:xfrm>
            <a:off x="7659949" y="2102153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32B5D2-AB80-4739-8552-6170C72ABD2E}"/>
              </a:ext>
            </a:extLst>
          </p:cNvPr>
          <p:cNvSpPr txBox="1"/>
          <p:nvPr/>
        </p:nvSpPr>
        <p:spPr>
          <a:xfrm>
            <a:off x="7402774" y="2502768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10.2.20.10/24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C6AAED-BC0B-453B-B04F-72FB32142BA1}"/>
              </a:ext>
            </a:extLst>
          </p:cNvPr>
          <p:cNvSpPr/>
          <p:nvPr/>
        </p:nvSpPr>
        <p:spPr>
          <a:xfrm>
            <a:off x="8379267" y="906393"/>
            <a:ext cx="576081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A3BCBC6-5F33-44CE-ABC8-3591928E76C5}"/>
              </a:ext>
            </a:extLst>
          </p:cNvPr>
          <p:cNvSpPr/>
          <p:nvPr/>
        </p:nvSpPr>
        <p:spPr>
          <a:xfrm>
            <a:off x="7431349" y="904528"/>
            <a:ext cx="576081" cy="2769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err="1"/>
              <a:t>db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FA8B9E-1B1E-4EAD-A35B-3A57C9621F1D}"/>
              </a:ext>
            </a:extLst>
          </p:cNvPr>
          <p:cNvSpPr/>
          <p:nvPr/>
        </p:nvSpPr>
        <p:spPr>
          <a:xfrm>
            <a:off x="7354899" y="1359768"/>
            <a:ext cx="1618864" cy="5012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br1</a:t>
            </a:r>
          </a:p>
          <a:p>
            <a:pPr algn="ctr"/>
            <a:r>
              <a:rPr lang="en-US" dirty="0"/>
              <a:t>10.2.20.100/24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37B708-A641-4B15-AB28-484E9B601F01}"/>
              </a:ext>
            </a:extLst>
          </p:cNvPr>
          <p:cNvCxnSpPr>
            <a:cxnSpLocks/>
            <a:stCxn id="55" idx="0"/>
            <a:endCxn id="59" idx="2"/>
          </p:cNvCxnSpPr>
          <p:nvPr/>
        </p:nvCxnSpPr>
        <p:spPr>
          <a:xfrm flipH="1" flipV="1">
            <a:off x="8164331" y="1861063"/>
            <a:ext cx="29018" cy="2410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F1ED1A9-ADEE-4957-9A71-A2D4454CA8FE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7719390" y="1181527"/>
            <a:ext cx="252580" cy="1763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1F0F9E-A16B-4109-9143-0BE40A684E7B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8388359" y="1183392"/>
            <a:ext cx="278949" cy="1744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84A219-ACDE-42A0-A076-94304A4C53DC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7239525" y="4712568"/>
            <a:ext cx="927664" cy="143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6398D1-8A02-4C93-9216-59DC42A52F0C}"/>
              </a:ext>
            </a:extLst>
          </p:cNvPr>
          <p:cNvCxnSpPr>
            <a:cxnSpLocks/>
          </p:cNvCxnSpPr>
          <p:nvPr/>
        </p:nvCxnSpPr>
        <p:spPr>
          <a:xfrm>
            <a:off x="6834772" y="6143580"/>
            <a:ext cx="4258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9" grpId="0" animBg="1"/>
      <p:bldP spid="43" grpId="0"/>
      <p:bldP spid="46" grpId="0"/>
      <p:bldP spid="24" grpId="0" animBg="1"/>
      <p:bldP spid="25" grpId="0"/>
      <p:bldP spid="26" grpId="0" animBg="1"/>
      <p:bldP spid="27" grpId="0" animBg="1"/>
      <p:bldP spid="28" grpId="0" animBg="1"/>
      <p:bldP spid="40" grpId="0"/>
      <p:bldP spid="47" grpId="0" animBg="1"/>
      <p:bldP spid="49" grpId="0" animBg="1"/>
      <p:bldP spid="50" grpId="0" animBg="1"/>
      <p:bldP spid="53" grpId="0"/>
      <p:bldP spid="54" grpId="0"/>
      <p:bldP spid="55" grpId="0" animBg="1"/>
      <p:bldP spid="56" grpId="0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40AE-6739-43C8-B424-D08C14BC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Reading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A60E-4B21-4419-8E4F-94E8595BF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20000"/>
              </a:lnSpc>
            </a:pPr>
            <a:r>
              <a:rPr lang="en-US" b="1" dirty="0"/>
              <a:t>Namespaces in operation, part 7</a:t>
            </a:r>
            <a:r>
              <a:rPr lang="en-US" dirty="0"/>
              <a:t>: Network namespaces</a:t>
            </a:r>
          </a:p>
          <a:p>
            <a:pPr marL="233363" indent="-233363">
              <a:lnSpc>
                <a:spcPct val="120000"/>
              </a:lnSpc>
            </a:pPr>
            <a:r>
              <a:rPr lang="en-US" b="1" dirty="0"/>
              <a:t>man 7 </a:t>
            </a:r>
            <a:r>
              <a:rPr lang="en-US" b="1" dirty="0" err="1"/>
              <a:t>network_namespaces</a:t>
            </a:r>
            <a:endParaRPr lang="en-US" b="1" dirty="0"/>
          </a:p>
          <a:p>
            <a:pPr marL="233363" indent="-233363">
              <a:lnSpc>
                <a:spcPct val="120000"/>
              </a:lnSpc>
            </a:pPr>
            <a:r>
              <a:rPr lang="en-US" b="1" dirty="0"/>
              <a:t>man 8 </a:t>
            </a:r>
            <a:r>
              <a:rPr lang="en-US" b="1" dirty="0" err="1"/>
              <a:t>ip-netns</a:t>
            </a:r>
            <a:r>
              <a:rPr lang="en-US" dirty="0"/>
              <a:t>: An overview of network namespace management</a:t>
            </a:r>
          </a:p>
          <a:p>
            <a:pPr marL="233363" indent="-233363">
              <a:lnSpc>
                <a:spcPct val="120000"/>
              </a:lnSpc>
            </a:pPr>
            <a:r>
              <a:rPr lang="en-US" b="1" dirty="0"/>
              <a:t>man 4 </a:t>
            </a:r>
            <a:r>
              <a:rPr lang="en-US" b="1" dirty="0" err="1"/>
              <a:t>veth</a:t>
            </a:r>
            <a:r>
              <a:rPr lang="en-US" dirty="0"/>
              <a:t>: An overview of creating virtual Ethernet devices</a:t>
            </a:r>
          </a:p>
          <a:p>
            <a:pPr marL="233363" indent="-233363">
              <a:lnSpc>
                <a:spcPct val="120000"/>
              </a:lnSpc>
            </a:pPr>
            <a:r>
              <a:rPr lang="en-US" b="1" dirty="0"/>
              <a:t>man 8 route</a:t>
            </a:r>
            <a:r>
              <a:rPr lang="en-US" dirty="0"/>
              <a:t>: An overview of establishing routes between subnets</a:t>
            </a:r>
          </a:p>
          <a:p>
            <a:pPr marL="233363" indent="-233363">
              <a:lnSpc>
                <a:spcPct val="120000"/>
              </a:lnSpc>
            </a:pPr>
            <a:r>
              <a:rPr lang="en-US" dirty="0"/>
              <a:t>We provide condensed PDFs focusing on relevant sections of these man pages:</a:t>
            </a:r>
          </a:p>
          <a:p>
            <a:pPr marL="633413" lvl="1" indent="-233363">
              <a:lnSpc>
                <a:spcPct val="120000"/>
              </a:lnSpc>
            </a:pPr>
            <a:r>
              <a:rPr lang="en-US" b="1" dirty="0"/>
              <a:t>man 8 </a:t>
            </a:r>
            <a:r>
              <a:rPr lang="en-US" b="1" dirty="0" err="1"/>
              <a:t>ip</a:t>
            </a:r>
            <a:r>
              <a:rPr lang="en-US" b="1" dirty="0"/>
              <a:t>-link</a:t>
            </a:r>
            <a:r>
              <a:rPr lang="en-US" dirty="0"/>
              <a:t>: Network device configuration</a:t>
            </a:r>
          </a:p>
          <a:p>
            <a:pPr marL="633413" lvl="1" indent="-233363">
              <a:lnSpc>
                <a:spcPct val="120000"/>
              </a:lnSpc>
            </a:pPr>
            <a:r>
              <a:rPr lang="en-US" b="1" dirty="0"/>
              <a:t>man 8 bridge</a:t>
            </a:r>
            <a:r>
              <a:rPr lang="en-US" dirty="0"/>
              <a:t>: Configuration and inspection of virtual bridge devices</a:t>
            </a:r>
          </a:p>
          <a:p>
            <a:pPr marL="233363" indent="-233363">
              <a:lnSpc>
                <a:spcPct val="120000"/>
              </a:lnSpc>
            </a:pPr>
            <a:r>
              <a:rPr lang="en-US" dirty="0"/>
              <a:t>The linked </a:t>
            </a:r>
            <a:r>
              <a:rPr lang="en-US" b="1" dirty="0" err="1">
                <a:hlinkClick r:id="rId2"/>
              </a:rPr>
              <a:t>libvirt</a:t>
            </a:r>
            <a:r>
              <a:rPr lang="en-US" b="1" dirty="0">
                <a:hlinkClick r:id="rId2"/>
              </a:rPr>
              <a:t> wiki page</a:t>
            </a:r>
            <a:r>
              <a:rPr lang="en-US" dirty="0"/>
              <a:t>: While </a:t>
            </a:r>
            <a:r>
              <a:rPr lang="en-US" dirty="0" err="1"/>
              <a:t>libvirt</a:t>
            </a:r>
            <a:r>
              <a:rPr lang="en-US" dirty="0"/>
              <a:t> is a virtual machine toolkit, not a container platform, it also uses network namespaces. This article contains helpful information about the interaction between bridges and </a:t>
            </a:r>
            <a:r>
              <a:rPr lang="en-US" dirty="0">
                <a:solidFill>
                  <a:srgbClr val="720D1A"/>
                </a:solidFill>
              </a:rPr>
              <a:t>iptables</a:t>
            </a:r>
            <a:r>
              <a:rPr lang="en-US" dirty="0"/>
              <a:t> </a:t>
            </a:r>
          </a:p>
          <a:p>
            <a:pPr marL="233363" indent="-233363">
              <a:lnSpc>
                <a:spcPct val="120000"/>
              </a:lnSpc>
            </a:pPr>
            <a:r>
              <a:rPr lang="en-US" dirty="0"/>
              <a:t>(optional) </a:t>
            </a:r>
            <a:r>
              <a:rPr lang="en-US" b="1" dirty="0"/>
              <a:t>man 8 iptables</a:t>
            </a:r>
            <a:r>
              <a:rPr lang="en-US" dirty="0"/>
              <a:t>: An overview of </a:t>
            </a:r>
            <a:r>
              <a:rPr lang="en-US" dirty="0">
                <a:solidFill>
                  <a:srgbClr val="720D1A"/>
                </a:solidFill>
              </a:rPr>
              <a:t>iptables</a:t>
            </a:r>
            <a:r>
              <a:rPr lang="en-US" dirty="0"/>
              <a:t>, a powerful service providing firewall, packet forwarding, traffic shaping,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D1BB4-2B34-4114-9D90-2BBA0210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7AE92-F3DD-4150-9FA7-1B140CBE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522S – Advanced 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67987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6079-0BE2-48E2-A3CB-28B0C2D4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No Studio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584B-4DB7-423C-8E87-EB2C7D0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20D1A"/>
                </a:solidFill>
              </a:rPr>
              <a:t>Next time:</a:t>
            </a:r>
          </a:p>
          <a:p>
            <a:endParaRPr lang="en-US" dirty="0"/>
          </a:p>
          <a:p>
            <a:r>
              <a:rPr lang="en-US" dirty="0"/>
              <a:t>Docker container networking: how Docker automates the procedures we discussed today</a:t>
            </a:r>
          </a:p>
          <a:p>
            <a:endParaRPr lang="en-US" dirty="0"/>
          </a:p>
          <a:p>
            <a:r>
              <a:rPr lang="en-US" dirty="0"/>
              <a:t>Docker Compose: creating multi-container applications</a:t>
            </a:r>
          </a:p>
          <a:p>
            <a:endParaRPr lang="en-US" dirty="0"/>
          </a:p>
          <a:p>
            <a:r>
              <a:rPr lang="en-US" dirty="0"/>
              <a:t>A studio to tie these concepts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0412-1C94-4FC1-84C8-EAC590FB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4A604-F2AC-4000-A995-0F1AC2CD0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5FDD49-CAC0-451B-B215-57C2095FF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1100" y="308685"/>
            <a:ext cx="6781800" cy="339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A49E5-95DE-F947-B4DD-4BA04B2F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76200"/>
            <a:ext cx="5029199" cy="1442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20D1A"/>
                </a:solidFill>
              </a:rPr>
              <a:t>Networking Overview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41DC1-19C3-9643-BA8A-89C5EEE4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38903-FE66-234C-B477-0F93B970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8F27223D-8A38-4573-B318-642A7BC62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7175" y="3581400"/>
            <a:ext cx="2600575" cy="144867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 with low confidence">
            <a:extLst>
              <a:ext uri="{FF2B5EF4-FFF2-40B4-BE49-F238E27FC236}">
                <a16:creationId xmlns:a16="http://schemas.microsoft.com/office/drawing/2014/main" id="{B628786B-B61A-4C8E-AE90-258B2642F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55579" y="3048000"/>
            <a:ext cx="2600574" cy="27847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0D6600-FAD2-4628-9272-496C05CA4E01}"/>
              </a:ext>
            </a:extLst>
          </p:cNvPr>
          <p:cNvCxnSpPr>
            <a:cxnSpLocks/>
          </p:cNvCxnSpPr>
          <p:nvPr/>
        </p:nvCxnSpPr>
        <p:spPr>
          <a:xfrm flipH="1">
            <a:off x="455579" y="4572000"/>
            <a:ext cx="6874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0F23F-0B40-47C6-9E46-0744E95EA672}"/>
              </a:ext>
            </a:extLst>
          </p:cNvPr>
          <p:cNvCxnSpPr>
            <a:cxnSpLocks/>
          </p:cNvCxnSpPr>
          <p:nvPr/>
        </p:nvCxnSpPr>
        <p:spPr>
          <a:xfrm flipV="1">
            <a:off x="455579" y="2133600"/>
            <a:ext cx="0" cy="2438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ABFCB9-FD64-44A5-98C2-AD344D068054}"/>
              </a:ext>
            </a:extLst>
          </p:cNvPr>
          <p:cNvCxnSpPr>
            <a:cxnSpLocks/>
          </p:cNvCxnSpPr>
          <p:nvPr/>
        </p:nvCxnSpPr>
        <p:spPr>
          <a:xfrm flipH="1">
            <a:off x="455578" y="2133600"/>
            <a:ext cx="17542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82E3F3-678B-4B50-B69F-2C3CCFC3B417}"/>
              </a:ext>
            </a:extLst>
          </p:cNvPr>
          <p:cNvCxnSpPr>
            <a:cxnSpLocks/>
          </p:cNvCxnSpPr>
          <p:nvPr/>
        </p:nvCxnSpPr>
        <p:spPr>
          <a:xfrm flipH="1">
            <a:off x="3657600" y="4440390"/>
            <a:ext cx="24400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3D0735-2700-4BF8-8D41-5754CFEF8210}"/>
              </a:ext>
            </a:extLst>
          </p:cNvPr>
          <p:cNvCxnSpPr>
            <a:cxnSpLocks/>
          </p:cNvCxnSpPr>
          <p:nvPr/>
        </p:nvCxnSpPr>
        <p:spPr>
          <a:xfrm flipV="1">
            <a:off x="3657600" y="2133600"/>
            <a:ext cx="0" cy="23067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E570F12-9FE1-470D-924D-08786CB18EE3}"/>
              </a:ext>
            </a:extLst>
          </p:cNvPr>
          <p:cNvSpPr/>
          <p:nvPr/>
        </p:nvSpPr>
        <p:spPr>
          <a:xfrm>
            <a:off x="5194641" y="2462159"/>
            <a:ext cx="3878046" cy="987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eth0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eth0: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192.168.1.12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netmask 255.255.255.0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9D7DB8-9C48-47CA-B854-5FCB10CE1CF1}"/>
              </a:ext>
            </a:extLst>
          </p:cNvPr>
          <p:cNvSpPr/>
          <p:nvPr/>
        </p:nvSpPr>
        <p:spPr>
          <a:xfrm>
            <a:off x="3614636" y="5122658"/>
            <a:ext cx="3878046" cy="987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eth0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eth0: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192.168.1.35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netmask 255.255.255.0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C14807-F255-4B5C-A5D5-23ADC98C66C1}"/>
              </a:ext>
            </a:extLst>
          </p:cNvPr>
          <p:cNvCxnSpPr/>
          <p:nvPr/>
        </p:nvCxnSpPr>
        <p:spPr>
          <a:xfrm>
            <a:off x="5791200" y="3449992"/>
            <a:ext cx="306421" cy="855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42E7D2-3A80-4D42-A3DB-A202608D3732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2819400" y="4738987"/>
            <a:ext cx="795236" cy="877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385B7-FC8C-46C2-A484-0D4D79F519C2}"/>
              </a:ext>
            </a:extLst>
          </p:cNvPr>
          <p:cNvSpPr/>
          <p:nvPr/>
        </p:nvSpPr>
        <p:spPr>
          <a:xfrm>
            <a:off x="4178840" y="212145"/>
            <a:ext cx="4800600" cy="12826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ifconfig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lo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lo: flags=73&lt;UP,LOOPBACK,RUNNING&gt;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127.0.0.1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netmask 255.0.0.0</a:t>
            </a:r>
          </a:p>
        </p:txBody>
      </p:sp>
    </p:spTree>
    <p:extLst>
      <p:ext uri="{BB962C8B-B14F-4D97-AF65-F5344CB8AC3E}">
        <p14:creationId xmlns:p14="http://schemas.microsoft.com/office/powerpoint/2010/main" val="15381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9CCE-8328-4FA1-834B-4FC8EBAF2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Network 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C638-13C7-467C-8067-07BA002E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5080529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Network namespaces enable isolation of network resources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 ns1</a:t>
            </a:r>
          </a:p>
          <a:p>
            <a:r>
              <a:rPr lang="en-US" dirty="0"/>
              <a:t>Creates a named bind mount: </a:t>
            </a:r>
            <a:r>
              <a:rPr lang="en-US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/var/run/</a:t>
            </a:r>
            <a:r>
              <a:rPr lang="en-US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/ns1</a:t>
            </a:r>
          </a:p>
          <a:p>
            <a:r>
              <a:rPr lang="en-US" dirty="0"/>
              <a:t>This allows the network namespace to persist without processes</a:t>
            </a:r>
          </a:p>
          <a:p>
            <a:r>
              <a:rPr lang="en-US" dirty="0">
                <a:cs typeface="Courier New" panose="02070309020205020404" pitchFamily="49" charset="0"/>
              </a:rPr>
              <a:t>Allows setup and manipulation of the namespace before processes are launched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FF306-03F6-485A-8EC2-4162CE2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616F-69E2-4B3B-9BE6-1859FC282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8018F-FD80-41AC-A31A-5CB67781E300}"/>
              </a:ext>
            </a:extLst>
          </p:cNvPr>
          <p:cNvSpPr/>
          <p:nvPr/>
        </p:nvSpPr>
        <p:spPr>
          <a:xfrm>
            <a:off x="5410199" y="1295400"/>
            <a:ext cx="3505200" cy="388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4A2A01A-DC8E-4263-9F6F-125AEA517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436360" y="4383342"/>
            <a:ext cx="1066800" cy="87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1CE7FF-63E2-4EAF-9768-57B90B394100}"/>
              </a:ext>
            </a:extLst>
          </p:cNvPr>
          <p:cNvSpPr txBox="1"/>
          <p:nvPr/>
        </p:nvSpPr>
        <p:spPr>
          <a:xfrm>
            <a:off x="5591323" y="3961216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532DE65A-8475-43E8-941D-827278F77B71}"/>
              </a:ext>
            </a:extLst>
          </p:cNvPr>
          <p:cNvSpPr/>
          <p:nvPr/>
        </p:nvSpPr>
        <p:spPr>
          <a:xfrm rot="10392493">
            <a:off x="8186413" y="4104976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032E0-659E-4E0A-B5FA-492B93EDE379}"/>
              </a:ext>
            </a:extLst>
          </p:cNvPr>
          <p:cNvSpPr txBox="1"/>
          <p:nvPr/>
        </p:nvSpPr>
        <p:spPr>
          <a:xfrm>
            <a:off x="8244829" y="3733800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6838E-8935-455A-B1C5-A000ABA6A752}"/>
              </a:ext>
            </a:extLst>
          </p:cNvPr>
          <p:cNvSpPr/>
          <p:nvPr/>
        </p:nvSpPr>
        <p:spPr>
          <a:xfrm>
            <a:off x="5814305" y="3043992"/>
            <a:ext cx="888731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78A3A-A46C-44C5-8FA8-12345A57CBD6}"/>
              </a:ext>
            </a:extLst>
          </p:cNvPr>
          <p:cNvSpPr/>
          <p:nvPr/>
        </p:nvSpPr>
        <p:spPr>
          <a:xfrm>
            <a:off x="7280606" y="3042371"/>
            <a:ext cx="983581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PID 317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EDD021-B6C9-4008-A061-56EFCADD9658}"/>
              </a:ext>
            </a:extLst>
          </p:cNvPr>
          <p:cNvCxnSpPr/>
          <p:nvPr/>
        </p:nvCxnSpPr>
        <p:spPr>
          <a:xfrm>
            <a:off x="6258670" y="3593143"/>
            <a:ext cx="0" cy="50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BCA0B0-7EC8-46BF-99C9-A340F17C852D}"/>
              </a:ext>
            </a:extLst>
          </p:cNvPr>
          <p:cNvCxnSpPr>
            <a:cxnSpLocks/>
            <a:stCxn id="14" idx="2"/>
            <a:endCxn id="9" idx="3"/>
          </p:cNvCxnSpPr>
          <p:nvPr/>
        </p:nvCxnSpPr>
        <p:spPr>
          <a:xfrm flipH="1">
            <a:off x="6348197" y="3575771"/>
            <a:ext cx="1424200" cy="616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190BA3-CFFD-4C7F-BC46-4E3BCD446CEC}"/>
              </a:ext>
            </a:extLst>
          </p:cNvPr>
          <p:cNvCxnSpPr>
            <a:cxnSpLocks/>
            <a:stCxn id="14" idx="2"/>
            <a:endCxn id="12" idx="1"/>
          </p:cNvCxnSpPr>
          <p:nvPr/>
        </p:nvCxnSpPr>
        <p:spPr>
          <a:xfrm>
            <a:off x="7772397" y="3575771"/>
            <a:ext cx="472432" cy="388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3F94FD-DCD3-44BB-9EE9-611C02B90F26}"/>
              </a:ext>
            </a:extLst>
          </p:cNvPr>
          <p:cNvGrpSpPr/>
          <p:nvPr/>
        </p:nvGrpSpPr>
        <p:grpSpPr>
          <a:xfrm>
            <a:off x="6379719" y="1523479"/>
            <a:ext cx="1537650" cy="1130030"/>
            <a:chOff x="5641363" y="1905000"/>
            <a:chExt cx="1537650" cy="11300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E93801-23EB-4369-910A-642D979227C5}"/>
                </a:ext>
              </a:extLst>
            </p:cNvPr>
            <p:cNvSpPr/>
            <p:nvPr/>
          </p:nvSpPr>
          <p:spPr>
            <a:xfrm>
              <a:off x="5641363" y="1905000"/>
              <a:ext cx="1537650" cy="113003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B926E7-2C2B-4A65-A60F-262C3613C9AB}"/>
                </a:ext>
              </a:extLst>
            </p:cNvPr>
            <p:cNvSpPr/>
            <p:nvPr/>
          </p:nvSpPr>
          <p:spPr>
            <a:xfrm>
              <a:off x="5965822" y="2292477"/>
              <a:ext cx="888731" cy="533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PID 1</a:t>
              </a: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4EEA55-A3B1-4617-9D3D-1EBE84FDD519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348197" y="2653509"/>
            <a:ext cx="800347" cy="1422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A9C759-69B2-46C1-9BC6-F3AC4830AAD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258671" y="3577392"/>
            <a:ext cx="1885090" cy="614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&quot;Not Allowed&quot; Symbol 33">
            <a:extLst>
              <a:ext uri="{FF2B5EF4-FFF2-40B4-BE49-F238E27FC236}">
                <a16:creationId xmlns:a16="http://schemas.microsoft.com/office/drawing/2014/main" id="{A67B3309-4D45-4293-8939-A86B1E194C80}"/>
              </a:ext>
            </a:extLst>
          </p:cNvPr>
          <p:cNvSpPr/>
          <p:nvPr/>
        </p:nvSpPr>
        <p:spPr>
          <a:xfrm>
            <a:off x="6760191" y="2863390"/>
            <a:ext cx="355192" cy="355192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751CD6-389F-48AA-9AED-AD6FC505021F}"/>
              </a:ext>
            </a:extLst>
          </p:cNvPr>
          <p:cNvSpPr txBox="1"/>
          <p:nvPr/>
        </p:nvSpPr>
        <p:spPr>
          <a:xfrm>
            <a:off x="5181600" y="5254972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</p:spTree>
    <p:extLst>
      <p:ext uri="{BB962C8B-B14F-4D97-AF65-F5344CB8AC3E}">
        <p14:creationId xmlns:p14="http://schemas.microsoft.com/office/powerpoint/2010/main" val="20759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A35F-2F8B-4CEA-AA08-D8D9C61D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Uses for Network 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CFA0-9F3A-4973-BA8E-294987AB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Isolate processes from the network</a:t>
            </a:r>
          </a:p>
          <a:p>
            <a:endParaRPr lang="en-US" dirty="0"/>
          </a:p>
          <a:p>
            <a:r>
              <a:rPr lang="en-US" dirty="0"/>
              <a:t>Secure network applications:</a:t>
            </a:r>
          </a:p>
          <a:p>
            <a:pPr lvl="1"/>
            <a:r>
              <a:rPr lang="en-US" dirty="0"/>
              <a:t>A process with a socket connection clone()s into a new network namespace</a:t>
            </a:r>
          </a:p>
          <a:p>
            <a:pPr lvl="1"/>
            <a:r>
              <a:rPr lang="en-US" dirty="0"/>
              <a:t>Child inherits socket file descriptor but establish other network connections</a:t>
            </a:r>
          </a:p>
          <a:p>
            <a:pPr lvl="1"/>
            <a:r>
              <a:rPr lang="en-US" dirty="0"/>
              <a:t>Instead of clone()</a:t>
            </a:r>
            <a:r>
              <a:rPr lang="en-US" dirty="0" err="1"/>
              <a:t>ing</a:t>
            </a:r>
            <a:r>
              <a:rPr lang="en-US" dirty="0"/>
              <a:t>, a networked process can send a socket </a:t>
            </a:r>
            <a:r>
              <a:rPr lang="en-US" dirty="0" err="1"/>
              <a:t>fd</a:t>
            </a:r>
            <a:r>
              <a:rPr lang="en-US" dirty="0"/>
              <a:t> to an isolated process via a UNIX socket</a:t>
            </a:r>
          </a:p>
          <a:p>
            <a:pPr lvl="1"/>
            <a:endParaRPr lang="en-US" dirty="0"/>
          </a:p>
          <a:p>
            <a:r>
              <a:rPr lang="en-US" dirty="0"/>
              <a:t>Create virtual network devices, e.g. containers or virtual machines that appear as separate devices on the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78FB3-A2E9-491D-8BC3-7C7CA174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4384-A374-4E37-9AA9-BD274015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8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Container Networking 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994-16CA-491D-8897-F00AC4E6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5102836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new network namespace has no communication</a:t>
            </a:r>
          </a:p>
          <a:p>
            <a:r>
              <a:rPr lang="en-US" dirty="0"/>
              <a:t>Even local loopback must be explicitly enabled!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410199" y="1295400"/>
            <a:ext cx="3505200" cy="406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491480" y="4535743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646443" y="4189817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186413" y="4399683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244829" y="402850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AF0C3-9C5C-46B5-8291-1250F666DACF}"/>
              </a:ext>
            </a:extLst>
          </p:cNvPr>
          <p:cNvSpPr/>
          <p:nvPr/>
        </p:nvSpPr>
        <p:spPr>
          <a:xfrm>
            <a:off x="6393974" y="1744403"/>
            <a:ext cx="1537650" cy="11300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/>
              <a:t>netns</a:t>
            </a:r>
            <a:r>
              <a:rPr lang="en-US" dirty="0"/>
              <a:t> ns1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31D85-414B-4EFD-808F-CC00EC99D72D}"/>
              </a:ext>
            </a:extLst>
          </p:cNvPr>
          <p:cNvSpPr txBox="1"/>
          <p:nvPr/>
        </p:nvSpPr>
        <p:spPr>
          <a:xfrm>
            <a:off x="414425" y="397858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0">
              <a:buNone/>
            </a:pP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exec ns1 bash</a:t>
            </a:r>
          </a:p>
          <a:p>
            <a:pPr marL="457200" indent="0">
              <a:buNone/>
            </a:pP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 set dev lo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C3AFD6-8BC1-41D5-852E-04E38F649F73}"/>
              </a:ext>
            </a:extLst>
          </p:cNvPr>
          <p:cNvSpPr txBox="1"/>
          <p:nvPr/>
        </p:nvSpPr>
        <p:spPr>
          <a:xfrm>
            <a:off x="1065518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Execute command in namespace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ACAAF2-45B3-4E84-858B-C054D6ADCDFE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flipH="1">
            <a:off x="2700425" y="3493532"/>
            <a:ext cx="3393" cy="485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F9EC13-E2FD-47BC-80C1-5C16DCEC5DC6}"/>
              </a:ext>
            </a:extLst>
          </p:cNvPr>
          <p:cNvSpPr txBox="1"/>
          <p:nvPr/>
        </p:nvSpPr>
        <p:spPr>
          <a:xfrm>
            <a:off x="685801" y="5046302"/>
            <a:ext cx="404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Enable namespace’s loopback interface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499CD2-BF15-4729-A661-76BD91D3EA79}"/>
              </a:ext>
            </a:extLst>
          </p:cNvPr>
          <p:cNvCxnSpPr>
            <a:cxnSpLocks/>
            <a:stCxn id="32" idx="0"/>
            <a:endCxn id="24" idx="2"/>
          </p:cNvCxnSpPr>
          <p:nvPr/>
        </p:nvCxnSpPr>
        <p:spPr>
          <a:xfrm flipH="1" flipV="1">
            <a:off x="2700425" y="4624917"/>
            <a:ext cx="7981" cy="4213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D4E707-A348-416F-AD9C-E491473B8276}"/>
              </a:ext>
            </a:extLst>
          </p:cNvPr>
          <p:cNvSpPr txBox="1"/>
          <p:nvPr/>
        </p:nvSpPr>
        <p:spPr>
          <a:xfrm>
            <a:off x="779959" y="5575274"/>
            <a:ext cx="816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also run command directly, e.g.:</a:t>
            </a:r>
          </a:p>
          <a:p>
            <a:pPr>
              <a:buNone/>
            </a:pP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netns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exec ns1 </a:t>
            </a:r>
            <a:r>
              <a:rPr lang="en-US" sz="18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 set dev lo up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DE0B2E-4B40-450F-AFC1-2A8FCF34A0BC}"/>
              </a:ext>
            </a:extLst>
          </p:cNvPr>
          <p:cNvGrpSpPr/>
          <p:nvPr/>
        </p:nvGrpSpPr>
        <p:grpSpPr>
          <a:xfrm>
            <a:off x="7417966" y="2074669"/>
            <a:ext cx="391349" cy="687168"/>
            <a:chOff x="7417966" y="2074669"/>
            <a:chExt cx="391349" cy="687168"/>
          </a:xfrm>
        </p:grpSpPr>
        <p:sp>
          <p:nvSpPr>
            <p:cNvPr id="42" name="Arrow: Curved Right 41">
              <a:extLst>
                <a:ext uri="{FF2B5EF4-FFF2-40B4-BE49-F238E27FC236}">
                  <a16:creationId xmlns:a16="http://schemas.microsoft.com/office/drawing/2014/main" id="{D5ED618F-8134-425A-82EF-C51712EAC9FC}"/>
                </a:ext>
              </a:extLst>
            </p:cNvPr>
            <p:cNvSpPr/>
            <p:nvPr/>
          </p:nvSpPr>
          <p:spPr>
            <a:xfrm rot="10392493">
              <a:off x="7417966" y="2337082"/>
              <a:ext cx="301189" cy="424755"/>
            </a:xfrm>
            <a:prstGeom prst="curved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817D92-B1AD-4A88-A643-6D3EE97664D8}"/>
                </a:ext>
              </a:extLst>
            </p:cNvPr>
            <p:cNvSpPr txBox="1"/>
            <p:nvPr/>
          </p:nvSpPr>
          <p:spPr>
            <a:xfrm>
              <a:off x="7430685" y="2074669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2AF5C13-5A85-41CE-B00D-A513A01FAF64}"/>
              </a:ext>
            </a:extLst>
          </p:cNvPr>
          <p:cNvSpPr txBox="1"/>
          <p:nvPr/>
        </p:nvSpPr>
        <p:spPr>
          <a:xfrm>
            <a:off x="5181600" y="5410200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</p:spTree>
    <p:extLst>
      <p:ext uri="{BB962C8B-B14F-4D97-AF65-F5344CB8AC3E}">
        <p14:creationId xmlns:p14="http://schemas.microsoft.com/office/powerpoint/2010/main" val="22492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Container Networking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C5994-16CA-491D-8897-F00AC4E65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14400"/>
                <a:ext cx="5528852" cy="5334000"/>
              </a:xfrm>
            </p:spPr>
            <p:txBody>
              <a:bodyPr>
                <a:normAutofit fontScale="55000" lnSpcReduction="20000"/>
              </a:bodyPr>
              <a:lstStyle/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We can create virtual network interfaces to connect container to host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ip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link add veth0_1 type </a:t>
                </a: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veth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peer name veth1_0</a:t>
                </a:r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Establishes two virtual ethernet ports, connected by a virtual cable</a:t>
                </a:r>
                <a:endParaRPr lang="en-US" sz="3300" b="1" dirty="0">
                  <a:solidFill>
                    <a:srgbClr val="720D1A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ip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link set veth1_0 </a:t>
                </a: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netns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ns1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ip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netns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exec ns1 </a:t>
                </a: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ifconfig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veth1_0 10.1.1.1/24 up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500" b="1" dirty="0" err="1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ifconfig</a:t>
                </a:r>
                <a:r>
                  <a:rPr lang="en-US" sz="2500" b="1" dirty="0">
                    <a:solidFill>
                      <a:srgbClr val="720D1A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veth0_1 10.1.1.2/24 up</a:t>
                </a:r>
                <a:endParaRPr lang="en-US" sz="2500" dirty="0"/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Can similarly connect two containers</a:t>
                </a:r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All </a:t>
                </a:r>
                <a:r>
                  <a:rPr lang="en-US" sz="3300" dirty="0" err="1"/>
                  <a:t>veth</a:t>
                </a:r>
                <a:r>
                  <a:rPr lang="en-US" sz="3300" dirty="0"/>
                  <a:t> interfaces are on the same subnet, allowing communication between both containers and the host</a:t>
                </a:r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This seems inefficient … for n containers, we need 2*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 virtual interfaces</a:t>
                </a:r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Is there a better way?</a:t>
                </a:r>
              </a:p>
              <a:p>
                <a:pPr marL="233363" indent="-233363">
                  <a:lnSpc>
                    <a:spcPct val="120000"/>
                  </a:lnSpc>
                </a:pPr>
                <a:r>
                  <a:rPr lang="en-US" sz="3300" dirty="0"/>
                  <a:t>Question: if we have several physical devices, how do we connect them?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C5994-16CA-491D-8897-F00AC4E65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14400"/>
                <a:ext cx="5528852" cy="5334000"/>
              </a:xfrm>
              <a:blipFill>
                <a:blip r:embed="rId3"/>
                <a:stretch>
                  <a:fillRect l="-662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562600" y="914400"/>
            <a:ext cx="3505200" cy="5059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638800" y="5145342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793763" y="4799416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338813" y="5009282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397229" y="463810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7A7FD3-FBA9-4C68-BBFB-671B445179A8}"/>
              </a:ext>
            </a:extLst>
          </p:cNvPr>
          <p:cNvGrpSpPr/>
          <p:nvPr/>
        </p:nvGrpSpPr>
        <p:grpSpPr>
          <a:xfrm>
            <a:off x="5638801" y="1143000"/>
            <a:ext cx="1524000" cy="2103953"/>
            <a:chOff x="5486400" y="1143000"/>
            <a:chExt cx="1524000" cy="21039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6AF0C3-9C5C-46B5-8291-1250F666DACF}"/>
                </a:ext>
              </a:extLst>
            </p:cNvPr>
            <p:cNvSpPr/>
            <p:nvPr/>
          </p:nvSpPr>
          <p:spPr>
            <a:xfrm>
              <a:off x="5486400" y="1143000"/>
              <a:ext cx="1524000" cy="210395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ns1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7DE0B2E-4B40-450F-AFC1-2A8FCF34A0BC}"/>
                </a:ext>
              </a:extLst>
            </p:cNvPr>
            <p:cNvGrpSpPr/>
            <p:nvPr/>
          </p:nvGrpSpPr>
          <p:grpSpPr>
            <a:xfrm>
              <a:off x="5586660" y="1600200"/>
              <a:ext cx="391349" cy="687168"/>
              <a:chOff x="6908626" y="1896802"/>
              <a:chExt cx="391349" cy="687168"/>
            </a:xfrm>
          </p:grpSpPr>
          <p:sp>
            <p:nvSpPr>
              <p:cNvPr id="42" name="Arrow: Curved Right 41">
                <a:extLst>
                  <a:ext uri="{FF2B5EF4-FFF2-40B4-BE49-F238E27FC236}">
                    <a16:creationId xmlns:a16="http://schemas.microsoft.com/office/drawing/2014/main" id="{D5ED618F-8134-425A-82EF-C51712EAC9FC}"/>
                  </a:ext>
                </a:extLst>
              </p:cNvPr>
              <p:cNvSpPr/>
              <p:nvPr/>
            </p:nvSpPr>
            <p:spPr>
              <a:xfrm rot="10392493">
                <a:off x="6908626" y="2159215"/>
                <a:ext cx="301189" cy="424755"/>
              </a:xfrm>
              <a:prstGeom prst="curved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817D92-B1AD-4A88-A643-6D3EE97664D8}"/>
                  </a:ext>
                </a:extLst>
              </p:cNvPr>
              <p:cNvSpPr txBox="1"/>
              <p:nvPr/>
            </p:nvSpPr>
            <p:spPr>
              <a:xfrm>
                <a:off x="6921345" y="1896802"/>
                <a:ext cx="37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lo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CAC7B-5BB8-4FC6-843B-590156F92361}"/>
              </a:ext>
            </a:extLst>
          </p:cNvPr>
          <p:cNvSpPr/>
          <p:nvPr/>
        </p:nvSpPr>
        <p:spPr>
          <a:xfrm>
            <a:off x="5869488" y="3393052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E0A899-9BCD-465E-9EF1-3A986617EB28}"/>
              </a:ext>
            </a:extLst>
          </p:cNvPr>
          <p:cNvSpPr/>
          <p:nvPr/>
        </p:nvSpPr>
        <p:spPr>
          <a:xfrm>
            <a:off x="5869488" y="4076566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veth0_1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53520C-1AA7-4A87-B1F1-4D6297619817}"/>
              </a:ext>
            </a:extLst>
          </p:cNvPr>
          <p:cNvGrpSpPr/>
          <p:nvPr/>
        </p:nvGrpSpPr>
        <p:grpSpPr>
          <a:xfrm>
            <a:off x="7375998" y="1143000"/>
            <a:ext cx="1539403" cy="2103953"/>
            <a:chOff x="7223597" y="1143000"/>
            <a:chExt cx="1539403" cy="210395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B3E878-4262-4A57-B630-EB784BD5213E}"/>
                </a:ext>
              </a:extLst>
            </p:cNvPr>
            <p:cNvSpPr/>
            <p:nvPr/>
          </p:nvSpPr>
          <p:spPr>
            <a:xfrm>
              <a:off x="7223597" y="1143000"/>
              <a:ext cx="1524000" cy="210395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E2FD17-382B-4E7E-BB11-EA01A7C359FB}"/>
                </a:ext>
              </a:extLst>
            </p:cNvPr>
            <p:cNvGrpSpPr/>
            <p:nvPr/>
          </p:nvGrpSpPr>
          <p:grpSpPr>
            <a:xfrm>
              <a:off x="8371651" y="1600200"/>
              <a:ext cx="391349" cy="687168"/>
              <a:chOff x="7956420" y="1896802"/>
              <a:chExt cx="391349" cy="687168"/>
            </a:xfrm>
          </p:grpSpPr>
          <p:sp>
            <p:nvSpPr>
              <p:cNvPr id="28" name="Arrow: Curved Right 27">
                <a:extLst>
                  <a:ext uri="{FF2B5EF4-FFF2-40B4-BE49-F238E27FC236}">
                    <a16:creationId xmlns:a16="http://schemas.microsoft.com/office/drawing/2014/main" id="{A3D33C1F-FEBB-41C4-91B4-BFE4FCE79D76}"/>
                  </a:ext>
                </a:extLst>
              </p:cNvPr>
              <p:cNvSpPr/>
              <p:nvPr/>
            </p:nvSpPr>
            <p:spPr>
              <a:xfrm rot="10392493">
                <a:off x="7956420" y="2159215"/>
                <a:ext cx="301189" cy="424755"/>
              </a:xfrm>
              <a:prstGeom prst="curved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DE05C9-FEB6-4FE8-8FFB-D488338D5716}"/>
                  </a:ext>
                </a:extLst>
              </p:cNvPr>
              <p:cNvSpPr txBox="1"/>
              <p:nvPr/>
            </p:nvSpPr>
            <p:spPr>
              <a:xfrm>
                <a:off x="7969139" y="1896802"/>
                <a:ext cx="37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lo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ADD81-62E7-4EDA-B55E-9AE26D9F6B48}"/>
              </a:ext>
            </a:extLst>
          </p:cNvPr>
          <p:cNvSpPr/>
          <p:nvPr/>
        </p:nvSpPr>
        <p:spPr>
          <a:xfrm>
            <a:off x="7602792" y="2847299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veth2_0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0720B9-5D46-452E-9CE7-762EACEE87B7}"/>
              </a:ext>
            </a:extLst>
          </p:cNvPr>
          <p:cNvSpPr/>
          <p:nvPr/>
        </p:nvSpPr>
        <p:spPr>
          <a:xfrm>
            <a:off x="7602792" y="4079657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veth0_2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B2B02-5309-4CE3-968C-638F05898D0D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>
            <a:off x="6402888" y="3792706"/>
            <a:ext cx="0" cy="283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D8F2CB-0F0D-4E6D-BA73-CFDF043C2898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8136192" y="3246953"/>
            <a:ext cx="0" cy="8327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13B72D2-0F04-453D-B5DE-FD7FCA402DBB}"/>
              </a:ext>
            </a:extLst>
          </p:cNvPr>
          <p:cNvSpPr txBox="1"/>
          <p:nvPr/>
        </p:nvSpPr>
        <p:spPr>
          <a:xfrm>
            <a:off x="5334000" y="597140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896A1-6403-461B-8391-FEE96AF4C8BE}"/>
              </a:ext>
            </a:extLst>
          </p:cNvPr>
          <p:cNvSpPr txBox="1"/>
          <p:nvPr/>
        </p:nvSpPr>
        <p:spPr>
          <a:xfrm>
            <a:off x="5586482" y="2590800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10.1.1.1/24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6D1C7C-5699-43A1-941B-1964F543B538}"/>
              </a:ext>
            </a:extLst>
          </p:cNvPr>
          <p:cNvSpPr txBox="1"/>
          <p:nvPr/>
        </p:nvSpPr>
        <p:spPr>
          <a:xfrm>
            <a:off x="5622105" y="442885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10.1.1.2/24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33FCDE-66E6-4F7B-9EB1-947132377992}"/>
              </a:ext>
            </a:extLst>
          </p:cNvPr>
          <p:cNvCxnSpPr>
            <a:cxnSpLocks/>
          </p:cNvCxnSpPr>
          <p:nvPr/>
        </p:nvCxnSpPr>
        <p:spPr>
          <a:xfrm>
            <a:off x="6410264" y="3243862"/>
            <a:ext cx="0" cy="8327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F2DD28-91A6-429E-BDA5-FEBC6269F196}"/>
              </a:ext>
            </a:extLst>
          </p:cNvPr>
          <p:cNvSpPr txBox="1"/>
          <p:nvPr/>
        </p:nvSpPr>
        <p:spPr>
          <a:xfrm>
            <a:off x="7323679" y="2587472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10.1.1.3/24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31B6A0-B3C3-43DE-B6AD-A2081F566486}"/>
              </a:ext>
            </a:extLst>
          </p:cNvPr>
          <p:cNvSpPr txBox="1"/>
          <p:nvPr/>
        </p:nvSpPr>
        <p:spPr>
          <a:xfrm>
            <a:off x="7359302" y="4425523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10.1.1.4/24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D96171-43E3-4B79-9333-FCD2A55CEC13}"/>
              </a:ext>
            </a:extLst>
          </p:cNvPr>
          <p:cNvSpPr/>
          <p:nvPr/>
        </p:nvSpPr>
        <p:spPr>
          <a:xfrm rot="16200000">
            <a:off x="7043684" y="1781373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veth2_1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7C1578-F3F8-4AAE-B6E6-433B05CC302D}"/>
              </a:ext>
            </a:extLst>
          </p:cNvPr>
          <p:cNvSpPr/>
          <p:nvPr/>
        </p:nvSpPr>
        <p:spPr>
          <a:xfrm rot="5400000">
            <a:off x="6437276" y="1781373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veth1_1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898709-A3D4-43B2-B9CD-430679BF0D93}"/>
              </a:ext>
            </a:extLst>
          </p:cNvPr>
          <p:cNvCxnSpPr>
            <a:cxnSpLocks/>
            <a:stCxn id="49" idx="0"/>
            <a:endCxn id="48" idx="0"/>
          </p:cNvCxnSpPr>
          <p:nvPr/>
        </p:nvCxnSpPr>
        <p:spPr>
          <a:xfrm>
            <a:off x="7170503" y="1981200"/>
            <a:ext cx="2067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A1A2422-6612-48EB-8910-E003643BDA7A}"/>
              </a:ext>
            </a:extLst>
          </p:cNvPr>
          <p:cNvSpPr txBox="1"/>
          <p:nvPr/>
        </p:nvSpPr>
        <p:spPr>
          <a:xfrm rot="16200000">
            <a:off x="7105424" y="1866581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10.1.1.6/24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7618-F8C3-4096-96E1-3E93BD65EE2C}"/>
              </a:ext>
            </a:extLst>
          </p:cNvPr>
          <p:cNvSpPr txBox="1"/>
          <p:nvPr/>
        </p:nvSpPr>
        <p:spPr>
          <a:xfrm rot="5400000">
            <a:off x="5876091" y="1842700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10.1.1.5/24</a:t>
            </a:r>
          </a:p>
        </p:txBody>
      </p:sp>
    </p:spTree>
    <p:extLst>
      <p:ext uri="{BB962C8B-B14F-4D97-AF65-F5344CB8AC3E}">
        <p14:creationId xmlns:p14="http://schemas.microsoft.com/office/powerpoint/2010/main" val="40934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3.61111E-6 -0.080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2" grpId="0" animBg="1"/>
      <p:bldP spid="30" grpId="0" animBg="1"/>
      <p:bldP spid="31" grpId="0" animBg="1"/>
      <p:bldP spid="39" grpId="0"/>
      <p:bldP spid="40" grpId="0"/>
      <p:bldP spid="46" grpId="0"/>
      <p:bldP spid="47" grpId="0"/>
      <p:bldP spid="48" grpId="0" animBg="1"/>
      <p:bldP spid="49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Container Networking III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994-16CA-491D-8897-F00AC4E6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5528852" cy="5334000"/>
          </a:xfrm>
        </p:spPr>
        <p:txBody>
          <a:bodyPr>
            <a:normAutofit fontScale="77500" lnSpcReduction="20000"/>
          </a:bodyPr>
          <a:lstStyle/>
          <a:p>
            <a:pPr marL="233363" indent="-233363">
              <a:lnSpc>
                <a:spcPct val="120000"/>
              </a:lnSpc>
            </a:pPr>
            <a:r>
              <a:rPr lang="en-US" sz="3300" dirty="0"/>
              <a:t>Answer: we use a switch to connect devices!</a:t>
            </a:r>
          </a:p>
          <a:p>
            <a:pPr marL="233363" indent="-233363">
              <a:lnSpc>
                <a:spcPct val="120000"/>
              </a:lnSpc>
            </a:pPr>
            <a:r>
              <a:rPr lang="en-US" sz="3300" dirty="0"/>
              <a:t>A </a:t>
            </a:r>
            <a:r>
              <a:rPr lang="en-US" sz="3300" b="1" i="1" dirty="0" err="1"/>
              <a:t>veth</a:t>
            </a:r>
            <a:r>
              <a:rPr lang="en-US" sz="3300" dirty="0"/>
              <a:t> is like a virtual ethernet port</a:t>
            </a:r>
          </a:p>
          <a:p>
            <a:pPr marL="233363" indent="-233363">
              <a:lnSpc>
                <a:spcPct val="120000"/>
              </a:lnSpc>
            </a:pPr>
            <a:r>
              <a:rPr lang="en-US" sz="3300" dirty="0"/>
              <a:t>A </a:t>
            </a:r>
            <a:r>
              <a:rPr lang="en-US" sz="3300" b="1" i="1" dirty="0"/>
              <a:t>bridge</a:t>
            </a:r>
            <a:r>
              <a:rPr lang="en-US" sz="3300" dirty="0"/>
              <a:t> is like a </a:t>
            </a:r>
            <a:r>
              <a:rPr lang="en-US" sz="3300" b="1" i="1" dirty="0"/>
              <a:t>virtual switch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b="1" dirty="0">
              <a:solidFill>
                <a:srgbClr val="720D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26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 add name br0 type bridge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26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 set br0 up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 err="1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26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 set veth1br master br0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b="1" dirty="0">
              <a:solidFill>
                <a:srgbClr val="720D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33363" indent="-233363">
              <a:lnSpc>
                <a:spcPct val="120000"/>
              </a:lnSpc>
            </a:pPr>
            <a:r>
              <a:rPr lang="en-US" sz="3300" dirty="0"/>
              <a:t>Now for n containers, we need 2(n+1) </a:t>
            </a:r>
            <a:r>
              <a:rPr lang="en-US" sz="3300" dirty="0" err="1"/>
              <a:t>veths</a:t>
            </a:r>
            <a:r>
              <a:rPr lang="en-US" sz="3300" dirty="0"/>
              <a:t>, 1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562600" y="990600"/>
            <a:ext cx="3505200" cy="4983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643880" y="5146526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798843" y="4800600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338813" y="5009282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397229" y="463810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7A7FD3-FBA9-4C68-BBFB-671B445179A8}"/>
              </a:ext>
            </a:extLst>
          </p:cNvPr>
          <p:cNvGrpSpPr/>
          <p:nvPr/>
        </p:nvGrpSpPr>
        <p:grpSpPr>
          <a:xfrm>
            <a:off x="5638801" y="1066800"/>
            <a:ext cx="1524000" cy="1704565"/>
            <a:chOff x="5486400" y="1542388"/>
            <a:chExt cx="1524000" cy="17045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6AF0C3-9C5C-46B5-8291-1250F666DACF}"/>
                </a:ext>
              </a:extLst>
            </p:cNvPr>
            <p:cNvSpPr/>
            <p:nvPr/>
          </p:nvSpPr>
          <p:spPr>
            <a:xfrm>
              <a:off x="5486400" y="1542388"/>
              <a:ext cx="1524000" cy="17045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ns1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7DE0B2E-4B40-450F-AFC1-2A8FCF34A0BC}"/>
                </a:ext>
              </a:extLst>
            </p:cNvPr>
            <p:cNvGrpSpPr/>
            <p:nvPr/>
          </p:nvGrpSpPr>
          <p:grpSpPr>
            <a:xfrm>
              <a:off x="5586660" y="1811112"/>
              <a:ext cx="391349" cy="687168"/>
              <a:chOff x="6908626" y="2107714"/>
              <a:chExt cx="391349" cy="687168"/>
            </a:xfrm>
          </p:grpSpPr>
          <p:sp>
            <p:nvSpPr>
              <p:cNvPr id="42" name="Arrow: Curved Right 41">
                <a:extLst>
                  <a:ext uri="{FF2B5EF4-FFF2-40B4-BE49-F238E27FC236}">
                    <a16:creationId xmlns:a16="http://schemas.microsoft.com/office/drawing/2014/main" id="{D5ED618F-8134-425A-82EF-C51712EAC9FC}"/>
                  </a:ext>
                </a:extLst>
              </p:cNvPr>
              <p:cNvSpPr/>
              <p:nvPr/>
            </p:nvSpPr>
            <p:spPr>
              <a:xfrm rot="10392493">
                <a:off x="6908626" y="2370127"/>
                <a:ext cx="301189" cy="424755"/>
              </a:xfrm>
              <a:prstGeom prst="curved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817D92-B1AD-4A88-A643-6D3EE97664D8}"/>
                  </a:ext>
                </a:extLst>
              </p:cNvPr>
              <p:cNvSpPr txBox="1"/>
              <p:nvPr/>
            </p:nvSpPr>
            <p:spPr>
              <a:xfrm>
                <a:off x="6921345" y="2107714"/>
                <a:ext cx="37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lo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CAC7B-5BB8-4FC6-843B-590156F92361}"/>
              </a:ext>
            </a:extLst>
          </p:cNvPr>
          <p:cNvSpPr/>
          <p:nvPr/>
        </p:nvSpPr>
        <p:spPr>
          <a:xfrm>
            <a:off x="5867401" y="2375893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E0A899-9BCD-465E-9EF1-3A986617EB28}"/>
              </a:ext>
            </a:extLst>
          </p:cNvPr>
          <p:cNvSpPr/>
          <p:nvPr/>
        </p:nvSpPr>
        <p:spPr>
          <a:xfrm>
            <a:off x="5869488" y="3124200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veth1br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53520C-1AA7-4A87-B1F1-4D6297619817}"/>
              </a:ext>
            </a:extLst>
          </p:cNvPr>
          <p:cNvGrpSpPr/>
          <p:nvPr/>
        </p:nvGrpSpPr>
        <p:grpSpPr>
          <a:xfrm>
            <a:off x="7375998" y="1066800"/>
            <a:ext cx="1539403" cy="1704565"/>
            <a:chOff x="7223597" y="1542388"/>
            <a:chExt cx="1539403" cy="17045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B3E878-4262-4A57-B630-EB784BD5213E}"/>
                </a:ext>
              </a:extLst>
            </p:cNvPr>
            <p:cNvSpPr/>
            <p:nvPr/>
          </p:nvSpPr>
          <p:spPr>
            <a:xfrm>
              <a:off x="7223597" y="1542388"/>
              <a:ext cx="1524000" cy="17045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/>
                <a:t>netns</a:t>
              </a:r>
              <a:r>
                <a:rPr lang="en-US" dirty="0"/>
                <a:t> ns2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7E2FD17-382B-4E7E-BB11-EA01A7C359FB}"/>
                </a:ext>
              </a:extLst>
            </p:cNvPr>
            <p:cNvGrpSpPr/>
            <p:nvPr/>
          </p:nvGrpSpPr>
          <p:grpSpPr>
            <a:xfrm>
              <a:off x="8371651" y="1811112"/>
              <a:ext cx="391349" cy="687168"/>
              <a:chOff x="7956420" y="2107714"/>
              <a:chExt cx="391349" cy="687168"/>
            </a:xfrm>
          </p:grpSpPr>
          <p:sp>
            <p:nvSpPr>
              <p:cNvPr id="28" name="Arrow: Curved Right 27">
                <a:extLst>
                  <a:ext uri="{FF2B5EF4-FFF2-40B4-BE49-F238E27FC236}">
                    <a16:creationId xmlns:a16="http://schemas.microsoft.com/office/drawing/2014/main" id="{A3D33C1F-FEBB-41C4-91B4-BFE4FCE79D76}"/>
                  </a:ext>
                </a:extLst>
              </p:cNvPr>
              <p:cNvSpPr/>
              <p:nvPr/>
            </p:nvSpPr>
            <p:spPr>
              <a:xfrm rot="10392493">
                <a:off x="7956420" y="2370127"/>
                <a:ext cx="301189" cy="424755"/>
              </a:xfrm>
              <a:prstGeom prst="curved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DE05C9-FEB6-4FE8-8FFB-D488338D5716}"/>
                  </a:ext>
                </a:extLst>
              </p:cNvPr>
              <p:cNvSpPr txBox="1"/>
              <p:nvPr/>
            </p:nvSpPr>
            <p:spPr>
              <a:xfrm>
                <a:off x="7969139" y="2107714"/>
                <a:ext cx="378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lo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ADD81-62E7-4EDA-B55E-9AE26D9F6B48}"/>
              </a:ext>
            </a:extLst>
          </p:cNvPr>
          <p:cNvSpPr/>
          <p:nvPr/>
        </p:nvSpPr>
        <p:spPr>
          <a:xfrm>
            <a:off x="7602792" y="2371711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0720B9-5D46-452E-9CE7-762EACEE87B7}"/>
              </a:ext>
            </a:extLst>
          </p:cNvPr>
          <p:cNvSpPr/>
          <p:nvPr/>
        </p:nvSpPr>
        <p:spPr>
          <a:xfrm>
            <a:off x="7602792" y="3127291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veth2br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4B2B02-5309-4CE3-968C-638F05898D0D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>
            <a:off x="6400801" y="2775547"/>
            <a:ext cx="2087" cy="3486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D8F2CB-0F0D-4E6D-BA73-CFDF043C2898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8136192" y="2771365"/>
            <a:ext cx="0" cy="3559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13B72D2-0F04-453D-B5DE-FD7FCA402DBB}"/>
              </a:ext>
            </a:extLst>
          </p:cNvPr>
          <p:cNvSpPr txBox="1"/>
          <p:nvPr/>
        </p:nvSpPr>
        <p:spPr>
          <a:xfrm>
            <a:off x="5334000" y="5972585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896A1-6403-461B-8391-FEE96AF4C8BE}"/>
              </a:ext>
            </a:extLst>
          </p:cNvPr>
          <p:cNvSpPr txBox="1"/>
          <p:nvPr/>
        </p:nvSpPr>
        <p:spPr>
          <a:xfrm>
            <a:off x="5586482" y="2115212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10.1.1.1/24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F2DD28-91A6-429E-BDA5-FEBC6269F196}"/>
              </a:ext>
            </a:extLst>
          </p:cNvPr>
          <p:cNvSpPr txBox="1"/>
          <p:nvPr/>
        </p:nvSpPr>
        <p:spPr>
          <a:xfrm>
            <a:off x="7323679" y="2111884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10.1.1.2/24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185A2-7E21-4180-AEF5-A59779F7C86C}"/>
              </a:ext>
            </a:extLst>
          </p:cNvPr>
          <p:cNvSpPr/>
          <p:nvPr/>
        </p:nvSpPr>
        <p:spPr>
          <a:xfrm>
            <a:off x="5751780" y="3523854"/>
            <a:ext cx="3097521" cy="5012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73FC664-D093-4E69-AA06-272861336FA9}"/>
              </a:ext>
            </a:extLst>
          </p:cNvPr>
          <p:cNvSpPr/>
          <p:nvPr/>
        </p:nvSpPr>
        <p:spPr>
          <a:xfrm>
            <a:off x="6781800" y="4049899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veth0br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987482-D53A-406F-882B-788E392DCC92}"/>
              </a:ext>
            </a:extLst>
          </p:cNvPr>
          <p:cNvSpPr/>
          <p:nvPr/>
        </p:nvSpPr>
        <p:spPr>
          <a:xfrm>
            <a:off x="6807464" y="4813363"/>
            <a:ext cx="1066800" cy="39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veth0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5533C5-BD7A-408A-A31A-10523CFE2F18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7338777" y="4464710"/>
            <a:ext cx="2087" cy="3486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803854D-7FEE-49DE-9C88-121A064F2BCE}"/>
              </a:ext>
            </a:extLst>
          </p:cNvPr>
          <p:cNvSpPr txBox="1"/>
          <p:nvPr/>
        </p:nvSpPr>
        <p:spPr>
          <a:xfrm>
            <a:off x="6527040" y="5168149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10.1.1.3/24</a:t>
            </a:r>
          </a:p>
        </p:txBody>
      </p:sp>
    </p:spTree>
    <p:extLst>
      <p:ext uri="{BB962C8B-B14F-4D97-AF65-F5344CB8AC3E}">
        <p14:creationId xmlns:p14="http://schemas.microsoft.com/office/powerpoint/2010/main" val="31722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B760-A3AD-44C4-9E72-59B947A2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Networking Overview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64A0-208B-4CF6-B3EC-99B874CF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Q: How can we isolate separate networks?</a:t>
            </a:r>
          </a:p>
          <a:p>
            <a:r>
              <a:rPr lang="en-US" dirty="0"/>
              <a:t>A: Use multiple, isolated switches.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425D6-1B6B-4E30-B368-AF7BDB4A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7D1D-CD67-4EE2-B88B-07FD4D7BD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CE5C5-8042-41D8-979D-60B920FFA3FC}"/>
              </a:ext>
            </a:extLst>
          </p:cNvPr>
          <p:cNvGrpSpPr/>
          <p:nvPr/>
        </p:nvGrpSpPr>
        <p:grpSpPr>
          <a:xfrm>
            <a:off x="685800" y="2743693"/>
            <a:ext cx="2667000" cy="1066307"/>
            <a:chOff x="685800" y="4114801"/>
            <a:chExt cx="2667000" cy="1066307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2861EF1-8E57-43D0-9099-B35AD32D7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t="40496" b="40683"/>
            <a:stretch/>
          </p:blipFill>
          <p:spPr>
            <a:xfrm>
              <a:off x="685800" y="4114801"/>
              <a:ext cx="2667000" cy="250969"/>
            </a:xfrm>
            <a:prstGeom prst="rect">
              <a:avLst/>
            </a:prstGeom>
          </p:spPr>
        </p:pic>
        <p:pic>
          <p:nvPicPr>
            <p:cNvPr id="7" name="Picture 6" descr="Diagram, engineering drawing, schematic&#10;&#10;Description automatically generated">
              <a:extLst>
                <a:ext uri="{FF2B5EF4-FFF2-40B4-BE49-F238E27FC236}">
                  <a16:creationId xmlns:a16="http://schemas.microsoft.com/office/drawing/2014/main" id="{004FEC0A-5B27-4714-80E5-B95AB043A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85800" y="4517401"/>
              <a:ext cx="904625" cy="503931"/>
            </a:xfrm>
            <a:prstGeom prst="rect">
              <a:avLst/>
            </a:prstGeom>
          </p:spPr>
        </p:pic>
        <p:pic>
          <p:nvPicPr>
            <p:cNvPr id="8" name="Picture 7" descr="Diagram, engineering drawing, schematic&#10;&#10;Description automatically generated">
              <a:extLst>
                <a:ext uri="{FF2B5EF4-FFF2-40B4-BE49-F238E27FC236}">
                  <a16:creationId xmlns:a16="http://schemas.microsoft.com/office/drawing/2014/main" id="{2ABD241E-5962-4404-A427-E814065A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448175" y="4517401"/>
              <a:ext cx="904625" cy="503931"/>
            </a:xfrm>
            <a:prstGeom prst="rect">
              <a:avLst/>
            </a:prstGeom>
          </p:spPr>
        </p:pic>
        <p:pic>
          <p:nvPicPr>
            <p:cNvPr id="9" name="Picture 8" descr="A computer with a keyboard and mouse&#10;&#10;Description automatically generated with low confidence">
              <a:extLst>
                <a:ext uri="{FF2B5EF4-FFF2-40B4-BE49-F238E27FC236}">
                  <a16:creationId xmlns:a16="http://schemas.microsoft.com/office/drawing/2014/main" id="{DD8F7D72-F03E-4405-BBFA-1F4D59AD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41804" y="4372637"/>
              <a:ext cx="754992" cy="80847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A0E62B-F7EB-423F-9591-937B778E026B}"/>
              </a:ext>
            </a:extLst>
          </p:cNvPr>
          <p:cNvGrpSpPr/>
          <p:nvPr/>
        </p:nvGrpSpPr>
        <p:grpSpPr>
          <a:xfrm>
            <a:off x="5486400" y="2743693"/>
            <a:ext cx="2667000" cy="1066307"/>
            <a:chOff x="685800" y="4114801"/>
            <a:chExt cx="2667000" cy="1066307"/>
          </a:xfrm>
        </p:grpSpPr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4B76EF4-383A-4746-BACD-A0FE75E60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t="40496" b="40683"/>
            <a:stretch/>
          </p:blipFill>
          <p:spPr>
            <a:xfrm>
              <a:off x="685800" y="4114801"/>
              <a:ext cx="2667000" cy="250969"/>
            </a:xfrm>
            <a:prstGeom prst="rect">
              <a:avLst/>
            </a:prstGeom>
          </p:spPr>
        </p:pic>
        <p:pic>
          <p:nvPicPr>
            <p:cNvPr id="13" name="Picture 12" descr="Diagram, engineering drawing, schematic&#10;&#10;Description automatically generated">
              <a:extLst>
                <a:ext uri="{FF2B5EF4-FFF2-40B4-BE49-F238E27FC236}">
                  <a16:creationId xmlns:a16="http://schemas.microsoft.com/office/drawing/2014/main" id="{6F5BFFFA-5867-453B-B5B9-1E625F58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85800" y="4517401"/>
              <a:ext cx="904625" cy="503931"/>
            </a:xfrm>
            <a:prstGeom prst="rect">
              <a:avLst/>
            </a:prstGeom>
          </p:spPr>
        </p:pic>
        <p:pic>
          <p:nvPicPr>
            <p:cNvPr id="14" name="Picture 13" descr="Diagram, engineering drawing, schematic&#10;&#10;Description automatically generated">
              <a:extLst>
                <a:ext uri="{FF2B5EF4-FFF2-40B4-BE49-F238E27FC236}">
                  <a16:creationId xmlns:a16="http://schemas.microsoft.com/office/drawing/2014/main" id="{4EB2A850-8077-4445-82DA-5033DE408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448175" y="4517401"/>
              <a:ext cx="904625" cy="503931"/>
            </a:xfrm>
            <a:prstGeom prst="rect">
              <a:avLst/>
            </a:prstGeom>
          </p:spPr>
        </p:pic>
        <p:pic>
          <p:nvPicPr>
            <p:cNvPr id="15" name="Picture 14" descr="A computer with a keyboard and mouse&#10;&#10;Description automatically generated with low confidence">
              <a:extLst>
                <a:ext uri="{FF2B5EF4-FFF2-40B4-BE49-F238E27FC236}">
                  <a16:creationId xmlns:a16="http://schemas.microsoft.com/office/drawing/2014/main" id="{625F95EB-826E-417B-992D-E0915755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641804" y="4372637"/>
              <a:ext cx="754992" cy="808471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096AC1C-6EB9-4146-AE1F-138DA91F3C7D}"/>
              </a:ext>
            </a:extLst>
          </p:cNvPr>
          <p:cNvSpPr txBox="1">
            <a:spLocks/>
          </p:cNvSpPr>
          <p:nvPr/>
        </p:nvSpPr>
        <p:spPr>
          <a:xfrm>
            <a:off x="457200" y="4006850"/>
            <a:ext cx="8229600" cy="224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Q: How can we enable communication between these networks?</a:t>
            </a:r>
          </a:p>
          <a:p>
            <a:r>
              <a:rPr lang="en-US" dirty="0"/>
              <a:t>A: Connect them via a router/gateway</a:t>
            </a:r>
          </a:p>
          <a:p>
            <a:r>
              <a:rPr lang="en-US" dirty="0"/>
              <a:t>Use firewall rules to restrict traffic between networks based on port, IP, etc.</a:t>
            </a:r>
          </a:p>
        </p:txBody>
      </p:sp>
      <p:pic>
        <p:nvPicPr>
          <p:cNvPr id="18" name="Picture 17" descr="A picture containing router, electronics, blue&#10;&#10;Description automatically generated">
            <a:extLst>
              <a:ext uri="{FF2B5EF4-FFF2-40B4-BE49-F238E27FC236}">
                <a16:creationId xmlns:a16="http://schemas.microsoft.com/office/drawing/2014/main" id="{E7C43929-1202-4998-B012-9B57C5D0A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790950" y="2455819"/>
            <a:ext cx="1257300" cy="10776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83F909-509A-4B43-8B92-E24201CDD53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352800" y="2869178"/>
            <a:ext cx="685800" cy="176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2E71E9-C63A-45D1-BADD-A533379188F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994604" y="2869178"/>
            <a:ext cx="491796" cy="2771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C0D1D43-3445-4D9B-8A50-518E1C5CB622}"/>
              </a:ext>
            </a:extLst>
          </p:cNvPr>
          <p:cNvSpPr txBox="1"/>
          <p:nvPr/>
        </p:nvSpPr>
        <p:spPr>
          <a:xfrm>
            <a:off x="990600" y="2472568"/>
            <a:ext cx="200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10.1.1.0/24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C7D5F-5A56-4A09-A5C2-F6C3AEDCA7C8}"/>
              </a:ext>
            </a:extLst>
          </p:cNvPr>
          <p:cNvSpPr txBox="1"/>
          <p:nvPr/>
        </p:nvSpPr>
        <p:spPr>
          <a:xfrm>
            <a:off x="5843462" y="2472568"/>
            <a:ext cx="200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10.1.2.0/24</a:t>
            </a:r>
          </a:p>
        </p:txBody>
      </p:sp>
    </p:spTree>
    <p:extLst>
      <p:ext uri="{BB962C8B-B14F-4D97-AF65-F5344CB8AC3E}">
        <p14:creationId xmlns:p14="http://schemas.microsoft.com/office/powerpoint/2010/main" val="19992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C97-6B9C-49AE-8321-9BFC5ECE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20D1A"/>
                </a:solidFill>
              </a:rPr>
              <a:t>Container Networking 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5994-16CA-491D-8897-F00AC4E6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4400"/>
            <a:ext cx="5528852" cy="5334000"/>
          </a:xfrm>
        </p:spPr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20000"/>
              </a:lnSpc>
            </a:pPr>
            <a:r>
              <a:rPr lang="en-US" sz="3300" dirty="0"/>
              <a:t>Q: How can we create multiple, isolated networks of containers?</a:t>
            </a:r>
          </a:p>
          <a:p>
            <a:pPr marL="233363" indent="-233363">
              <a:lnSpc>
                <a:spcPct val="120000"/>
              </a:lnSpc>
            </a:pPr>
            <a:r>
              <a:rPr lang="en-US" sz="3300" dirty="0"/>
              <a:t>A: Use multiple </a:t>
            </a:r>
            <a:r>
              <a:rPr lang="en-US" sz="3300" b="1" i="1" dirty="0"/>
              <a:t>bridges</a:t>
            </a:r>
          </a:p>
          <a:p>
            <a:pPr marL="233363" indent="-233363">
              <a:lnSpc>
                <a:spcPct val="120000"/>
              </a:lnSpc>
            </a:pPr>
            <a:r>
              <a:rPr lang="en-US" sz="3600" dirty="0"/>
              <a:t>Q: How can we enable communication between these networks?</a:t>
            </a:r>
          </a:p>
          <a:p>
            <a:pPr marL="233363" indent="-233363">
              <a:lnSpc>
                <a:spcPct val="120000"/>
              </a:lnSpc>
            </a:pPr>
            <a:r>
              <a:rPr lang="en-US" sz="3300" dirty="0"/>
              <a:t>A: Connect them via </a:t>
            </a:r>
            <a:r>
              <a:rPr lang="en-US" sz="3300" b="1" dirty="0">
                <a:solidFill>
                  <a:srgbClr val="720D1A"/>
                </a:solidFill>
              </a:rPr>
              <a:t>route(8)</a:t>
            </a:r>
            <a:r>
              <a:rPr lang="en-US" sz="3300" dirty="0"/>
              <a:t> rules</a:t>
            </a:r>
          </a:p>
          <a:p>
            <a:pPr marL="233363" indent="-233363">
              <a:lnSpc>
                <a:spcPct val="120000"/>
              </a:lnSpc>
            </a:pPr>
            <a:r>
              <a:rPr lang="en-US" sz="3600" dirty="0"/>
              <a:t>Use </a:t>
            </a:r>
            <a:r>
              <a:rPr lang="en-US" sz="3600" b="1" dirty="0">
                <a:solidFill>
                  <a:srgbClr val="720D1A"/>
                </a:solidFill>
              </a:rPr>
              <a:t>iptables(8)</a:t>
            </a:r>
            <a:r>
              <a:rPr lang="en-US" sz="3600" dirty="0"/>
              <a:t> rules to restrict traffic between networks based on port, IP, etc.</a:t>
            </a:r>
            <a:endParaRPr lang="en-US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4D0-53B2-4774-BFE9-0FE0E092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D5A-76B7-455B-8D1B-A602234F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522S – Advanced Operating Systems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6FD5F-DA30-4739-9126-A079FFE8CF0E}"/>
              </a:ext>
            </a:extLst>
          </p:cNvPr>
          <p:cNvSpPr/>
          <p:nvPr/>
        </p:nvSpPr>
        <p:spPr>
          <a:xfrm>
            <a:off x="5562600" y="990600"/>
            <a:ext cx="3505200" cy="4983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20D1A"/>
              </a:solidFill>
            </a:endParaRP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A383C1AD-56BB-45B0-922B-C4CA0B7C7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4860" r="16666" b="9877"/>
          <a:stretch/>
        </p:blipFill>
        <p:spPr>
          <a:xfrm>
            <a:off x="5643880" y="5146526"/>
            <a:ext cx="1066800" cy="87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CA491-DABA-4B98-A7B8-20B1A5ED76E8}"/>
              </a:ext>
            </a:extLst>
          </p:cNvPr>
          <p:cNvSpPr txBox="1"/>
          <p:nvPr/>
        </p:nvSpPr>
        <p:spPr>
          <a:xfrm>
            <a:off x="5798843" y="4800600"/>
            <a:ext cx="75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eth0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C22515-A9A7-4CE3-8435-BE5D6839A73A}"/>
              </a:ext>
            </a:extLst>
          </p:cNvPr>
          <p:cNvSpPr/>
          <p:nvPr/>
        </p:nvSpPr>
        <p:spPr>
          <a:xfrm rot="10392493">
            <a:off x="8338813" y="5009282"/>
            <a:ext cx="533935" cy="7529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5ABD6-F46A-4FA4-9523-F0D465B9A7DD}"/>
              </a:ext>
            </a:extLst>
          </p:cNvPr>
          <p:cNvSpPr txBox="1"/>
          <p:nvPr/>
        </p:nvSpPr>
        <p:spPr>
          <a:xfrm>
            <a:off x="8397229" y="463810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AF0C3-9C5C-46B5-8291-1250F666DACF}"/>
              </a:ext>
            </a:extLst>
          </p:cNvPr>
          <p:cNvSpPr/>
          <p:nvPr/>
        </p:nvSpPr>
        <p:spPr>
          <a:xfrm>
            <a:off x="5638801" y="1066800"/>
            <a:ext cx="685799" cy="501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ns11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3B72D2-0F04-453D-B5DE-FD7FCA402DBB}"/>
              </a:ext>
            </a:extLst>
          </p:cNvPr>
          <p:cNvSpPr txBox="1"/>
          <p:nvPr/>
        </p:nvSpPr>
        <p:spPr>
          <a:xfrm>
            <a:off x="5334000" y="5972585"/>
            <a:ext cx="157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20D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192.168.1.12/24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194089-35BF-4E13-8244-4502175CE3F9}"/>
              </a:ext>
            </a:extLst>
          </p:cNvPr>
          <p:cNvSpPr/>
          <p:nvPr/>
        </p:nvSpPr>
        <p:spPr>
          <a:xfrm>
            <a:off x="6553200" y="1073945"/>
            <a:ext cx="685799" cy="501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ns12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2B1549-412D-4298-A923-6A8E24B89C2D}"/>
              </a:ext>
            </a:extLst>
          </p:cNvPr>
          <p:cNvSpPr/>
          <p:nvPr/>
        </p:nvSpPr>
        <p:spPr>
          <a:xfrm>
            <a:off x="5865320" y="2644922"/>
            <a:ext cx="685799" cy="501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ns13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EE6440-ADB8-4B40-A7B7-E8C7B02E277D}"/>
              </a:ext>
            </a:extLst>
          </p:cNvPr>
          <p:cNvSpPr/>
          <p:nvPr/>
        </p:nvSpPr>
        <p:spPr>
          <a:xfrm>
            <a:off x="7964784" y="1066799"/>
            <a:ext cx="685799" cy="501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ns21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DB8B2D-6AA9-44DF-AB9F-B03E3D2ADB31}"/>
              </a:ext>
            </a:extLst>
          </p:cNvPr>
          <p:cNvSpPr/>
          <p:nvPr/>
        </p:nvSpPr>
        <p:spPr>
          <a:xfrm>
            <a:off x="8077200" y="2644922"/>
            <a:ext cx="685799" cy="501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ns22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2B4DCB-EA5E-4514-A389-9AA6267D1C71}"/>
              </a:ext>
            </a:extLst>
          </p:cNvPr>
          <p:cNvGrpSpPr/>
          <p:nvPr/>
        </p:nvGrpSpPr>
        <p:grpSpPr>
          <a:xfrm>
            <a:off x="5981701" y="1568095"/>
            <a:ext cx="914399" cy="1076827"/>
            <a:chOff x="5981701" y="1568095"/>
            <a:chExt cx="914399" cy="10768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D185A2-7E21-4180-AEF5-A59779F7C86C}"/>
                </a:ext>
              </a:extLst>
            </p:cNvPr>
            <p:cNvSpPr/>
            <p:nvPr/>
          </p:nvSpPr>
          <p:spPr>
            <a:xfrm>
              <a:off x="6159598" y="1930691"/>
              <a:ext cx="572820" cy="2834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98FD19-7D73-4C90-A7B1-913ED74BB89C}"/>
                </a:ext>
              </a:extLst>
            </p:cNvPr>
            <p:cNvCxnSpPr>
              <a:cxnSpLocks/>
              <a:stCxn id="17" idx="2"/>
              <a:endCxn id="16" idx="0"/>
            </p:cNvCxnSpPr>
            <p:nvPr/>
          </p:nvCxnSpPr>
          <p:spPr>
            <a:xfrm>
              <a:off x="5981701" y="1568095"/>
              <a:ext cx="464307" cy="3625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E664E4-F866-4551-9B57-8BEC120ED6C3}"/>
                </a:ext>
              </a:extLst>
            </p:cNvPr>
            <p:cNvCxnSpPr>
              <a:cxnSpLocks/>
              <a:stCxn id="35" idx="2"/>
              <a:endCxn id="16" idx="0"/>
            </p:cNvCxnSpPr>
            <p:nvPr/>
          </p:nvCxnSpPr>
          <p:spPr>
            <a:xfrm flipH="1">
              <a:off x="6446008" y="1575240"/>
              <a:ext cx="450092" cy="3554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2FC8A7C-7DA6-403C-8A15-03C5B6181ADD}"/>
                </a:ext>
              </a:extLst>
            </p:cNvPr>
            <p:cNvCxnSpPr>
              <a:cxnSpLocks/>
              <a:stCxn id="16" idx="2"/>
              <a:endCxn id="37" idx="0"/>
            </p:cNvCxnSpPr>
            <p:nvPr/>
          </p:nvCxnSpPr>
          <p:spPr>
            <a:xfrm flipH="1">
              <a:off x="6208220" y="2214179"/>
              <a:ext cx="237788" cy="43074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115913-5BA3-4ACB-967E-0928953E7E63}"/>
              </a:ext>
            </a:extLst>
          </p:cNvPr>
          <p:cNvGrpSpPr/>
          <p:nvPr/>
        </p:nvGrpSpPr>
        <p:grpSpPr>
          <a:xfrm>
            <a:off x="8021272" y="1568094"/>
            <a:ext cx="572820" cy="1076828"/>
            <a:chOff x="8021272" y="1568094"/>
            <a:chExt cx="572820" cy="10768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4144F1-83EF-42BB-8114-E520C65D8851}"/>
                </a:ext>
              </a:extLst>
            </p:cNvPr>
            <p:cNvSpPr/>
            <p:nvPr/>
          </p:nvSpPr>
          <p:spPr>
            <a:xfrm>
              <a:off x="8021272" y="1930691"/>
              <a:ext cx="572820" cy="28348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br1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38EBFDB-BA5E-4187-91DF-124F2F896FA8}"/>
                </a:ext>
              </a:extLst>
            </p:cNvPr>
            <p:cNvCxnSpPr>
              <a:cxnSpLocks/>
              <a:stCxn id="38" idx="2"/>
              <a:endCxn id="49" idx="0"/>
            </p:cNvCxnSpPr>
            <p:nvPr/>
          </p:nvCxnSpPr>
          <p:spPr>
            <a:xfrm flipH="1">
              <a:off x="8307682" y="1568094"/>
              <a:ext cx="2" cy="36259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EF981C2-0151-4BA8-BE8A-34D69E84A92E}"/>
                </a:ext>
              </a:extLst>
            </p:cNvPr>
            <p:cNvCxnSpPr>
              <a:cxnSpLocks/>
              <a:stCxn id="49" idx="2"/>
              <a:endCxn id="40" idx="0"/>
            </p:cNvCxnSpPr>
            <p:nvPr/>
          </p:nvCxnSpPr>
          <p:spPr>
            <a:xfrm>
              <a:off x="8307682" y="2214179"/>
              <a:ext cx="112418" cy="43074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228B23-6EA8-485E-AEF0-59B21F85D514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>
            <a:off x="6732418" y="2072435"/>
            <a:ext cx="12888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A70896-782F-4AE2-AB46-8FEBF9F9CEEE}"/>
              </a:ext>
            </a:extLst>
          </p:cNvPr>
          <p:cNvSpPr txBox="1"/>
          <p:nvPr/>
        </p:nvSpPr>
        <p:spPr>
          <a:xfrm>
            <a:off x="7028866" y="1600200"/>
            <a:ext cx="70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20D1A"/>
                </a:solidFill>
              </a:rPr>
              <a:t>route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D14976B-AF7A-4F29-BEC8-D534327AB2E6}"/>
              </a:ext>
            </a:extLst>
          </p:cNvPr>
          <p:cNvSpPr/>
          <p:nvPr/>
        </p:nvSpPr>
        <p:spPr>
          <a:xfrm>
            <a:off x="6878272" y="1901534"/>
            <a:ext cx="990600" cy="411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iptables</a:t>
            </a:r>
          </a:p>
        </p:txBody>
      </p:sp>
    </p:spTree>
    <p:extLst>
      <p:ext uri="{BB962C8B-B14F-4D97-AF65-F5344CB8AC3E}">
        <p14:creationId xmlns:p14="http://schemas.microsoft.com/office/powerpoint/2010/main" val="14933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/>
      <p:bldP spid="6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27072</TotalTime>
  <Words>1432</Words>
  <Application>Microsoft Office PowerPoint</Application>
  <PresentationFormat>On-screen Show (4:3)</PresentationFormat>
  <Paragraphs>279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Georgia</vt:lpstr>
      <vt:lpstr>Verdana</vt:lpstr>
      <vt:lpstr>1_Office Theme</vt:lpstr>
      <vt:lpstr>Network Namespaces</vt:lpstr>
      <vt:lpstr>Networking Overview I</vt:lpstr>
      <vt:lpstr>Network Namespaces</vt:lpstr>
      <vt:lpstr>Uses for Network Namespaces</vt:lpstr>
      <vt:lpstr>Container Networking I</vt:lpstr>
      <vt:lpstr>Container Networking II</vt:lpstr>
      <vt:lpstr>Container Networking III</vt:lpstr>
      <vt:lpstr>Networking Overview II</vt:lpstr>
      <vt:lpstr>Container Networking IV</vt:lpstr>
      <vt:lpstr>Container Networking V</vt:lpstr>
      <vt:lpstr>External Access to Containers</vt:lpstr>
      <vt:lpstr>Complex Container Networks</vt:lpstr>
      <vt:lpstr>Reading Assignments</vt:lpstr>
      <vt:lpstr>No Studio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Marion Sudvarg</cp:lastModifiedBy>
  <cp:revision>211</cp:revision>
  <dcterms:created xsi:type="dcterms:W3CDTF">2016-01-21T02:03:40Z</dcterms:created>
  <dcterms:modified xsi:type="dcterms:W3CDTF">2022-03-08T18:30:41Z</dcterms:modified>
</cp:coreProperties>
</file>