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1" r:id="rId3"/>
    <p:sldId id="270" r:id="rId4"/>
    <p:sldId id="272" r:id="rId5"/>
    <p:sldId id="276" r:id="rId6"/>
    <p:sldId id="269" r:id="rId7"/>
    <p:sldId id="278" r:id="rId8"/>
    <p:sldId id="279" r:id="rId9"/>
    <p:sldId id="287" r:id="rId10"/>
    <p:sldId id="288" r:id="rId11"/>
    <p:sldId id="280" r:id="rId12"/>
    <p:sldId id="282" r:id="rId13"/>
    <p:sldId id="283" r:id="rId14"/>
    <p:sldId id="281" r:id="rId15"/>
    <p:sldId id="285" r:id="rId16"/>
    <p:sldId id="277" r:id="rId17"/>
    <p:sldId id="28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0D1A"/>
    <a:srgbClr val="47FF4D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C48D38-12E6-4981-8A4D-4992098DB9C6}" v="444" dt="2021-12-31T00:30:37.7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1"/>
  </p:normalViewPr>
  <p:slideViewPr>
    <p:cSldViewPr>
      <p:cViewPr varScale="1">
        <p:scale>
          <a:sx n="82" d="100"/>
          <a:sy n="82" d="100"/>
        </p:scale>
        <p:origin x="1167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dvarg, Marion" userId="2bb9b31b-5f3c-4f72-8e1f-41eb276ee9c6" providerId="ADAL" clId="{D2DB5B3B-6330-45F8-B369-039A77AC840A}"/>
    <pc:docChg chg="undo redo custSel addSld delSld modSld sldOrd">
      <pc:chgData name="Sudvarg, Marion" userId="2bb9b31b-5f3c-4f72-8e1f-41eb276ee9c6" providerId="ADAL" clId="{D2DB5B3B-6330-45F8-B369-039A77AC840A}" dt="2021-12-12T02:01:44.006" v="1989" actId="27636"/>
      <pc:docMkLst>
        <pc:docMk/>
      </pc:docMkLst>
      <pc:sldChg chg="modSp mod">
        <pc:chgData name="Sudvarg, Marion" userId="2bb9b31b-5f3c-4f72-8e1f-41eb276ee9c6" providerId="ADAL" clId="{D2DB5B3B-6330-45F8-B369-039A77AC840A}" dt="2021-12-10T20:14:45.048" v="57" actId="20577"/>
        <pc:sldMkLst>
          <pc:docMk/>
          <pc:sldMk cId="0" sldId="256"/>
        </pc:sldMkLst>
        <pc:spChg chg="mod">
          <ac:chgData name="Sudvarg, Marion" userId="2bb9b31b-5f3c-4f72-8e1f-41eb276ee9c6" providerId="ADAL" clId="{D2DB5B3B-6330-45F8-B369-039A77AC840A}" dt="2021-12-10T20:14:26.381" v="20" actId="20577"/>
          <ac:spMkLst>
            <pc:docMk/>
            <pc:sldMk cId="0" sldId="256"/>
            <ac:spMk id="2" creationId="{00000000-0000-0000-0000-000000000000}"/>
          </ac:spMkLst>
        </pc:spChg>
        <pc:spChg chg="mod">
          <ac:chgData name="Sudvarg, Marion" userId="2bb9b31b-5f3c-4f72-8e1f-41eb276ee9c6" providerId="ADAL" clId="{D2DB5B3B-6330-45F8-B369-039A77AC840A}" dt="2021-12-10T20:14:45.048" v="57" actId="20577"/>
          <ac:spMkLst>
            <pc:docMk/>
            <pc:sldMk cId="0" sldId="256"/>
            <ac:spMk id="3" creationId="{00000000-0000-0000-0000-000000000000}"/>
          </ac:spMkLst>
        </pc:spChg>
      </pc:sldChg>
      <pc:sldChg chg="mod ord modShow">
        <pc:chgData name="Sudvarg, Marion" userId="2bb9b31b-5f3c-4f72-8e1f-41eb276ee9c6" providerId="ADAL" clId="{D2DB5B3B-6330-45F8-B369-039A77AC840A}" dt="2021-12-12T01:47:55.374" v="1034" actId="729"/>
        <pc:sldMkLst>
          <pc:docMk/>
          <pc:sldMk cId="0" sldId="259"/>
        </pc:sldMkLst>
      </pc:sldChg>
      <pc:sldChg chg="modSp mod modShow">
        <pc:chgData name="Sudvarg, Marion" userId="2bb9b31b-5f3c-4f72-8e1f-41eb276ee9c6" providerId="ADAL" clId="{D2DB5B3B-6330-45F8-B369-039A77AC840A}" dt="2021-12-12T01:47:55.374" v="1034" actId="729"/>
        <pc:sldMkLst>
          <pc:docMk/>
          <pc:sldMk cId="3713826175" sldId="266"/>
        </pc:sldMkLst>
        <pc:spChg chg="mod">
          <ac:chgData name="Sudvarg, Marion" userId="2bb9b31b-5f3c-4f72-8e1f-41eb276ee9c6" providerId="ADAL" clId="{D2DB5B3B-6330-45F8-B369-039A77AC840A}" dt="2021-12-11T19:07:55.776" v="855" actId="20577"/>
          <ac:spMkLst>
            <pc:docMk/>
            <pc:sldMk cId="3713826175" sldId="266"/>
            <ac:spMk id="2" creationId="{00000000-0000-0000-0000-000000000000}"/>
          </ac:spMkLst>
        </pc:spChg>
        <pc:spChg chg="mod">
          <ac:chgData name="Sudvarg, Marion" userId="2bb9b31b-5f3c-4f72-8e1f-41eb276ee9c6" providerId="ADAL" clId="{D2DB5B3B-6330-45F8-B369-039A77AC840A}" dt="2021-12-11T19:08:12.575" v="858" actId="14100"/>
          <ac:spMkLst>
            <pc:docMk/>
            <pc:sldMk cId="3713826175" sldId="266"/>
            <ac:spMk id="42" creationId="{00000000-0000-0000-0000-000000000000}"/>
          </ac:spMkLst>
        </pc:spChg>
      </pc:sldChg>
      <pc:sldChg chg="modSp mod modShow">
        <pc:chgData name="Sudvarg, Marion" userId="2bb9b31b-5f3c-4f72-8e1f-41eb276ee9c6" providerId="ADAL" clId="{D2DB5B3B-6330-45F8-B369-039A77AC840A}" dt="2021-12-12T01:47:55.374" v="1034" actId="729"/>
        <pc:sldMkLst>
          <pc:docMk/>
          <pc:sldMk cId="3159594226" sldId="267"/>
        </pc:sldMkLst>
        <pc:spChg chg="mod">
          <ac:chgData name="Sudvarg, Marion" userId="2bb9b31b-5f3c-4f72-8e1f-41eb276ee9c6" providerId="ADAL" clId="{D2DB5B3B-6330-45F8-B369-039A77AC840A}" dt="2021-12-11T19:08:39.306" v="885" actId="1037"/>
          <ac:spMkLst>
            <pc:docMk/>
            <pc:sldMk cId="3159594226" sldId="267"/>
            <ac:spMk id="2" creationId="{00000000-0000-0000-0000-000000000000}"/>
          </ac:spMkLst>
        </pc:spChg>
        <pc:spChg chg="mod">
          <ac:chgData name="Sudvarg, Marion" userId="2bb9b31b-5f3c-4f72-8e1f-41eb276ee9c6" providerId="ADAL" clId="{D2DB5B3B-6330-45F8-B369-039A77AC840A}" dt="2021-12-11T19:08:47.245" v="886" actId="14100"/>
          <ac:spMkLst>
            <pc:docMk/>
            <pc:sldMk cId="3159594226" sldId="267"/>
            <ac:spMk id="42" creationId="{00000000-0000-0000-0000-000000000000}"/>
          </ac:spMkLst>
        </pc:spChg>
      </pc:sldChg>
      <pc:sldChg chg="modSp mod">
        <pc:chgData name="Sudvarg, Marion" userId="2bb9b31b-5f3c-4f72-8e1f-41eb276ee9c6" providerId="ADAL" clId="{D2DB5B3B-6330-45F8-B369-039A77AC840A}" dt="2021-12-11T19:10:21.357" v="940" actId="6549"/>
        <pc:sldMkLst>
          <pc:docMk/>
          <pc:sldMk cId="4092895370" sldId="268"/>
        </pc:sldMkLst>
        <pc:spChg chg="mod">
          <ac:chgData name="Sudvarg, Marion" userId="2bb9b31b-5f3c-4f72-8e1f-41eb276ee9c6" providerId="ADAL" clId="{D2DB5B3B-6330-45F8-B369-039A77AC840A}" dt="2021-12-11T19:10:21.357" v="940" actId="6549"/>
          <ac:spMkLst>
            <pc:docMk/>
            <pc:sldMk cId="4092895370" sldId="268"/>
            <ac:spMk id="42" creationId="{00000000-0000-0000-0000-000000000000}"/>
          </ac:spMkLst>
        </pc:spChg>
      </pc:sldChg>
      <pc:sldChg chg="addSp delSp modSp new mod ord">
        <pc:chgData name="Sudvarg, Marion" userId="2bb9b31b-5f3c-4f72-8e1f-41eb276ee9c6" providerId="ADAL" clId="{D2DB5B3B-6330-45F8-B369-039A77AC840A}" dt="2021-12-11T19:35:43.247" v="994" actId="20577"/>
        <pc:sldMkLst>
          <pc:docMk/>
          <pc:sldMk cId="2577377174" sldId="269"/>
        </pc:sldMkLst>
        <pc:spChg chg="mod">
          <ac:chgData name="Sudvarg, Marion" userId="2bb9b31b-5f3c-4f72-8e1f-41eb276ee9c6" providerId="ADAL" clId="{D2DB5B3B-6330-45F8-B369-039A77AC840A}" dt="2021-12-11T19:35:26.177" v="982" actId="20577"/>
          <ac:spMkLst>
            <pc:docMk/>
            <pc:sldMk cId="2577377174" sldId="269"/>
            <ac:spMk id="2" creationId="{B3C824AD-2BA4-47C1-82CF-34CA83DCF6EE}"/>
          </ac:spMkLst>
        </pc:spChg>
        <pc:spChg chg="add mod">
          <ac:chgData name="Sudvarg, Marion" userId="2bb9b31b-5f3c-4f72-8e1f-41eb276ee9c6" providerId="ADAL" clId="{D2DB5B3B-6330-45F8-B369-039A77AC840A}" dt="2021-12-11T19:32:24.854" v="965" actId="20577"/>
          <ac:spMkLst>
            <pc:docMk/>
            <pc:sldMk cId="2577377174" sldId="269"/>
            <ac:spMk id="3" creationId="{77E19D58-6D19-4594-BFBF-B8F92FD69C6D}"/>
          </ac:spMkLst>
        </pc:spChg>
        <pc:spChg chg="del">
          <ac:chgData name="Sudvarg, Marion" userId="2bb9b31b-5f3c-4f72-8e1f-41eb276ee9c6" providerId="ADAL" clId="{D2DB5B3B-6330-45F8-B369-039A77AC840A}" dt="2021-12-10T20:16:16.129" v="62" actId="478"/>
          <ac:spMkLst>
            <pc:docMk/>
            <pc:sldMk cId="2577377174" sldId="269"/>
            <ac:spMk id="3" creationId="{FAB56B39-93C1-43D2-8FD7-7D9DF75CFCBF}"/>
          </ac:spMkLst>
        </pc:spChg>
        <pc:spChg chg="add mod">
          <ac:chgData name="Sudvarg, Marion" userId="2bb9b31b-5f3c-4f72-8e1f-41eb276ee9c6" providerId="ADAL" clId="{D2DB5B3B-6330-45F8-B369-039A77AC840A}" dt="2021-12-11T19:35:43.247" v="994" actId="20577"/>
          <ac:spMkLst>
            <pc:docMk/>
            <pc:sldMk cId="2577377174" sldId="269"/>
            <ac:spMk id="8" creationId="{CEABDC5B-ECC4-429A-A61D-B2EC1214DFE6}"/>
          </ac:spMkLst>
        </pc:spChg>
        <pc:spChg chg="add del mod">
          <ac:chgData name="Sudvarg, Marion" userId="2bb9b31b-5f3c-4f72-8e1f-41eb276ee9c6" providerId="ADAL" clId="{D2DB5B3B-6330-45F8-B369-039A77AC840A}" dt="2021-12-10T21:19:17.417" v="205" actId="478"/>
          <ac:spMkLst>
            <pc:docMk/>
            <pc:sldMk cId="2577377174" sldId="269"/>
            <ac:spMk id="9" creationId="{B93B0805-C6D3-4EEA-A4AB-8EF2B0C5536B}"/>
          </ac:spMkLst>
        </pc:spChg>
        <pc:picChg chg="add mod">
          <ac:chgData name="Sudvarg, Marion" userId="2bb9b31b-5f3c-4f72-8e1f-41eb276ee9c6" providerId="ADAL" clId="{D2DB5B3B-6330-45F8-B369-039A77AC840A}" dt="2021-12-11T18:52:00.788" v="576" actId="1036"/>
          <ac:picMkLst>
            <pc:docMk/>
            <pc:sldMk cId="2577377174" sldId="269"/>
            <ac:picMk id="7" creationId="{49472F63-8493-425A-A26F-74E7442B76F3}"/>
          </ac:picMkLst>
        </pc:picChg>
      </pc:sldChg>
      <pc:sldChg chg="modSp add mod">
        <pc:chgData name="Sudvarg, Marion" userId="2bb9b31b-5f3c-4f72-8e1f-41eb276ee9c6" providerId="ADAL" clId="{D2DB5B3B-6330-45F8-B369-039A77AC840A}" dt="2021-12-10T21:13:14.895" v="135" actId="1035"/>
        <pc:sldMkLst>
          <pc:docMk/>
          <pc:sldMk cId="2565725697" sldId="270"/>
        </pc:sldMkLst>
        <pc:spChg chg="mod">
          <ac:chgData name="Sudvarg, Marion" userId="2bb9b31b-5f3c-4f72-8e1f-41eb276ee9c6" providerId="ADAL" clId="{D2DB5B3B-6330-45F8-B369-039A77AC840A}" dt="2021-12-10T21:13:14.895" v="135" actId="1035"/>
          <ac:spMkLst>
            <pc:docMk/>
            <pc:sldMk cId="2565725697" sldId="270"/>
            <ac:spMk id="2" creationId="{23E8ED51-A2AE-7E4A-91E0-8662F21F8C0B}"/>
          </ac:spMkLst>
        </pc:spChg>
        <pc:spChg chg="mod">
          <ac:chgData name="Sudvarg, Marion" userId="2bb9b31b-5f3c-4f72-8e1f-41eb276ee9c6" providerId="ADAL" clId="{D2DB5B3B-6330-45F8-B369-039A77AC840A}" dt="2021-12-10T21:01:49.469" v="94"/>
          <ac:spMkLst>
            <pc:docMk/>
            <pc:sldMk cId="2565725697" sldId="270"/>
            <ac:spMk id="4" creationId="{B6FC34ED-CC9A-EE42-8055-E39FD5D658B4}"/>
          </ac:spMkLst>
        </pc:spChg>
      </pc:sldChg>
      <pc:sldChg chg="addSp delSp modSp add mod ord">
        <pc:chgData name="Sudvarg, Marion" userId="2bb9b31b-5f3c-4f72-8e1f-41eb276ee9c6" providerId="ADAL" clId="{D2DB5B3B-6330-45F8-B369-039A77AC840A}" dt="2021-12-11T18:38:20.607" v="291" actId="20577"/>
        <pc:sldMkLst>
          <pc:docMk/>
          <pc:sldMk cId="3322633828" sldId="271"/>
        </pc:sldMkLst>
        <pc:spChg chg="del">
          <ac:chgData name="Sudvarg, Marion" userId="2bb9b31b-5f3c-4f72-8e1f-41eb276ee9c6" providerId="ADAL" clId="{D2DB5B3B-6330-45F8-B369-039A77AC840A}" dt="2021-12-10T21:13:21.919" v="136" actId="478"/>
          <ac:spMkLst>
            <pc:docMk/>
            <pc:sldMk cId="3322633828" sldId="271"/>
            <ac:spMk id="2" creationId="{00000000-0000-0000-0000-000000000000}"/>
          </ac:spMkLst>
        </pc:spChg>
        <pc:spChg chg="mod">
          <ac:chgData name="Sudvarg, Marion" userId="2bb9b31b-5f3c-4f72-8e1f-41eb276ee9c6" providerId="ADAL" clId="{D2DB5B3B-6330-45F8-B369-039A77AC840A}" dt="2021-12-10T21:01:49.469" v="94"/>
          <ac:spMkLst>
            <pc:docMk/>
            <pc:sldMk cId="3322633828" sldId="271"/>
            <ac:spMk id="4" creationId="{00000000-0000-0000-0000-000000000000}"/>
          </ac:spMkLst>
        </pc:spChg>
        <pc:spChg chg="add del mod">
          <ac:chgData name="Sudvarg, Marion" userId="2bb9b31b-5f3c-4f72-8e1f-41eb276ee9c6" providerId="ADAL" clId="{D2DB5B3B-6330-45F8-B369-039A77AC840A}" dt="2021-12-10T21:13:24.624" v="139" actId="478"/>
          <ac:spMkLst>
            <pc:docMk/>
            <pc:sldMk cId="3322633828" sldId="271"/>
            <ac:spMk id="6" creationId="{C2C35C44-44D3-47F9-A0A5-E63BD37DF4E3}"/>
          </ac:spMkLst>
        </pc:spChg>
        <pc:spChg chg="mod">
          <ac:chgData name="Sudvarg, Marion" userId="2bb9b31b-5f3c-4f72-8e1f-41eb276ee9c6" providerId="ADAL" clId="{D2DB5B3B-6330-45F8-B369-039A77AC840A}" dt="2021-12-11T18:38:20.607" v="291" actId="20577"/>
          <ac:spMkLst>
            <pc:docMk/>
            <pc:sldMk cId="3322633828" sldId="271"/>
            <ac:spMk id="7" creationId="{5411AFCA-8854-894A-9AAD-7F236C60D87D}"/>
          </ac:spMkLst>
        </pc:spChg>
        <pc:spChg chg="add mod">
          <ac:chgData name="Sudvarg, Marion" userId="2bb9b31b-5f3c-4f72-8e1f-41eb276ee9c6" providerId="ADAL" clId="{D2DB5B3B-6330-45F8-B369-039A77AC840A}" dt="2021-12-10T21:13:30.416" v="154" actId="20577"/>
          <ac:spMkLst>
            <pc:docMk/>
            <pc:sldMk cId="3322633828" sldId="271"/>
            <ac:spMk id="8" creationId="{57BF7D84-7C19-479B-9557-D0DA44C2505D}"/>
          </ac:spMkLst>
        </pc:spChg>
      </pc:sldChg>
      <pc:sldChg chg="addSp delSp modSp add mod ord">
        <pc:chgData name="Sudvarg, Marion" userId="2bb9b31b-5f3c-4f72-8e1f-41eb276ee9c6" providerId="ADAL" clId="{D2DB5B3B-6330-45F8-B369-039A77AC840A}" dt="2021-12-11T18:40:56.006" v="314"/>
        <pc:sldMkLst>
          <pc:docMk/>
          <pc:sldMk cId="1786675418" sldId="272"/>
        </pc:sldMkLst>
        <pc:spChg chg="del">
          <ac:chgData name="Sudvarg, Marion" userId="2bb9b31b-5f3c-4f72-8e1f-41eb276ee9c6" providerId="ADAL" clId="{D2DB5B3B-6330-45F8-B369-039A77AC840A}" dt="2021-12-10T21:14:11.023" v="185" actId="478"/>
          <ac:spMkLst>
            <pc:docMk/>
            <pc:sldMk cId="1786675418" sldId="272"/>
            <ac:spMk id="2" creationId="{00000000-0000-0000-0000-000000000000}"/>
          </ac:spMkLst>
        </pc:spChg>
        <pc:spChg chg="mod">
          <ac:chgData name="Sudvarg, Marion" userId="2bb9b31b-5f3c-4f72-8e1f-41eb276ee9c6" providerId="ADAL" clId="{D2DB5B3B-6330-45F8-B369-039A77AC840A}" dt="2021-12-10T21:01:49.469" v="94"/>
          <ac:spMkLst>
            <pc:docMk/>
            <pc:sldMk cId="1786675418" sldId="272"/>
            <ac:spMk id="4" creationId="{00000000-0000-0000-0000-000000000000}"/>
          </ac:spMkLst>
        </pc:spChg>
        <pc:spChg chg="add del mod">
          <ac:chgData name="Sudvarg, Marion" userId="2bb9b31b-5f3c-4f72-8e1f-41eb276ee9c6" providerId="ADAL" clId="{D2DB5B3B-6330-45F8-B369-039A77AC840A}" dt="2021-12-10T21:14:14.827" v="187" actId="478"/>
          <ac:spMkLst>
            <pc:docMk/>
            <pc:sldMk cId="1786675418" sldId="272"/>
            <ac:spMk id="6" creationId="{737840BC-25C4-4FCC-B911-9665477BF7A3}"/>
          </ac:spMkLst>
        </pc:spChg>
        <pc:spChg chg="add mod">
          <ac:chgData name="Sudvarg, Marion" userId="2bb9b31b-5f3c-4f72-8e1f-41eb276ee9c6" providerId="ADAL" clId="{D2DB5B3B-6330-45F8-B369-039A77AC840A}" dt="2021-12-10T21:14:11.318" v="186"/>
          <ac:spMkLst>
            <pc:docMk/>
            <pc:sldMk cId="1786675418" sldId="272"/>
            <ac:spMk id="8" creationId="{1736BE41-69B0-4BBA-A542-516D100C61D6}"/>
          </ac:spMkLst>
        </pc:spChg>
      </pc:sldChg>
      <pc:sldChg chg="addSp delSp modSp add mod ord">
        <pc:chgData name="Sudvarg, Marion" userId="2bb9b31b-5f3c-4f72-8e1f-41eb276ee9c6" providerId="ADAL" clId="{D2DB5B3B-6330-45F8-B369-039A77AC840A}" dt="2021-12-11T18:40:57.342" v="316"/>
        <pc:sldMkLst>
          <pc:docMk/>
          <pc:sldMk cId="2269622729" sldId="276"/>
        </pc:sldMkLst>
        <pc:spChg chg="del">
          <ac:chgData name="Sudvarg, Marion" userId="2bb9b31b-5f3c-4f72-8e1f-41eb276ee9c6" providerId="ADAL" clId="{D2DB5B3B-6330-45F8-B369-039A77AC840A}" dt="2021-12-10T21:14:42.586" v="199" actId="478"/>
          <ac:spMkLst>
            <pc:docMk/>
            <pc:sldMk cId="2269622729" sldId="276"/>
            <ac:spMk id="2" creationId="{2626E7A4-C8FD-4056-901D-6A525CB2336B}"/>
          </ac:spMkLst>
        </pc:spChg>
        <pc:spChg chg="mod">
          <ac:chgData name="Sudvarg, Marion" userId="2bb9b31b-5f3c-4f72-8e1f-41eb276ee9c6" providerId="ADAL" clId="{D2DB5B3B-6330-45F8-B369-039A77AC840A}" dt="2021-12-10T21:02:02.529" v="96"/>
          <ac:spMkLst>
            <pc:docMk/>
            <pc:sldMk cId="2269622729" sldId="276"/>
            <ac:spMk id="5" creationId="{A0CC45AA-2D2E-467E-BEED-071844559C25}"/>
          </ac:spMkLst>
        </pc:spChg>
        <pc:spChg chg="add mod">
          <ac:chgData name="Sudvarg, Marion" userId="2bb9b31b-5f3c-4f72-8e1f-41eb276ee9c6" providerId="ADAL" clId="{D2DB5B3B-6330-45F8-B369-039A77AC840A}" dt="2021-12-10T21:14:39.003" v="198" actId="20577"/>
          <ac:spMkLst>
            <pc:docMk/>
            <pc:sldMk cId="2269622729" sldId="276"/>
            <ac:spMk id="6" creationId="{73025B65-3F62-404D-8571-ACAB0DAA9115}"/>
          </ac:spMkLst>
        </pc:spChg>
        <pc:spChg chg="add del mod">
          <ac:chgData name="Sudvarg, Marion" userId="2bb9b31b-5f3c-4f72-8e1f-41eb276ee9c6" providerId="ADAL" clId="{D2DB5B3B-6330-45F8-B369-039A77AC840A}" dt="2021-12-10T21:14:44.336" v="200" actId="478"/>
          <ac:spMkLst>
            <pc:docMk/>
            <pc:sldMk cId="2269622729" sldId="276"/>
            <ac:spMk id="8" creationId="{FB43087C-BFEC-487C-893E-23120C1503A5}"/>
          </ac:spMkLst>
        </pc:spChg>
      </pc:sldChg>
      <pc:sldChg chg="modSp new mod">
        <pc:chgData name="Sudvarg, Marion" userId="2bb9b31b-5f3c-4f72-8e1f-41eb276ee9c6" providerId="ADAL" clId="{D2DB5B3B-6330-45F8-B369-039A77AC840A}" dt="2021-12-12T01:33:41.628" v="1033" actId="20577"/>
        <pc:sldMkLst>
          <pc:docMk/>
          <pc:sldMk cId="1415738012" sldId="277"/>
        </pc:sldMkLst>
        <pc:spChg chg="mod">
          <ac:chgData name="Sudvarg, Marion" userId="2bb9b31b-5f3c-4f72-8e1f-41eb276ee9c6" providerId="ADAL" clId="{D2DB5B3B-6330-45F8-B369-039A77AC840A}" dt="2021-12-12T01:33:26.887" v="1018" actId="20577"/>
          <ac:spMkLst>
            <pc:docMk/>
            <pc:sldMk cId="1415738012" sldId="277"/>
            <ac:spMk id="2" creationId="{4A574655-FAEB-4A85-9864-320B77160AF7}"/>
          </ac:spMkLst>
        </pc:spChg>
        <pc:spChg chg="mod">
          <ac:chgData name="Sudvarg, Marion" userId="2bb9b31b-5f3c-4f72-8e1f-41eb276ee9c6" providerId="ADAL" clId="{D2DB5B3B-6330-45F8-B369-039A77AC840A}" dt="2021-12-12T01:33:41.628" v="1033" actId="20577"/>
          <ac:spMkLst>
            <pc:docMk/>
            <pc:sldMk cId="1415738012" sldId="277"/>
            <ac:spMk id="3" creationId="{3072E96B-4052-4221-A49C-5C09FB9A0279}"/>
          </ac:spMkLst>
        </pc:spChg>
      </pc:sldChg>
      <pc:sldChg chg="modSp new del mod">
        <pc:chgData name="Sudvarg, Marion" userId="2bb9b31b-5f3c-4f72-8e1f-41eb276ee9c6" providerId="ADAL" clId="{D2DB5B3B-6330-45F8-B369-039A77AC840A}" dt="2021-12-10T23:33:56.291" v="254" actId="47"/>
        <pc:sldMkLst>
          <pc:docMk/>
          <pc:sldMk cId="2667316302" sldId="277"/>
        </pc:sldMkLst>
        <pc:spChg chg="mod">
          <ac:chgData name="Sudvarg, Marion" userId="2bb9b31b-5f3c-4f72-8e1f-41eb276ee9c6" providerId="ADAL" clId="{D2DB5B3B-6330-45F8-B369-039A77AC840A}" dt="2021-12-10T21:20:06.296" v="253" actId="20577"/>
          <ac:spMkLst>
            <pc:docMk/>
            <pc:sldMk cId="2667316302" sldId="277"/>
            <ac:spMk id="2" creationId="{04A3A18B-30A0-4464-AAEA-A374071F14C8}"/>
          </ac:spMkLst>
        </pc:spChg>
      </pc:sldChg>
      <pc:sldChg chg="modSp new mod">
        <pc:chgData name="Sudvarg, Marion" userId="2bb9b31b-5f3c-4f72-8e1f-41eb276ee9c6" providerId="ADAL" clId="{D2DB5B3B-6330-45F8-B369-039A77AC840A}" dt="2021-12-12T02:01:44.006" v="1989" actId="27636"/>
        <pc:sldMkLst>
          <pc:docMk/>
          <pc:sldMk cId="3617033279" sldId="278"/>
        </pc:sldMkLst>
        <pc:spChg chg="mod">
          <ac:chgData name="Sudvarg, Marion" userId="2bb9b31b-5f3c-4f72-8e1f-41eb276ee9c6" providerId="ADAL" clId="{D2DB5B3B-6330-45F8-B369-039A77AC840A}" dt="2021-12-12T01:57:50.749" v="1726" actId="1036"/>
          <ac:spMkLst>
            <pc:docMk/>
            <pc:sldMk cId="3617033279" sldId="278"/>
            <ac:spMk id="2" creationId="{C6496CC0-2432-4C4A-A44B-FB3ED18F2BA5}"/>
          </ac:spMkLst>
        </pc:spChg>
        <pc:spChg chg="mod">
          <ac:chgData name="Sudvarg, Marion" userId="2bb9b31b-5f3c-4f72-8e1f-41eb276ee9c6" providerId="ADAL" clId="{D2DB5B3B-6330-45F8-B369-039A77AC840A}" dt="2021-12-12T02:01:44.006" v="1989" actId="27636"/>
          <ac:spMkLst>
            <pc:docMk/>
            <pc:sldMk cId="3617033279" sldId="278"/>
            <ac:spMk id="3" creationId="{CB928B00-9E35-4088-A0B4-BCA84C677125}"/>
          </ac:spMkLst>
        </pc:spChg>
      </pc:sldChg>
    </pc:docChg>
  </pc:docChgLst>
  <pc:docChgLst>
    <pc:chgData name="Sudvarg, Marion" userId="2bb9b31b-5f3c-4f72-8e1f-41eb276ee9c6" providerId="ADAL" clId="{C0C48D38-12E6-4981-8A4D-4992098DB9C6}"/>
    <pc:docChg chg="undo redo custSel addSld delSld modSld sldOrd">
      <pc:chgData name="Sudvarg, Marion" userId="2bb9b31b-5f3c-4f72-8e1f-41eb276ee9c6" providerId="ADAL" clId="{C0C48D38-12E6-4981-8A4D-4992098DB9C6}" dt="2021-12-31T01:25:08.917" v="10377" actId="27636"/>
      <pc:docMkLst>
        <pc:docMk/>
      </pc:docMkLst>
      <pc:sldChg chg="ord">
        <pc:chgData name="Sudvarg, Marion" userId="2bb9b31b-5f3c-4f72-8e1f-41eb276ee9c6" providerId="ADAL" clId="{C0C48D38-12E6-4981-8A4D-4992098DB9C6}" dt="2021-12-12T06:26:34.758" v="363"/>
        <pc:sldMkLst>
          <pc:docMk/>
          <pc:sldMk cId="0" sldId="259"/>
        </pc:sldMkLst>
      </pc:sldChg>
      <pc:sldChg chg="modSp del mod">
        <pc:chgData name="Sudvarg, Marion" userId="2bb9b31b-5f3c-4f72-8e1f-41eb276ee9c6" providerId="ADAL" clId="{C0C48D38-12E6-4981-8A4D-4992098DB9C6}" dt="2021-12-23T02:57:20.297" v="7306" actId="47"/>
        <pc:sldMkLst>
          <pc:docMk/>
          <pc:sldMk cId="0" sldId="263"/>
        </pc:sldMkLst>
        <pc:spChg chg="mod">
          <ac:chgData name="Sudvarg, Marion" userId="2bb9b31b-5f3c-4f72-8e1f-41eb276ee9c6" providerId="ADAL" clId="{C0C48D38-12E6-4981-8A4D-4992098DB9C6}" dt="2021-12-12T06:26:55.607" v="382" actId="20577"/>
          <ac:spMkLst>
            <pc:docMk/>
            <pc:sldMk cId="0" sldId="263"/>
            <ac:spMk id="3" creationId="{00000000-0000-0000-0000-000000000000}"/>
          </ac:spMkLst>
        </pc:spChg>
      </pc:sldChg>
      <pc:sldChg chg="addSp delSp modSp del mod ord">
        <pc:chgData name="Sudvarg, Marion" userId="2bb9b31b-5f3c-4f72-8e1f-41eb276ee9c6" providerId="ADAL" clId="{C0C48D38-12E6-4981-8A4D-4992098DB9C6}" dt="2021-12-13T03:36:01.091" v="4513" actId="47"/>
        <pc:sldMkLst>
          <pc:docMk/>
          <pc:sldMk cId="3713826175" sldId="266"/>
        </pc:sldMkLst>
        <pc:spChg chg="del">
          <ac:chgData name="Sudvarg, Marion" userId="2bb9b31b-5f3c-4f72-8e1f-41eb276ee9c6" providerId="ADAL" clId="{C0C48D38-12E6-4981-8A4D-4992098DB9C6}" dt="2021-12-12T18:03:37.480" v="637" actId="478"/>
          <ac:spMkLst>
            <pc:docMk/>
            <pc:sldMk cId="3713826175" sldId="266"/>
            <ac:spMk id="2" creationId="{00000000-0000-0000-0000-000000000000}"/>
          </ac:spMkLst>
        </pc:spChg>
        <pc:spChg chg="add del mod">
          <ac:chgData name="Sudvarg, Marion" userId="2bb9b31b-5f3c-4f72-8e1f-41eb276ee9c6" providerId="ADAL" clId="{C0C48D38-12E6-4981-8A4D-4992098DB9C6}" dt="2021-12-12T18:03:39.574" v="638"/>
          <ac:spMkLst>
            <pc:docMk/>
            <pc:sldMk cId="3713826175" sldId="266"/>
            <ac:spMk id="6" creationId="{BEA3CDB8-418B-47FD-91A4-6F6B2B96AB3F}"/>
          </ac:spMkLst>
        </pc:spChg>
        <pc:spChg chg="add mod">
          <ac:chgData name="Sudvarg, Marion" userId="2bb9b31b-5f3c-4f72-8e1f-41eb276ee9c6" providerId="ADAL" clId="{C0C48D38-12E6-4981-8A4D-4992098DB9C6}" dt="2021-12-13T03:33:00.432" v="4335" actId="1035"/>
          <ac:spMkLst>
            <pc:docMk/>
            <pc:sldMk cId="3713826175" sldId="266"/>
            <ac:spMk id="16" creationId="{5C13CF7C-4798-4279-BA02-31695B9C6E54}"/>
          </ac:spMkLst>
        </pc:spChg>
        <pc:spChg chg="mod">
          <ac:chgData name="Sudvarg, Marion" userId="2bb9b31b-5f3c-4f72-8e1f-41eb276ee9c6" providerId="ADAL" clId="{C0C48D38-12E6-4981-8A4D-4992098DB9C6}" dt="2021-12-13T03:33:58.471" v="4441" actId="20577"/>
          <ac:spMkLst>
            <pc:docMk/>
            <pc:sldMk cId="3713826175" sldId="266"/>
            <ac:spMk id="42" creationId="{00000000-0000-0000-0000-000000000000}"/>
          </ac:spMkLst>
        </pc:spChg>
      </pc:sldChg>
      <pc:sldChg chg="ord">
        <pc:chgData name="Sudvarg, Marion" userId="2bb9b31b-5f3c-4f72-8e1f-41eb276ee9c6" providerId="ADAL" clId="{C0C48D38-12E6-4981-8A4D-4992098DB9C6}" dt="2021-12-12T06:26:34.758" v="363"/>
        <pc:sldMkLst>
          <pc:docMk/>
          <pc:sldMk cId="3159594226" sldId="267"/>
        </pc:sldMkLst>
      </pc:sldChg>
      <pc:sldChg chg="mod ord modShow">
        <pc:chgData name="Sudvarg, Marion" userId="2bb9b31b-5f3c-4f72-8e1f-41eb276ee9c6" providerId="ADAL" clId="{C0C48D38-12E6-4981-8A4D-4992098DB9C6}" dt="2021-12-12T06:26:34.758" v="363"/>
        <pc:sldMkLst>
          <pc:docMk/>
          <pc:sldMk cId="4092895370" sldId="268"/>
        </pc:sldMkLst>
      </pc:sldChg>
      <pc:sldChg chg="modSp mod">
        <pc:chgData name="Sudvarg, Marion" userId="2bb9b31b-5f3c-4f72-8e1f-41eb276ee9c6" providerId="ADAL" clId="{C0C48D38-12E6-4981-8A4D-4992098DB9C6}" dt="2021-12-29T03:20:00.018" v="7805" actId="1035"/>
        <pc:sldMkLst>
          <pc:docMk/>
          <pc:sldMk cId="2577377174" sldId="269"/>
        </pc:sldMkLst>
        <pc:spChg chg="mod">
          <ac:chgData name="Sudvarg, Marion" userId="2bb9b31b-5f3c-4f72-8e1f-41eb276ee9c6" providerId="ADAL" clId="{C0C48D38-12E6-4981-8A4D-4992098DB9C6}" dt="2021-12-29T03:20:00.018" v="7805" actId="1035"/>
          <ac:spMkLst>
            <pc:docMk/>
            <pc:sldMk cId="2577377174" sldId="269"/>
            <ac:spMk id="2" creationId="{B3C824AD-2BA4-47C1-82CF-34CA83DCF6EE}"/>
          </ac:spMkLst>
        </pc:spChg>
        <pc:spChg chg="mod">
          <ac:chgData name="Sudvarg, Marion" userId="2bb9b31b-5f3c-4f72-8e1f-41eb276ee9c6" providerId="ADAL" clId="{C0C48D38-12E6-4981-8A4D-4992098DB9C6}" dt="2021-12-22T19:15:51.618" v="7210" actId="14100"/>
          <ac:spMkLst>
            <pc:docMk/>
            <pc:sldMk cId="2577377174" sldId="269"/>
            <ac:spMk id="3" creationId="{77E19D58-6D19-4594-BFBF-B8F92FD69C6D}"/>
          </ac:spMkLst>
        </pc:spChg>
      </pc:sldChg>
      <pc:sldChg chg="modSp mod">
        <pc:chgData name="Sudvarg, Marion" userId="2bb9b31b-5f3c-4f72-8e1f-41eb276ee9c6" providerId="ADAL" clId="{C0C48D38-12E6-4981-8A4D-4992098DB9C6}" dt="2021-12-12T06:03:56.486" v="98" actId="207"/>
        <pc:sldMkLst>
          <pc:docMk/>
          <pc:sldMk cId="1786675418" sldId="272"/>
        </pc:sldMkLst>
        <pc:spChg chg="mod">
          <ac:chgData name="Sudvarg, Marion" userId="2bb9b31b-5f3c-4f72-8e1f-41eb276ee9c6" providerId="ADAL" clId="{C0C48D38-12E6-4981-8A4D-4992098DB9C6}" dt="2021-12-12T06:03:56.486" v="98" actId="207"/>
          <ac:spMkLst>
            <pc:docMk/>
            <pc:sldMk cId="1786675418" sldId="272"/>
            <ac:spMk id="7" creationId="{5411AFCA-8854-894A-9AAD-7F236C60D87D}"/>
          </ac:spMkLst>
        </pc:spChg>
      </pc:sldChg>
      <pc:sldChg chg="modSp mod">
        <pc:chgData name="Sudvarg, Marion" userId="2bb9b31b-5f3c-4f72-8e1f-41eb276ee9c6" providerId="ADAL" clId="{C0C48D38-12E6-4981-8A4D-4992098DB9C6}" dt="2021-12-13T02:50:54.048" v="2885" actId="20577"/>
        <pc:sldMkLst>
          <pc:docMk/>
          <pc:sldMk cId="2269622729" sldId="276"/>
        </pc:sldMkLst>
        <pc:spChg chg="mod">
          <ac:chgData name="Sudvarg, Marion" userId="2bb9b31b-5f3c-4f72-8e1f-41eb276ee9c6" providerId="ADAL" clId="{C0C48D38-12E6-4981-8A4D-4992098DB9C6}" dt="2021-12-13T02:50:54.048" v="2885" actId="20577"/>
          <ac:spMkLst>
            <pc:docMk/>
            <pc:sldMk cId="2269622729" sldId="276"/>
            <ac:spMk id="3" creationId="{D69E4F4E-2D28-4271-B602-D085827ABD03}"/>
          </ac:spMkLst>
        </pc:spChg>
      </pc:sldChg>
      <pc:sldChg chg="modSp mod">
        <pc:chgData name="Sudvarg, Marion" userId="2bb9b31b-5f3c-4f72-8e1f-41eb276ee9c6" providerId="ADAL" clId="{C0C48D38-12E6-4981-8A4D-4992098DB9C6}" dt="2021-12-30T02:46:50.023" v="8435" actId="6549"/>
        <pc:sldMkLst>
          <pc:docMk/>
          <pc:sldMk cId="1415738012" sldId="277"/>
        </pc:sldMkLst>
        <pc:spChg chg="mod">
          <ac:chgData name="Sudvarg, Marion" userId="2bb9b31b-5f3c-4f72-8e1f-41eb276ee9c6" providerId="ADAL" clId="{C0C48D38-12E6-4981-8A4D-4992098DB9C6}" dt="2021-12-30T02:41:59.344" v="7888" actId="1035"/>
          <ac:spMkLst>
            <pc:docMk/>
            <pc:sldMk cId="1415738012" sldId="277"/>
            <ac:spMk id="2" creationId="{4A574655-FAEB-4A85-9864-320B77160AF7}"/>
          </ac:spMkLst>
        </pc:spChg>
        <pc:spChg chg="mod">
          <ac:chgData name="Sudvarg, Marion" userId="2bb9b31b-5f3c-4f72-8e1f-41eb276ee9c6" providerId="ADAL" clId="{C0C48D38-12E6-4981-8A4D-4992098DB9C6}" dt="2021-12-30T02:46:50.023" v="8435" actId="6549"/>
          <ac:spMkLst>
            <pc:docMk/>
            <pc:sldMk cId="1415738012" sldId="277"/>
            <ac:spMk id="3" creationId="{3072E96B-4052-4221-A49C-5C09FB9A0279}"/>
          </ac:spMkLst>
        </pc:spChg>
      </pc:sldChg>
      <pc:sldChg chg="modSp mod">
        <pc:chgData name="Sudvarg, Marion" userId="2bb9b31b-5f3c-4f72-8e1f-41eb276ee9c6" providerId="ADAL" clId="{C0C48D38-12E6-4981-8A4D-4992098DB9C6}" dt="2021-12-22T19:15:14.436" v="7189" actId="20577"/>
        <pc:sldMkLst>
          <pc:docMk/>
          <pc:sldMk cId="3617033279" sldId="278"/>
        </pc:sldMkLst>
        <pc:spChg chg="mod">
          <ac:chgData name="Sudvarg, Marion" userId="2bb9b31b-5f3c-4f72-8e1f-41eb276ee9c6" providerId="ADAL" clId="{C0C48D38-12E6-4981-8A4D-4992098DB9C6}" dt="2021-12-22T19:15:14.436" v="7189" actId="20577"/>
          <ac:spMkLst>
            <pc:docMk/>
            <pc:sldMk cId="3617033279" sldId="278"/>
            <ac:spMk id="3" creationId="{CB928B00-9E35-4088-A0B4-BCA84C677125}"/>
          </ac:spMkLst>
        </pc:spChg>
      </pc:sldChg>
      <pc:sldChg chg="addSp delSp modSp new mod">
        <pc:chgData name="Sudvarg, Marion" userId="2bb9b31b-5f3c-4f72-8e1f-41eb276ee9c6" providerId="ADAL" clId="{C0C48D38-12E6-4981-8A4D-4992098DB9C6}" dt="2021-12-13T03:51:01.889" v="5298" actId="27636"/>
        <pc:sldMkLst>
          <pc:docMk/>
          <pc:sldMk cId="693417093" sldId="279"/>
        </pc:sldMkLst>
        <pc:spChg chg="mod">
          <ac:chgData name="Sudvarg, Marion" userId="2bb9b31b-5f3c-4f72-8e1f-41eb276ee9c6" providerId="ADAL" clId="{C0C48D38-12E6-4981-8A4D-4992098DB9C6}" dt="2021-12-13T03:45:51.001" v="4827" actId="1035"/>
          <ac:spMkLst>
            <pc:docMk/>
            <pc:sldMk cId="693417093" sldId="279"/>
            <ac:spMk id="2" creationId="{DAB2E3AB-E593-49DD-AA95-D3044D4700CF}"/>
          </ac:spMkLst>
        </pc:spChg>
        <pc:spChg chg="del mod">
          <ac:chgData name="Sudvarg, Marion" userId="2bb9b31b-5f3c-4f72-8e1f-41eb276ee9c6" providerId="ADAL" clId="{C0C48D38-12E6-4981-8A4D-4992098DB9C6}" dt="2021-12-13T03:35:10.336" v="4500" actId="478"/>
          <ac:spMkLst>
            <pc:docMk/>
            <pc:sldMk cId="693417093" sldId="279"/>
            <ac:spMk id="3" creationId="{E347A439-5791-4227-9F53-A1922E287F51}"/>
          </ac:spMkLst>
        </pc:spChg>
        <pc:spChg chg="add del mod">
          <ac:chgData name="Sudvarg, Marion" userId="2bb9b31b-5f3c-4f72-8e1f-41eb276ee9c6" providerId="ADAL" clId="{C0C48D38-12E6-4981-8A4D-4992098DB9C6}" dt="2021-12-13T03:36:18.609" v="4526" actId="3680"/>
          <ac:spMkLst>
            <pc:docMk/>
            <pc:sldMk cId="693417093" sldId="279"/>
            <ac:spMk id="7" creationId="{98A0CC8C-2500-4D1A-BCDC-6C5423F5944B}"/>
          </ac:spMkLst>
        </pc:spChg>
        <pc:spChg chg="add del mod">
          <ac:chgData name="Sudvarg, Marion" userId="2bb9b31b-5f3c-4f72-8e1f-41eb276ee9c6" providerId="ADAL" clId="{C0C48D38-12E6-4981-8A4D-4992098DB9C6}" dt="2021-12-13T03:35:22.634" v="4511" actId="478"/>
          <ac:spMkLst>
            <pc:docMk/>
            <pc:sldMk cId="693417093" sldId="279"/>
            <ac:spMk id="8" creationId="{FDE9C5BA-EADF-417C-B3E2-7B89CE663033}"/>
          </ac:spMkLst>
        </pc:spChg>
        <pc:spChg chg="add mod">
          <ac:chgData name="Sudvarg, Marion" userId="2bb9b31b-5f3c-4f72-8e1f-41eb276ee9c6" providerId="ADAL" clId="{C0C48D38-12E6-4981-8A4D-4992098DB9C6}" dt="2021-12-13T03:45:38.300" v="4822" actId="1076"/>
          <ac:spMkLst>
            <pc:docMk/>
            <pc:sldMk cId="693417093" sldId="279"/>
            <ac:spMk id="9" creationId="{E4980DEF-DA89-4E4E-8BF3-4167B6CC47F4}"/>
          </ac:spMkLst>
        </pc:spChg>
        <pc:spChg chg="add mod">
          <ac:chgData name="Sudvarg, Marion" userId="2bb9b31b-5f3c-4f72-8e1f-41eb276ee9c6" providerId="ADAL" clId="{C0C48D38-12E6-4981-8A4D-4992098DB9C6}" dt="2021-12-13T03:45:38.300" v="4822" actId="1076"/>
          <ac:spMkLst>
            <pc:docMk/>
            <pc:sldMk cId="693417093" sldId="279"/>
            <ac:spMk id="34" creationId="{A283D7E7-AD27-47B5-A94E-820459AD3520}"/>
          </ac:spMkLst>
        </pc:spChg>
        <pc:spChg chg="add mod">
          <ac:chgData name="Sudvarg, Marion" userId="2bb9b31b-5f3c-4f72-8e1f-41eb276ee9c6" providerId="ADAL" clId="{C0C48D38-12E6-4981-8A4D-4992098DB9C6}" dt="2021-12-13T03:45:38.300" v="4822" actId="1076"/>
          <ac:spMkLst>
            <pc:docMk/>
            <pc:sldMk cId="693417093" sldId="279"/>
            <ac:spMk id="35" creationId="{72951B49-FCB5-47E2-8D59-36D0733C3A8C}"/>
          </ac:spMkLst>
        </pc:spChg>
        <pc:spChg chg="add mod">
          <ac:chgData name="Sudvarg, Marion" userId="2bb9b31b-5f3c-4f72-8e1f-41eb276ee9c6" providerId="ADAL" clId="{C0C48D38-12E6-4981-8A4D-4992098DB9C6}" dt="2021-12-13T03:45:38.300" v="4822" actId="1076"/>
          <ac:spMkLst>
            <pc:docMk/>
            <pc:sldMk cId="693417093" sldId="279"/>
            <ac:spMk id="39" creationId="{2B02C916-F3C1-4852-BFBB-A776684402E8}"/>
          </ac:spMkLst>
        </pc:spChg>
        <pc:spChg chg="add mod">
          <ac:chgData name="Sudvarg, Marion" userId="2bb9b31b-5f3c-4f72-8e1f-41eb276ee9c6" providerId="ADAL" clId="{C0C48D38-12E6-4981-8A4D-4992098DB9C6}" dt="2021-12-13T03:50:58.079" v="5296" actId="27636"/>
          <ac:spMkLst>
            <pc:docMk/>
            <pc:sldMk cId="693417093" sldId="279"/>
            <ac:spMk id="55" creationId="{19BFB4F7-DF4A-49BA-A545-2434B9AAE377}"/>
          </ac:spMkLst>
        </pc:spChg>
        <pc:spChg chg="add mod">
          <ac:chgData name="Sudvarg, Marion" userId="2bb9b31b-5f3c-4f72-8e1f-41eb276ee9c6" providerId="ADAL" clId="{C0C48D38-12E6-4981-8A4D-4992098DB9C6}" dt="2021-12-13T03:51:01.889" v="5298" actId="27636"/>
          <ac:spMkLst>
            <pc:docMk/>
            <pc:sldMk cId="693417093" sldId="279"/>
            <ac:spMk id="56" creationId="{F109C0A8-8EA1-403B-8AAB-7B402AE49C2D}"/>
          </ac:spMkLst>
        </pc:spChg>
        <pc:graphicFrameChg chg="add mod ord modGraphic">
          <ac:chgData name="Sudvarg, Marion" userId="2bb9b31b-5f3c-4f72-8e1f-41eb276ee9c6" providerId="ADAL" clId="{C0C48D38-12E6-4981-8A4D-4992098DB9C6}" dt="2021-12-13T03:45:38.300" v="4822" actId="1076"/>
          <ac:graphicFrameMkLst>
            <pc:docMk/>
            <pc:sldMk cId="693417093" sldId="279"/>
            <ac:graphicFrameMk id="10" creationId="{B05239A7-CC53-4EF6-8196-C0B43E609D1E}"/>
          </ac:graphicFrameMkLst>
        </pc:graphicFrameChg>
        <pc:cxnChg chg="add mod">
          <ac:chgData name="Sudvarg, Marion" userId="2bb9b31b-5f3c-4f72-8e1f-41eb276ee9c6" providerId="ADAL" clId="{C0C48D38-12E6-4981-8A4D-4992098DB9C6}" dt="2021-12-13T03:45:38.300" v="4822" actId="1076"/>
          <ac:cxnSpMkLst>
            <pc:docMk/>
            <pc:sldMk cId="693417093" sldId="279"/>
            <ac:cxnSpMk id="12" creationId="{D1F87DFC-E7B3-4A04-BA8A-1A99417FA41F}"/>
          </ac:cxnSpMkLst>
        </pc:cxnChg>
        <pc:cxnChg chg="add del mod">
          <ac:chgData name="Sudvarg, Marion" userId="2bb9b31b-5f3c-4f72-8e1f-41eb276ee9c6" providerId="ADAL" clId="{C0C48D38-12E6-4981-8A4D-4992098DB9C6}" dt="2021-12-13T03:42:33.722" v="4709" actId="478"/>
          <ac:cxnSpMkLst>
            <pc:docMk/>
            <pc:sldMk cId="693417093" sldId="279"/>
            <ac:cxnSpMk id="14" creationId="{52E0F3E4-9771-4235-91B7-605C05E8934C}"/>
          </ac:cxnSpMkLst>
        </pc:cxnChg>
        <pc:cxnChg chg="add del">
          <ac:chgData name="Sudvarg, Marion" userId="2bb9b31b-5f3c-4f72-8e1f-41eb276ee9c6" providerId="ADAL" clId="{C0C48D38-12E6-4981-8A4D-4992098DB9C6}" dt="2021-12-13T03:42:33.151" v="4708" actId="478"/>
          <ac:cxnSpMkLst>
            <pc:docMk/>
            <pc:sldMk cId="693417093" sldId="279"/>
            <ac:cxnSpMk id="30" creationId="{92E46ADA-A2AA-44DF-97B2-3617B67D7C26}"/>
          </ac:cxnSpMkLst>
        </pc:cxnChg>
        <pc:cxnChg chg="add del">
          <ac:chgData name="Sudvarg, Marion" userId="2bb9b31b-5f3c-4f72-8e1f-41eb276ee9c6" providerId="ADAL" clId="{C0C48D38-12E6-4981-8A4D-4992098DB9C6}" dt="2021-12-13T03:42:29.790" v="4707" actId="478"/>
          <ac:cxnSpMkLst>
            <pc:docMk/>
            <pc:sldMk cId="693417093" sldId="279"/>
            <ac:cxnSpMk id="32" creationId="{979E1AE9-4037-4307-B4F8-A2D6B642715D}"/>
          </ac:cxnSpMkLst>
        </pc:cxnChg>
        <pc:cxnChg chg="add mod">
          <ac:chgData name="Sudvarg, Marion" userId="2bb9b31b-5f3c-4f72-8e1f-41eb276ee9c6" providerId="ADAL" clId="{C0C48D38-12E6-4981-8A4D-4992098DB9C6}" dt="2021-12-13T03:45:38.300" v="4822" actId="1076"/>
          <ac:cxnSpMkLst>
            <pc:docMk/>
            <pc:sldMk cId="693417093" sldId="279"/>
            <ac:cxnSpMk id="36" creationId="{B8E339BC-1CF3-4779-A583-8A6531E5BA46}"/>
          </ac:cxnSpMkLst>
        </pc:cxnChg>
        <pc:cxnChg chg="add mod">
          <ac:chgData name="Sudvarg, Marion" userId="2bb9b31b-5f3c-4f72-8e1f-41eb276ee9c6" providerId="ADAL" clId="{C0C48D38-12E6-4981-8A4D-4992098DB9C6}" dt="2021-12-13T03:45:38.300" v="4822" actId="1076"/>
          <ac:cxnSpMkLst>
            <pc:docMk/>
            <pc:sldMk cId="693417093" sldId="279"/>
            <ac:cxnSpMk id="42" creationId="{BD0863C4-C537-4642-B8A7-5688BEE03ECA}"/>
          </ac:cxnSpMkLst>
        </pc:cxnChg>
        <pc:cxnChg chg="add mod">
          <ac:chgData name="Sudvarg, Marion" userId="2bb9b31b-5f3c-4f72-8e1f-41eb276ee9c6" providerId="ADAL" clId="{C0C48D38-12E6-4981-8A4D-4992098DB9C6}" dt="2021-12-13T03:45:38.300" v="4822" actId="1076"/>
          <ac:cxnSpMkLst>
            <pc:docMk/>
            <pc:sldMk cId="693417093" sldId="279"/>
            <ac:cxnSpMk id="48" creationId="{66570AC0-F14E-4518-A7BA-8FB51F5FEBE8}"/>
          </ac:cxnSpMkLst>
        </pc:cxnChg>
        <pc:cxnChg chg="add mod">
          <ac:chgData name="Sudvarg, Marion" userId="2bb9b31b-5f3c-4f72-8e1f-41eb276ee9c6" providerId="ADAL" clId="{C0C48D38-12E6-4981-8A4D-4992098DB9C6}" dt="2021-12-13T03:45:38.300" v="4822" actId="1076"/>
          <ac:cxnSpMkLst>
            <pc:docMk/>
            <pc:sldMk cId="693417093" sldId="279"/>
            <ac:cxnSpMk id="50" creationId="{53A77CC0-C6A8-44D8-BDF8-2881404B2DD9}"/>
          </ac:cxnSpMkLst>
        </pc:cxnChg>
        <pc:cxnChg chg="add mod">
          <ac:chgData name="Sudvarg, Marion" userId="2bb9b31b-5f3c-4f72-8e1f-41eb276ee9c6" providerId="ADAL" clId="{C0C48D38-12E6-4981-8A4D-4992098DB9C6}" dt="2021-12-13T03:45:38.300" v="4822" actId="1076"/>
          <ac:cxnSpMkLst>
            <pc:docMk/>
            <pc:sldMk cId="693417093" sldId="279"/>
            <ac:cxnSpMk id="52" creationId="{C9EE6FEA-8552-450F-9B64-20C8C915535A}"/>
          </ac:cxnSpMkLst>
        </pc:cxnChg>
      </pc:sldChg>
      <pc:sldChg chg="addSp delSp modSp new mod modAnim">
        <pc:chgData name="Sudvarg, Marion" userId="2bb9b31b-5f3c-4f72-8e1f-41eb276ee9c6" providerId="ADAL" clId="{C0C48D38-12E6-4981-8A4D-4992098DB9C6}" dt="2021-12-29T05:54:18.536" v="7808" actId="1036"/>
        <pc:sldMkLst>
          <pc:docMk/>
          <pc:sldMk cId="3646442347" sldId="280"/>
        </pc:sldMkLst>
        <pc:spChg chg="mod">
          <ac:chgData name="Sudvarg, Marion" userId="2bb9b31b-5f3c-4f72-8e1f-41eb276ee9c6" providerId="ADAL" clId="{C0C48D38-12E6-4981-8A4D-4992098DB9C6}" dt="2021-12-12T06:15:41.798" v="159" actId="20577"/>
          <ac:spMkLst>
            <pc:docMk/>
            <pc:sldMk cId="3646442347" sldId="280"/>
            <ac:spMk id="2" creationId="{BF397425-A106-458E-AFB0-D3F24DEDC290}"/>
          </ac:spMkLst>
        </pc:spChg>
        <pc:spChg chg="mod ord">
          <ac:chgData name="Sudvarg, Marion" userId="2bb9b31b-5f3c-4f72-8e1f-41eb276ee9c6" providerId="ADAL" clId="{C0C48D38-12E6-4981-8A4D-4992098DB9C6}" dt="2021-12-12T18:58:34.467" v="1541" actId="20577"/>
          <ac:spMkLst>
            <pc:docMk/>
            <pc:sldMk cId="3646442347" sldId="280"/>
            <ac:spMk id="3" creationId="{3F558997-30A9-4EBC-83D9-34B626191818}"/>
          </ac:spMkLst>
        </pc:spChg>
        <pc:spChg chg="add mod">
          <ac:chgData name="Sudvarg, Marion" userId="2bb9b31b-5f3c-4f72-8e1f-41eb276ee9c6" providerId="ADAL" clId="{C0C48D38-12E6-4981-8A4D-4992098DB9C6}" dt="2021-12-12T18:58:02.224" v="1535" actId="1037"/>
          <ac:spMkLst>
            <pc:docMk/>
            <pc:sldMk cId="3646442347" sldId="280"/>
            <ac:spMk id="6" creationId="{8E3F15AA-4892-476B-B35C-1E3892E8F4AB}"/>
          </ac:spMkLst>
        </pc:spChg>
        <pc:spChg chg="add del mod">
          <ac:chgData name="Sudvarg, Marion" userId="2bb9b31b-5f3c-4f72-8e1f-41eb276ee9c6" providerId="ADAL" clId="{C0C48D38-12E6-4981-8A4D-4992098DB9C6}" dt="2021-12-12T18:40:23.908" v="1238" actId="478"/>
          <ac:spMkLst>
            <pc:docMk/>
            <pc:sldMk cId="3646442347" sldId="280"/>
            <ac:spMk id="7" creationId="{066A5880-4EF2-41FC-9345-89C2557C5B20}"/>
          </ac:spMkLst>
        </pc:spChg>
        <pc:spChg chg="add mod">
          <ac:chgData name="Sudvarg, Marion" userId="2bb9b31b-5f3c-4f72-8e1f-41eb276ee9c6" providerId="ADAL" clId="{C0C48D38-12E6-4981-8A4D-4992098DB9C6}" dt="2021-12-12T18:58:02.224" v="1535" actId="1037"/>
          <ac:spMkLst>
            <pc:docMk/>
            <pc:sldMk cId="3646442347" sldId="280"/>
            <ac:spMk id="8" creationId="{C99C4649-1751-4B54-8E97-AADDEB8ED22E}"/>
          </ac:spMkLst>
        </pc:spChg>
        <pc:spChg chg="add mod">
          <ac:chgData name="Sudvarg, Marion" userId="2bb9b31b-5f3c-4f72-8e1f-41eb276ee9c6" providerId="ADAL" clId="{C0C48D38-12E6-4981-8A4D-4992098DB9C6}" dt="2021-12-12T18:58:02.224" v="1535" actId="1037"/>
          <ac:spMkLst>
            <pc:docMk/>
            <pc:sldMk cId="3646442347" sldId="280"/>
            <ac:spMk id="9" creationId="{538E18F7-CE66-45B7-AC4A-D7F96BD2C73E}"/>
          </ac:spMkLst>
        </pc:spChg>
        <pc:spChg chg="add mod">
          <ac:chgData name="Sudvarg, Marion" userId="2bb9b31b-5f3c-4f72-8e1f-41eb276ee9c6" providerId="ADAL" clId="{C0C48D38-12E6-4981-8A4D-4992098DB9C6}" dt="2021-12-12T18:58:02.224" v="1535" actId="1037"/>
          <ac:spMkLst>
            <pc:docMk/>
            <pc:sldMk cId="3646442347" sldId="280"/>
            <ac:spMk id="10" creationId="{5FBC0955-F3E1-4CF9-BAE5-86FB1E6E5D94}"/>
          </ac:spMkLst>
        </pc:spChg>
        <pc:spChg chg="add mod">
          <ac:chgData name="Sudvarg, Marion" userId="2bb9b31b-5f3c-4f72-8e1f-41eb276ee9c6" providerId="ADAL" clId="{C0C48D38-12E6-4981-8A4D-4992098DB9C6}" dt="2021-12-29T05:54:18.536" v="7808" actId="1036"/>
          <ac:spMkLst>
            <pc:docMk/>
            <pc:sldMk cId="3646442347" sldId="280"/>
            <ac:spMk id="11" creationId="{075C5D8A-FBE0-437C-B2A1-427CDFD30866}"/>
          </ac:spMkLst>
        </pc:spChg>
        <pc:spChg chg="add mod">
          <ac:chgData name="Sudvarg, Marion" userId="2bb9b31b-5f3c-4f72-8e1f-41eb276ee9c6" providerId="ADAL" clId="{C0C48D38-12E6-4981-8A4D-4992098DB9C6}" dt="2021-12-12T18:58:02.224" v="1535" actId="1037"/>
          <ac:spMkLst>
            <pc:docMk/>
            <pc:sldMk cId="3646442347" sldId="280"/>
            <ac:spMk id="12" creationId="{20D51A22-86B1-4653-8480-8BFC96AFDD0D}"/>
          </ac:spMkLst>
        </pc:spChg>
        <pc:spChg chg="add mod">
          <ac:chgData name="Sudvarg, Marion" userId="2bb9b31b-5f3c-4f72-8e1f-41eb276ee9c6" providerId="ADAL" clId="{C0C48D38-12E6-4981-8A4D-4992098DB9C6}" dt="2021-12-12T18:58:02.224" v="1535" actId="1037"/>
          <ac:spMkLst>
            <pc:docMk/>
            <pc:sldMk cId="3646442347" sldId="280"/>
            <ac:spMk id="13" creationId="{188BB2C4-38AD-4997-912F-5AA12EB9A332}"/>
          </ac:spMkLst>
        </pc:spChg>
        <pc:cxnChg chg="add mod">
          <ac:chgData name="Sudvarg, Marion" userId="2bb9b31b-5f3c-4f72-8e1f-41eb276ee9c6" providerId="ADAL" clId="{C0C48D38-12E6-4981-8A4D-4992098DB9C6}" dt="2021-12-12T18:58:02.224" v="1535" actId="1037"/>
          <ac:cxnSpMkLst>
            <pc:docMk/>
            <pc:sldMk cId="3646442347" sldId="280"/>
            <ac:cxnSpMk id="15" creationId="{2BBD9E77-DD6E-4681-B09E-7CA5F33112EE}"/>
          </ac:cxnSpMkLst>
        </pc:cxnChg>
        <pc:cxnChg chg="add mod">
          <ac:chgData name="Sudvarg, Marion" userId="2bb9b31b-5f3c-4f72-8e1f-41eb276ee9c6" providerId="ADAL" clId="{C0C48D38-12E6-4981-8A4D-4992098DB9C6}" dt="2021-12-12T18:58:02.224" v="1535" actId="1037"/>
          <ac:cxnSpMkLst>
            <pc:docMk/>
            <pc:sldMk cId="3646442347" sldId="280"/>
            <ac:cxnSpMk id="18" creationId="{A42DAD7E-0185-4C38-B3D9-577D3FD64085}"/>
          </ac:cxnSpMkLst>
        </pc:cxnChg>
        <pc:cxnChg chg="add mod">
          <ac:chgData name="Sudvarg, Marion" userId="2bb9b31b-5f3c-4f72-8e1f-41eb276ee9c6" providerId="ADAL" clId="{C0C48D38-12E6-4981-8A4D-4992098DB9C6}" dt="2021-12-12T18:58:02.224" v="1535" actId="1037"/>
          <ac:cxnSpMkLst>
            <pc:docMk/>
            <pc:sldMk cId="3646442347" sldId="280"/>
            <ac:cxnSpMk id="20" creationId="{786A0478-0ED4-4314-BEA9-7AD8C08EF8BE}"/>
          </ac:cxnSpMkLst>
        </pc:cxnChg>
        <pc:cxnChg chg="add mod">
          <ac:chgData name="Sudvarg, Marion" userId="2bb9b31b-5f3c-4f72-8e1f-41eb276ee9c6" providerId="ADAL" clId="{C0C48D38-12E6-4981-8A4D-4992098DB9C6}" dt="2021-12-12T18:58:02.224" v="1535" actId="1037"/>
          <ac:cxnSpMkLst>
            <pc:docMk/>
            <pc:sldMk cId="3646442347" sldId="280"/>
            <ac:cxnSpMk id="21" creationId="{30523EF0-2D55-46CE-BF77-455ACBBBF46B}"/>
          </ac:cxnSpMkLst>
        </pc:cxnChg>
      </pc:sldChg>
      <pc:sldChg chg="addSp delSp modSp new mod modAnim">
        <pc:chgData name="Sudvarg, Marion" userId="2bb9b31b-5f3c-4f72-8e1f-41eb276ee9c6" providerId="ADAL" clId="{C0C48D38-12E6-4981-8A4D-4992098DB9C6}" dt="2021-12-23T02:56:30.155" v="7266" actId="1035"/>
        <pc:sldMkLst>
          <pc:docMk/>
          <pc:sldMk cId="625389841" sldId="281"/>
        </pc:sldMkLst>
        <pc:spChg chg="mod">
          <ac:chgData name="Sudvarg, Marion" userId="2bb9b31b-5f3c-4f72-8e1f-41eb276ee9c6" providerId="ADAL" clId="{C0C48D38-12E6-4981-8A4D-4992098DB9C6}" dt="2021-12-23T02:56:30.155" v="7266" actId="1035"/>
          <ac:spMkLst>
            <pc:docMk/>
            <pc:sldMk cId="625389841" sldId="281"/>
            <ac:spMk id="2" creationId="{4B93C966-8BFA-4A93-A48E-0DD98F35100C}"/>
          </ac:spMkLst>
        </pc:spChg>
        <pc:spChg chg="mod">
          <ac:chgData name="Sudvarg, Marion" userId="2bb9b31b-5f3c-4f72-8e1f-41eb276ee9c6" providerId="ADAL" clId="{C0C48D38-12E6-4981-8A4D-4992098DB9C6}" dt="2021-12-13T03:12:46.874" v="3643" actId="14100"/>
          <ac:spMkLst>
            <pc:docMk/>
            <pc:sldMk cId="625389841" sldId="281"/>
            <ac:spMk id="3" creationId="{AFF5B26E-6D09-4103-98B9-2050D8E7B548}"/>
          </ac:spMkLst>
        </pc:spChg>
        <pc:spChg chg="add mod">
          <ac:chgData name="Sudvarg, Marion" userId="2bb9b31b-5f3c-4f72-8e1f-41eb276ee9c6" providerId="ADAL" clId="{C0C48D38-12E6-4981-8A4D-4992098DB9C6}" dt="2021-12-13T03:12:42.937" v="3642" actId="1076"/>
          <ac:spMkLst>
            <pc:docMk/>
            <pc:sldMk cId="625389841" sldId="281"/>
            <ac:spMk id="6" creationId="{C4499DA2-7BD1-42CD-9E79-B91A603EAA81}"/>
          </ac:spMkLst>
        </pc:spChg>
        <pc:spChg chg="add del mod">
          <ac:chgData name="Sudvarg, Marion" userId="2bb9b31b-5f3c-4f72-8e1f-41eb276ee9c6" providerId="ADAL" clId="{C0C48D38-12E6-4981-8A4D-4992098DB9C6}" dt="2021-12-13T03:09:26.623" v="3571"/>
          <ac:spMkLst>
            <pc:docMk/>
            <pc:sldMk cId="625389841" sldId="281"/>
            <ac:spMk id="7" creationId="{69F54106-95EA-4071-B6BA-08E660645B0C}"/>
          </ac:spMkLst>
        </pc:spChg>
        <pc:spChg chg="add del mod">
          <ac:chgData name="Sudvarg, Marion" userId="2bb9b31b-5f3c-4f72-8e1f-41eb276ee9c6" providerId="ADAL" clId="{C0C48D38-12E6-4981-8A4D-4992098DB9C6}" dt="2021-12-13T03:10:24.076" v="3605" actId="478"/>
          <ac:spMkLst>
            <pc:docMk/>
            <pc:sldMk cId="625389841" sldId="281"/>
            <ac:spMk id="8" creationId="{7FAEE102-F6D0-44DE-A5F5-B41F90FD92DC}"/>
          </ac:spMkLst>
        </pc:spChg>
        <pc:spChg chg="add mod">
          <ac:chgData name="Sudvarg, Marion" userId="2bb9b31b-5f3c-4f72-8e1f-41eb276ee9c6" providerId="ADAL" clId="{C0C48D38-12E6-4981-8A4D-4992098DB9C6}" dt="2021-12-13T03:12:19.393" v="3640" actId="179"/>
          <ac:spMkLst>
            <pc:docMk/>
            <pc:sldMk cId="625389841" sldId="281"/>
            <ac:spMk id="9" creationId="{BBAD7818-3A95-4DC0-9223-852E38D38537}"/>
          </ac:spMkLst>
        </pc:spChg>
      </pc:sldChg>
      <pc:sldChg chg="modSp new mod modAnim">
        <pc:chgData name="Sudvarg, Marion" userId="2bb9b31b-5f3c-4f72-8e1f-41eb276ee9c6" providerId="ADAL" clId="{C0C48D38-12E6-4981-8A4D-4992098DB9C6}" dt="2021-12-13T02:57:01.161" v="3271"/>
        <pc:sldMkLst>
          <pc:docMk/>
          <pc:sldMk cId="3747090226" sldId="282"/>
        </pc:sldMkLst>
        <pc:spChg chg="mod">
          <ac:chgData name="Sudvarg, Marion" userId="2bb9b31b-5f3c-4f72-8e1f-41eb276ee9c6" providerId="ADAL" clId="{C0C48D38-12E6-4981-8A4D-4992098DB9C6}" dt="2021-12-13T02:31:42.248" v="2165" actId="1035"/>
          <ac:spMkLst>
            <pc:docMk/>
            <pc:sldMk cId="3747090226" sldId="282"/>
            <ac:spMk id="2" creationId="{EBFE2678-DB00-4162-B7E7-3256A837F139}"/>
          </ac:spMkLst>
        </pc:spChg>
        <pc:spChg chg="mod">
          <ac:chgData name="Sudvarg, Marion" userId="2bb9b31b-5f3c-4f72-8e1f-41eb276ee9c6" providerId="ADAL" clId="{C0C48D38-12E6-4981-8A4D-4992098DB9C6}" dt="2021-12-13T02:31:37.868" v="2164" actId="14100"/>
          <ac:spMkLst>
            <pc:docMk/>
            <pc:sldMk cId="3747090226" sldId="282"/>
            <ac:spMk id="3" creationId="{AB508F4E-D8AB-4467-B938-BDC7D89978F2}"/>
          </ac:spMkLst>
        </pc:spChg>
      </pc:sldChg>
      <pc:sldChg chg="modSp new mod modAnim">
        <pc:chgData name="Sudvarg, Marion" userId="2bb9b31b-5f3c-4f72-8e1f-41eb276ee9c6" providerId="ADAL" clId="{C0C48D38-12E6-4981-8A4D-4992098DB9C6}" dt="2021-12-22T19:16:10.538" v="7223" actId="20577"/>
        <pc:sldMkLst>
          <pc:docMk/>
          <pc:sldMk cId="2381935655" sldId="283"/>
        </pc:sldMkLst>
        <pc:spChg chg="mod">
          <ac:chgData name="Sudvarg, Marion" userId="2bb9b31b-5f3c-4f72-8e1f-41eb276ee9c6" providerId="ADAL" clId="{C0C48D38-12E6-4981-8A4D-4992098DB9C6}" dt="2021-12-13T02:45:57.443" v="2853" actId="1035"/>
          <ac:spMkLst>
            <pc:docMk/>
            <pc:sldMk cId="2381935655" sldId="283"/>
            <ac:spMk id="2" creationId="{251300E2-3F51-4FF7-B379-C2365FA4ED99}"/>
          </ac:spMkLst>
        </pc:spChg>
        <pc:spChg chg="mod">
          <ac:chgData name="Sudvarg, Marion" userId="2bb9b31b-5f3c-4f72-8e1f-41eb276ee9c6" providerId="ADAL" clId="{C0C48D38-12E6-4981-8A4D-4992098DB9C6}" dt="2021-12-22T19:16:10.538" v="7223" actId="20577"/>
          <ac:spMkLst>
            <pc:docMk/>
            <pc:sldMk cId="2381935655" sldId="283"/>
            <ac:spMk id="3" creationId="{774ED3B7-4AF7-4EFB-86FE-26F71D79798C}"/>
          </ac:spMkLst>
        </pc:spChg>
      </pc:sldChg>
      <pc:sldChg chg="modSp add mod modShow">
        <pc:chgData name="Sudvarg, Marion" userId="2bb9b31b-5f3c-4f72-8e1f-41eb276ee9c6" providerId="ADAL" clId="{C0C48D38-12E6-4981-8A4D-4992098DB9C6}" dt="2021-12-31T01:25:08.917" v="10377" actId="27636"/>
        <pc:sldMkLst>
          <pc:docMk/>
          <pc:sldMk cId="2918601096" sldId="284"/>
        </pc:sldMkLst>
        <pc:spChg chg="mod">
          <ac:chgData name="Sudvarg, Marion" userId="2bb9b31b-5f3c-4f72-8e1f-41eb276ee9c6" providerId="ADAL" clId="{C0C48D38-12E6-4981-8A4D-4992098DB9C6}" dt="2021-12-31T01:25:08.917" v="10377" actId="27636"/>
          <ac:spMkLst>
            <pc:docMk/>
            <pc:sldMk cId="2918601096" sldId="284"/>
            <ac:spMk id="3" creationId="{00000000-0000-0000-0000-000000000000}"/>
          </ac:spMkLst>
        </pc:spChg>
      </pc:sldChg>
      <pc:sldChg chg="addSp delSp modSp new mod ord modAnim">
        <pc:chgData name="Sudvarg, Marion" userId="2bb9b31b-5f3c-4f72-8e1f-41eb276ee9c6" providerId="ADAL" clId="{C0C48D38-12E6-4981-8A4D-4992098DB9C6}" dt="2021-12-13T19:47:27.294" v="7174"/>
        <pc:sldMkLst>
          <pc:docMk/>
          <pc:sldMk cId="953639973" sldId="285"/>
        </pc:sldMkLst>
        <pc:spChg chg="mod">
          <ac:chgData name="Sudvarg, Marion" userId="2bb9b31b-5f3c-4f72-8e1f-41eb276ee9c6" providerId="ADAL" clId="{C0C48D38-12E6-4981-8A4D-4992098DB9C6}" dt="2021-12-13T18:18:34.902" v="6312" actId="1035"/>
          <ac:spMkLst>
            <pc:docMk/>
            <pc:sldMk cId="953639973" sldId="285"/>
            <ac:spMk id="2" creationId="{204882F2-FE7E-4338-895C-CD89EC65DAFA}"/>
          </ac:spMkLst>
        </pc:spChg>
        <pc:spChg chg="mod">
          <ac:chgData name="Sudvarg, Marion" userId="2bb9b31b-5f3c-4f72-8e1f-41eb276ee9c6" providerId="ADAL" clId="{C0C48D38-12E6-4981-8A4D-4992098DB9C6}" dt="2021-12-13T19:46:16.618" v="7155" actId="20577"/>
          <ac:spMkLst>
            <pc:docMk/>
            <pc:sldMk cId="953639973" sldId="285"/>
            <ac:spMk id="3" creationId="{E1BFB3B1-9061-41FB-8945-774CB1F1C07D}"/>
          </ac:spMkLst>
        </pc:spChg>
        <pc:spChg chg="add mod">
          <ac:chgData name="Sudvarg, Marion" userId="2bb9b31b-5f3c-4f72-8e1f-41eb276ee9c6" providerId="ADAL" clId="{C0C48D38-12E6-4981-8A4D-4992098DB9C6}" dt="2021-12-13T19:41:08.465" v="6994" actId="122"/>
          <ac:spMkLst>
            <pc:docMk/>
            <pc:sldMk cId="953639973" sldId="285"/>
            <ac:spMk id="6" creationId="{CCF5628B-4F2D-44CE-A8EE-312C02414056}"/>
          </ac:spMkLst>
        </pc:spChg>
        <pc:spChg chg="add mod">
          <ac:chgData name="Sudvarg, Marion" userId="2bb9b31b-5f3c-4f72-8e1f-41eb276ee9c6" providerId="ADAL" clId="{C0C48D38-12E6-4981-8A4D-4992098DB9C6}" dt="2021-12-13T19:46:48.192" v="7166" actId="14100"/>
          <ac:spMkLst>
            <pc:docMk/>
            <pc:sldMk cId="953639973" sldId="285"/>
            <ac:spMk id="7" creationId="{7A58480E-9ED0-4632-8D44-B3B0DCB17F8D}"/>
          </ac:spMkLst>
        </pc:spChg>
        <pc:spChg chg="add mod">
          <ac:chgData name="Sudvarg, Marion" userId="2bb9b31b-5f3c-4f72-8e1f-41eb276ee9c6" providerId="ADAL" clId="{C0C48D38-12E6-4981-8A4D-4992098DB9C6}" dt="2021-12-13T19:46:51.942" v="7167" actId="1076"/>
          <ac:spMkLst>
            <pc:docMk/>
            <pc:sldMk cId="953639973" sldId="285"/>
            <ac:spMk id="8" creationId="{3A37677C-5EA5-4AB5-96E9-1CBECDBF0291}"/>
          </ac:spMkLst>
        </pc:spChg>
        <pc:spChg chg="add mod">
          <ac:chgData name="Sudvarg, Marion" userId="2bb9b31b-5f3c-4f72-8e1f-41eb276ee9c6" providerId="ADAL" clId="{C0C48D38-12E6-4981-8A4D-4992098DB9C6}" dt="2021-12-13T19:47:06.375" v="7171" actId="1036"/>
          <ac:spMkLst>
            <pc:docMk/>
            <pc:sldMk cId="953639973" sldId="285"/>
            <ac:spMk id="9" creationId="{FDBBC879-C047-4851-A2FA-E45FA6E61186}"/>
          </ac:spMkLst>
        </pc:spChg>
        <pc:spChg chg="add del mod">
          <ac:chgData name="Sudvarg, Marion" userId="2bb9b31b-5f3c-4f72-8e1f-41eb276ee9c6" providerId="ADAL" clId="{C0C48D38-12E6-4981-8A4D-4992098DB9C6}" dt="2021-12-13T19:44:40.012" v="7046" actId="478"/>
          <ac:spMkLst>
            <pc:docMk/>
            <pc:sldMk cId="953639973" sldId="285"/>
            <ac:spMk id="11" creationId="{CC354339-C537-455D-A182-E2A02C9DFD0C}"/>
          </ac:spMkLst>
        </pc:spChg>
      </pc:sldChg>
      <pc:sldChg chg="add ord">
        <pc:chgData name="Sudvarg, Marion" userId="2bb9b31b-5f3c-4f72-8e1f-41eb276ee9c6" providerId="ADAL" clId="{C0C48D38-12E6-4981-8A4D-4992098DB9C6}" dt="2021-12-12T18:02:53.982" v="632"/>
        <pc:sldMkLst>
          <pc:docMk/>
          <pc:sldMk cId="3845376527" sldId="286"/>
        </pc:sldMkLst>
      </pc:sldChg>
      <pc:sldChg chg="addSp delSp modSp new mod ord modAnim modNotesTx">
        <pc:chgData name="Sudvarg, Marion" userId="2bb9b31b-5f3c-4f72-8e1f-41eb276ee9c6" providerId="ADAL" clId="{C0C48D38-12E6-4981-8A4D-4992098DB9C6}" dt="2021-12-31T00:30:37.717" v="9162" actId="20577"/>
        <pc:sldMkLst>
          <pc:docMk/>
          <pc:sldMk cId="184081883" sldId="287"/>
        </pc:sldMkLst>
        <pc:spChg chg="mod">
          <ac:chgData name="Sudvarg, Marion" userId="2bb9b31b-5f3c-4f72-8e1f-41eb276ee9c6" providerId="ADAL" clId="{C0C48D38-12E6-4981-8A4D-4992098DB9C6}" dt="2021-12-31T00:24:02.666" v="9116" actId="20577"/>
          <ac:spMkLst>
            <pc:docMk/>
            <pc:sldMk cId="184081883" sldId="287"/>
            <ac:spMk id="2" creationId="{B559C050-0003-4FDF-B618-6007C3CF215B}"/>
          </ac:spMkLst>
        </pc:spChg>
        <pc:spChg chg="mod">
          <ac:chgData name="Sudvarg, Marion" userId="2bb9b31b-5f3c-4f72-8e1f-41eb276ee9c6" providerId="ADAL" clId="{C0C48D38-12E6-4981-8A4D-4992098DB9C6}" dt="2021-12-31T00:30:37.717" v="9162" actId="20577"/>
          <ac:spMkLst>
            <pc:docMk/>
            <pc:sldMk cId="184081883" sldId="287"/>
            <ac:spMk id="3" creationId="{1CE2A7B3-D112-457E-89A3-60C0757BCDF1}"/>
          </ac:spMkLst>
        </pc:spChg>
        <pc:spChg chg="add mod">
          <ac:chgData name="Sudvarg, Marion" userId="2bb9b31b-5f3c-4f72-8e1f-41eb276ee9c6" providerId="ADAL" clId="{C0C48D38-12E6-4981-8A4D-4992098DB9C6}" dt="2021-12-31T00:22:44.609" v="9075" actId="13822"/>
          <ac:spMkLst>
            <pc:docMk/>
            <pc:sldMk cId="184081883" sldId="287"/>
            <ac:spMk id="13" creationId="{4ED7EC66-5337-4AD6-9CF5-B879B952B3FD}"/>
          </ac:spMkLst>
        </pc:spChg>
        <pc:spChg chg="add del mod">
          <ac:chgData name="Sudvarg, Marion" userId="2bb9b31b-5f3c-4f72-8e1f-41eb276ee9c6" providerId="ADAL" clId="{C0C48D38-12E6-4981-8A4D-4992098DB9C6}" dt="2021-12-31T00:22:04.687" v="9063" actId="478"/>
          <ac:spMkLst>
            <pc:docMk/>
            <pc:sldMk cId="184081883" sldId="287"/>
            <ac:spMk id="14" creationId="{2BD67221-72C4-4058-9066-9BCA53D16F5A}"/>
          </ac:spMkLst>
        </pc:spChg>
        <pc:picChg chg="add mod">
          <ac:chgData name="Sudvarg, Marion" userId="2bb9b31b-5f3c-4f72-8e1f-41eb276ee9c6" providerId="ADAL" clId="{C0C48D38-12E6-4981-8A4D-4992098DB9C6}" dt="2021-12-31T00:22:10.608" v="9064" actId="1076"/>
          <ac:picMkLst>
            <pc:docMk/>
            <pc:sldMk cId="184081883" sldId="287"/>
            <ac:picMk id="7" creationId="{59186B9D-9E50-4059-9316-5B66E2D2CB09}"/>
          </ac:picMkLst>
        </pc:picChg>
        <pc:cxnChg chg="add del">
          <ac:chgData name="Sudvarg, Marion" userId="2bb9b31b-5f3c-4f72-8e1f-41eb276ee9c6" providerId="ADAL" clId="{C0C48D38-12E6-4981-8A4D-4992098DB9C6}" dt="2021-12-31T00:12:25.320" v="8601" actId="11529"/>
          <ac:cxnSpMkLst>
            <pc:docMk/>
            <pc:sldMk cId="184081883" sldId="287"/>
            <ac:cxnSpMk id="9" creationId="{7EA02F65-76E4-4EC1-80E2-4CE4C15FB299}"/>
          </ac:cxnSpMkLst>
        </pc:cxnChg>
        <pc:cxnChg chg="add mod">
          <ac:chgData name="Sudvarg, Marion" userId="2bb9b31b-5f3c-4f72-8e1f-41eb276ee9c6" providerId="ADAL" clId="{C0C48D38-12E6-4981-8A4D-4992098DB9C6}" dt="2021-12-31T00:22:30.248" v="9073" actId="14100"/>
          <ac:cxnSpMkLst>
            <pc:docMk/>
            <pc:sldMk cId="184081883" sldId="287"/>
            <ac:cxnSpMk id="11" creationId="{A9500D37-30A2-4814-9B02-00F103B0A492}"/>
          </ac:cxnSpMkLst>
        </pc:cxnChg>
      </pc:sldChg>
      <pc:sldChg chg="modSp new del mod">
        <pc:chgData name="Sudvarg, Marion" userId="2bb9b31b-5f3c-4f72-8e1f-41eb276ee9c6" providerId="ADAL" clId="{C0C48D38-12E6-4981-8A4D-4992098DB9C6}" dt="2021-12-23T02:57:18.578" v="7305" actId="47"/>
        <pc:sldMkLst>
          <pc:docMk/>
          <pc:sldMk cId="1877747379" sldId="287"/>
        </pc:sldMkLst>
        <pc:spChg chg="mod">
          <ac:chgData name="Sudvarg, Marion" userId="2bb9b31b-5f3c-4f72-8e1f-41eb276ee9c6" providerId="ADAL" clId="{C0C48D38-12E6-4981-8A4D-4992098DB9C6}" dt="2021-12-23T02:57:03.188" v="7304" actId="20577"/>
          <ac:spMkLst>
            <pc:docMk/>
            <pc:sldMk cId="1877747379" sldId="287"/>
            <ac:spMk id="2" creationId="{B939D319-359F-42A1-B567-F2A72CC775A0}"/>
          </ac:spMkLst>
        </pc:spChg>
      </pc:sldChg>
      <pc:sldChg chg="modSp new mod">
        <pc:chgData name="Sudvarg, Marion" userId="2bb9b31b-5f3c-4f72-8e1f-41eb276ee9c6" providerId="ADAL" clId="{C0C48D38-12E6-4981-8A4D-4992098DB9C6}" dt="2021-12-31T01:02:26.162" v="10375" actId="20577"/>
        <pc:sldMkLst>
          <pc:docMk/>
          <pc:sldMk cId="2947750431" sldId="288"/>
        </pc:sldMkLst>
        <pc:spChg chg="mod">
          <ac:chgData name="Sudvarg, Marion" userId="2bb9b31b-5f3c-4f72-8e1f-41eb276ee9c6" providerId="ADAL" clId="{C0C48D38-12E6-4981-8A4D-4992098DB9C6}" dt="2021-12-31T00:51:18.702" v="10017" actId="1035"/>
          <ac:spMkLst>
            <pc:docMk/>
            <pc:sldMk cId="2947750431" sldId="288"/>
            <ac:spMk id="2" creationId="{960AE538-3F29-4526-B768-34661D556807}"/>
          </ac:spMkLst>
        </pc:spChg>
        <pc:spChg chg="mod">
          <ac:chgData name="Sudvarg, Marion" userId="2bb9b31b-5f3c-4f72-8e1f-41eb276ee9c6" providerId="ADAL" clId="{C0C48D38-12E6-4981-8A4D-4992098DB9C6}" dt="2021-12-31T01:02:26.162" v="10375" actId="20577"/>
          <ac:spMkLst>
            <pc:docMk/>
            <pc:sldMk cId="2947750431" sldId="288"/>
            <ac:spMk id="3" creationId="{A4E44E82-0BE0-408F-8301-315CAD580AA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4FB44-D9BB-4AE5-A1A8-90C00510A7C0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DD4BF9-4F82-4169-95B0-797E1744D4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73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D4BF9-4F82-4169-95B0-797E1744D4A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99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720D1A"/>
                </a:solidFill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480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CSE 522S – Advanced Operating Systems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2A6F69-F626-6E4C-A514-39DCC5C962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644243"/>
            <a:ext cx="4572000" cy="1143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20D1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522S – Advanced Operating Systems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rgbClr val="720D1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522S – Advanced Operating Systems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CSE 522S – Advanced Operating Systems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720D1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CSE 522S – Advanced Operating Systems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20D1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522S – Advanced Operating Systems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20D1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522S – Advanced Operating Systems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20D1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522S – Advanced Operating Systems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522S – Advanced Operating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522S – Advanced Operating Systems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522S – Advanced Operating Systems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48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Parallel Systems Seminar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BFBFBF"/>
                </a:solidFill>
              </a:defRPr>
            </a:lvl1pPr>
          </a:lstStyle>
          <a:p>
            <a:fld id="{A773B20C-5347-4FF9-A9F0-76F937F6021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F3F08E-E778-B847-ADBE-B690AF2598C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3086"/>
            <a:ext cx="3004457" cy="7511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720D1A"/>
          </a:solidFill>
          <a:latin typeface="Georg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File System Monitoring and Events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Chris Gill, James Orr, Brian </a:t>
            </a:r>
            <a:r>
              <a:rPr lang="en-US" sz="1800" dirty="0" err="1"/>
              <a:t>Kocoloski</a:t>
            </a:r>
            <a:r>
              <a:rPr lang="en-US" sz="1800" dirty="0"/>
              <a:t>, Marion Sudvarg</a:t>
            </a:r>
          </a:p>
          <a:p>
            <a:r>
              <a:rPr lang="en-US" sz="1800" dirty="0"/>
              <a:t>CSE 522S – Advanced Operating Systems</a:t>
            </a:r>
          </a:p>
          <a:p>
            <a:r>
              <a:rPr lang="en-US" sz="1800" dirty="0"/>
              <a:t>Washington University in St. Louis</a:t>
            </a:r>
          </a:p>
          <a:p>
            <a:r>
              <a:rPr lang="en-US" sz="1800" dirty="0"/>
              <a:t>St. Louis, MO 63130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AE538-3F29-4526-B768-34661D556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Bind Mounts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44E82-0BE0-408F-8301-315CAD580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498316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dirty="0"/>
              <a:t>Bind mounts allow an existing directory to be mounted at another location in the filesystem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dirty="0"/>
              <a:t>Can also bind mount a file to another file location – leaves the target file intact in the directory, but changes the </a:t>
            </a:r>
            <a:r>
              <a:rPr lang="en-US" i="1" dirty="0"/>
              <a:t>view</a:t>
            </a:r>
            <a:r>
              <a:rPr lang="en-US" dirty="0"/>
              <a:t> of the filesystem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dirty="0"/>
              <a:t>Unlike a hard link, can cross filesystem mount points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dirty="0"/>
              <a:t>Unlike a hard link, establishing a bind mount does not write to the backing filesystem, and so does not persist across reboots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dirty="0"/>
              <a:t>Useful for exposing files/directories in a chroot jail, mount namespace, or container (discussed later)</a:t>
            </a:r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rgbClr val="720D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mount --bind /lib /containers/</a:t>
            </a:r>
            <a:r>
              <a:rPr lang="en-US" b="1" dirty="0" err="1">
                <a:solidFill>
                  <a:srgbClr val="720D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myapp</a:t>
            </a:r>
            <a:r>
              <a:rPr lang="en-US" b="1" dirty="0">
                <a:solidFill>
                  <a:srgbClr val="720D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/lib</a:t>
            </a:r>
          </a:p>
          <a:p>
            <a:pPr lvl="1">
              <a:lnSpc>
                <a:spcPct val="110000"/>
              </a:lnSpc>
              <a:spcAft>
                <a:spcPts val="1200"/>
              </a:spcAft>
            </a:pPr>
            <a:r>
              <a:rPr lang="en-US" dirty="0"/>
              <a:t>(or using the </a:t>
            </a:r>
            <a:r>
              <a:rPr lang="en-US" b="1" dirty="0">
                <a:solidFill>
                  <a:srgbClr val="720D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mount()</a:t>
            </a:r>
            <a:r>
              <a:rPr lang="en-US" dirty="0"/>
              <a:t> </a:t>
            </a:r>
            <a:r>
              <a:rPr lang="en-US" dirty="0" err="1"/>
              <a:t>syscall</a:t>
            </a:r>
            <a:r>
              <a:rPr lang="en-US" dirty="0"/>
              <a:t> with the </a:t>
            </a:r>
            <a:r>
              <a:rPr lang="en-US" b="1" dirty="0">
                <a:solidFill>
                  <a:srgbClr val="720D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MS_BIND</a:t>
            </a:r>
            <a:r>
              <a:rPr lang="en-US" dirty="0"/>
              <a:t> flag)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dirty="0"/>
              <a:t>Make a read-only view with the </a:t>
            </a:r>
            <a:r>
              <a:rPr lang="en-US" b="1" dirty="0">
                <a:solidFill>
                  <a:srgbClr val="720D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MS_RDONLY</a:t>
            </a:r>
            <a:r>
              <a:rPr lang="en-US" dirty="0"/>
              <a:t> flag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B3BC31-3C85-49F5-90A7-D12437695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522S – Advanced Operating Systems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F2B4A1-7E19-4584-B182-6D9914906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50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58997-30A9-4EBC-83D9-34B626191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err="1">
                <a:solidFill>
                  <a:srgbClr val="720D1A"/>
                </a:solidFill>
              </a:rPr>
              <a:t>mkdir</a:t>
            </a:r>
            <a:r>
              <a:rPr lang="en-US" dirty="0"/>
              <a:t>: Uses </a:t>
            </a:r>
            <a:r>
              <a:rPr lang="en-US" dirty="0" err="1">
                <a:solidFill>
                  <a:srgbClr val="720D1A"/>
                </a:solidFill>
                <a:cs typeface="Courier New" panose="02070309020205020404" pitchFamily="49" charset="0"/>
              </a:rPr>
              <a:t>mkdir</a:t>
            </a:r>
            <a:r>
              <a:rPr lang="en-US" dirty="0">
                <a:solidFill>
                  <a:srgbClr val="720D1A"/>
                </a:solidFill>
                <a:cs typeface="Courier New" panose="02070309020205020404" pitchFamily="49" charset="0"/>
              </a:rPr>
              <a:t>()</a:t>
            </a:r>
            <a:r>
              <a:rPr lang="en-US" dirty="0">
                <a:cs typeface="Courier New" panose="02070309020205020404" pitchFamily="49" charset="0"/>
              </a:rPr>
              <a:t> </a:t>
            </a:r>
            <a:r>
              <a:rPr lang="en-US" dirty="0" err="1">
                <a:cs typeface="Courier New" panose="02070309020205020404" pitchFamily="49" charset="0"/>
              </a:rPr>
              <a:t>syscall</a:t>
            </a:r>
            <a:endParaRPr lang="en-US" dirty="0">
              <a:cs typeface="Courier New" panose="02070309020205020404" pitchFamily="49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720D1A"/>
                </a:solidFill>
                <a:cs typeface="Courier New" panose="02070309020205020404" pitchFamily="49" charset="0"/>
              </a:rPr>
              <a:t>rm</a:t>
            </a:r>
            <a:r>
              <a:rPr lang="en-US" dirty="0">
                <a:cs typeface="Courier New" panose="02070309020205020404" pitchFamily="49" charset="0"/>
              </a:rPr>
              <a:t>: Uses </a:t>
            </a:r>
            <a:r>
              <a:rPr lang="en-US" dirty="0">
                <a:solidFill>
                  <a:srgbClr val="720D1A"/>
                </a:solidFill>
                <a:cs typeface="Courier New" panose="02070309020205020404" pitchFamily="49" charset="0"/>
              </a:rPr>
              <a:t>remove()</a:t>
            </a:r>
            <a:r>
              <a:rPr lang="en-US" dirty="0">
                <a:cs typeface="Courier New" panose="02070309020205020404" pitchFamily="49" charset="0"/>
              </a:rPr>
              <a:t> C library function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cs typeface="Courier New" panose="02070309020205020404" pitchFamily="49" charset="0"/>
              </a:rPr>
              <a:t>Calls </a:t>
            </a:r>
            <a:r>
              <a:rPr lang="en-US" dirty="0">
                <a:solidFill>
                  <a:srgbClr val="720D1A"/>
                </a:solidFill>
                <a:cs typeface="Courier New" panose="02070309020205020404" pitchFamily="49" charset="0"/>
              </a:rPr>
              <a:t>unlink() </a:t>
            </a:r>
            <a:r>
              <a:rPr lang="en-US" dirty="0" err="1">
                <a:cs typeface="Courier New" panose="02070309020205020404" pitchFamily="49" charset="0"/>
              </a:rPr>
              <a:t>syscall</a:t>
            </a:r>
            <a:r>
              <a:rPr lang="en-US" dirty="0">
                <a:cs typeface="Courier New" panose="02070309020205020404" pitchFamily="49" charset="0"/>
              </a:rPr>
              <a:t> for files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cs typeface="Courier New" panose="02070309020205020404" pitchFamily="49" charset="0"/>
              </a:rPr>
              <a:t>Calls </a:t>
            </a:r>
            <a:r>
              <a:rPr lang="en-US" dirty="0" err="1">
                <a:solidFill>
                  <a:srgbClr val="720D1A"/>
                </a:solidFill>
                <a:cs typeface="Courier New" panose="02070309020205020404" pitchFamily="49" charset="0"/>
              </a:rPr>
              <a:t>rmdir</a:t>
            </a:r>
            <a:r>
              <a:rPr lang="en-US" dirty="0">
                <a:solidFill>
                  <a:srgbClr val="720D1A"/>
                </a:solidFill>
                <a:cs typeface="Courier New" panose="02070309020205020404" pitchFamily="49" charset="0"/>
              </a:rPr>
              <a:t>() </a:t>
            </a:r>
            <a:r>
              <a:rPr lang="en-US" dirty="0" err="1">
                <a:cs typeface="Courier New" panose="02070309020205020404" pitchFamily="49" charset="0"/>
              </a:rPr>
              <a:t>syscall</a:t>
            </a:r>
            <a:r>
              <a:rPr lang="en-US" dirty="0">
                <a:cs typeface="Courier New" panose="02070309020205020404" pitchFamily="49" charset="0"/>
              </a:rPr>
              <a:t> for directories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720D1A"/>
                </a:solidFill>
              </a:rPr>
              <a:t>ls</a:t>
            </a:r>
            <a:r>
              <a:rPr lang="en-US" dirty="0"/>
              <a:t>: Uses a </a:t>
            </a:r>
            <a:r>
              <a:rPr lang="en-US" i="1" dirty="0"/>
              <a:t>directory stream </a:t>
            </a:r>
            <a:r>
              <a:rPr lang="en-US" dirty="0"/>
              <a:t>(similar to a </a:t>
            </a:r>
            <a:r>
              <a:rPr lang="en-US" i="1" dirty="0"/>
              <a:t>file stream</a:t>
            </a:r>
            <a:r>
              <a:rPr lang="en-US" dirty="0"/>
              <a:t>) with </a:t>
            </a:r>
            <a:r>
              <a:rPr lang="en-US" dirty="0" err="1">
                <a:solidFill>
                  <a:srgbClr val="720D1A"/>
                </a:solidFill>
              </a:rPr>
              <a:t>opendir</a:t>
            </a:r>
            <a:r>
              <a:rPr lang="en-US" dirty="0">
                <a:solidFill>
                  <a:srgbClr val="720D1A"/>
                </a:solidFill>
              </a:rPr>
              <a:t>() </a:t>
            </a:r>
            <a:r>
              <a:rPr lang="en-US" dirty="0"/>
              <a:t>and </a:t>
            </a:r>
            <a:r>
              <a:rPr lang="en-US" dirty="0" err="1">
                <a:solidFill>
                  <a:srgbClr val="720D1A"/>
                </a:solidFill>
              </a:rPr>
              <a:t>readdir</a:t>
            </a:r>
            <a:r>
              <a:rPr lang="en-US" dirty="0">
                <a:solidFill>
                  <a:srgbClr val="720D1A"/>
                </a:solidFill>
              </a:rPr>
              <a:t>() </a:t>
            </a:r>
            <a:r>
              <a:rPr lang="en-US" dirty="0"/>
              <a:t>C library functions</a:t>
            </a:r>
            <a:endParaRPr lang="en-US" i="1" dirty="0">
              <a:solidFill>
                <a:srgbClr val="720D1A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720D1A"/>
                </a:solidFill>
              </a:rPr>
              <a:t>cp</a:t>
            </a:r>
            <a:r>
              <a:rPr lang="en-US" dirty="0"/>
              <a:t>: Copy a file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src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to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dest</a:t>
            </a:r>
            <a:endParaRPr lang="en-US" dirty="0">
              <a:cs typeface="Courier New" panose="02070309020205020404" pitchFamily="49" charset="0"/>
            </a:endParaRPr>
          </a:p>
          <a:p>
            <a:pPr>
              <a:lnSpc>
                <a:spcPct val="120000"/>
              </a:lnSpc>
            </a:pPr>
            <a:endParaRPr lang="en-US" dirty="0">
              <a:solidFill>
                <a:srgbClr val="720D1A"/>
              </a:solidFill>
              <a:cs typeface="Courier New" panose="02070309020205020404" pitchFamily="49" charset="0"/>
            </a:endParaRPr>
          </a:p>
          <a:p>
            <a:pPr>
              <a:lnSpc>
                <a:spcPct val="120000"/>
              </a:lnSpc>
            </a:pPr>
            <a:endParaRPr lang="en-US" dirty="0">
              <a:solidFill>
                <a:srgbClr val="720D1A"/>
              </a:solidFill>
              <a:cs typeface="Courier New" panose="02070309020205020404" pitchFamily="49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720D1A"/>
                </a:solidFill>
                <a:cs typeface="Courier New" panose="02070309020205020404" pitchFamily="49" charset="0"/>
              </a:rPr>
              <a:t>mv</a:t>
            </a:r>
            <a:r>
              <a:rPr lang="en-US" dirty="0">
                <a:cs typeface="Courier New" panose="02070309020205020404" pitchFamily="49" charset="0"/>
              </a:rPr>
              <a:t>: Calls </a:t>
            </a:r>
            <a:r>
              <a:rPr lang="en-US" dirty="0">
                <a:solidFill>
                  <a:srgbClr val="720D1A"/>
                </a:solidFill>
                <a:cs typeface="Courier New" panose="02070309020205020404" pitchFamily="49" charset="0"/>
              </a:rPr>
              <a:t>rename()</a:t>
            </a:r>
            <a:r>
              <a:rPr lang="en-US" dirty="0">
                <a:cs typeface="Courier New" panose="02070309020205020404" pitchFamily="49" charset="0"/>
              </a:rPr>
              <a:t> </a:t>
            </a:r>
            <a:r>
              <a:rPr lang="en-US" dirty="0" err="1">
                <a:cs typeface="Courier New" panose="02070309020205020404" pitchFamily="49" charset="0"/>
              </a:rPr>
              <a:t>syscall</a:t>
            </a:r>
            <a:endParaRPr lang="en-US" dirty="0">
              <a:cs typeface="Courier New" panose="02070309020205020404" pitchFamily="49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cs typeface="Courier New" panose="02070309020205020404" pitchFamily="49" charset="0"/>
              </a:rPr>
              <a:t>Several of these commands change filesystem </a:t>
            </a:r>
            <a:r>
              <a:rPr lang="en-US" i="1" dirty="0">
                <a:cs typeface="Courier New" panose="02070309020205020404" pitchFamily="49" charset="0"/>
              </a:rPr>
              <a:t>state</a:t>
            </a:r>
            <a:r>
              <a:rPr lang="en-US" dirty="0">
                <a:cs typeface="Courier New" panose="02070309020205020404" pitchFamily="49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dirty="0">
                <a:cs typeface="Courier New" panose="02070309020205020404" pitchFamily="49" charset="0"/>
              </a:rPr>
              <a:t>How can we monitor for corresponding events?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397425-A106-458E-AFB0-D3F24DEDC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Commands and Events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A1990D-F236-4261-9014-4E2286D6D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522S – Advanced Operating Systems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E269AC-D23A-4A9D-82BB-D97B548D2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3F15AA-4892-476B-B35C-1E3892E8F4AB}"/>
              </a:ext>
            </a:extLst>
          </p:cNvPr>
          <p:cNvSpPr txBox="1"/>
          <p:nvPr/>
        </p:nvSpPr>
        <p:spPr>
          <a:xfrm>
            <a:off x="5257800" y="3782076"/>
            <a:ext cx="1070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open(</a:t>
            </a:r>
            <a:r>
              <a:rPr lang="en-US" dirty="0" err="1"/>
              <a:t>src</a:t>
            </a:r>
            <a:r>
              <a:rPr lang="en-US" dirty="0"/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9C4649-1751-4B54-8E97-AADDEB8ED22E}"/>
              </a:ext>
            </a:extLst>
          </p:cNvPr>
          <p:cNvSpPr/>
          <p:nvPr/>
        </p:nvSpPr>
        <p:spPr>
          <a:xfrm>
            <a:off x="7554377" y="4115054"/>
            <a:ext cx="590223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dest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8E18F7-CE66-45B7-AC4A-D7F96BD2C73E}"/>
              </a:ext>
            </a:extLst>
          </p:cNvPr>
          <p:cNvSpPr/>
          <p:nvPr/>
        </p:nvSpPr>
        <p:spPr>
          <a:xfrm>
            <a:off x="5478125" y="4115054"/>
            <a:ext cx="590223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src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BC0955-F3E1-4CF9-BAE5-86FB1E6E5D94}"/>
              </a:ext>
            </a:extLst>
          </p:cNvPr>
          <p:cNvSpPr txBox="1"/>
          <p:nvPr/>
        </p:nvSpPr>
        <p:spPr>
          <a:xfrm>
            <a:off x="6790063" y="3782076"/>
            <a:ext cx="2118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open(</a:t>
            </a:r>
            <a:r>
              <a:rPr lang="en-US" dirty="0" err="1"/>
              <a:t>dest,O_CREAT</a:t>
            </a:r>
            <a:r>
              <a:rPr lang="en-US" dirty="0"/>
              <a:t>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C5D8A-FBE0-437C-B2A1-427CDFD30866}"/>
              </a:ext>
            </a:extLst>
          </p:cNvPr>
          <p:cNvSpPr/>
          <p:nvPr/>
        </p:nvSpPr>
        <p:spPr>
          <a:xfrm>
            <a:off x="6468727" y="4800600"/>
            <a:ext cx="590223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buf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D51A22-86B1-4653-8480-8BFC96AFDD0D}"/>
              </a:ext>
            </a:extLst>
          </p:cNvPr>
          <p:cNvSpPr txBox="1"/>
          <p:nvPr/>
        </p:nvSpPr>
        <p:spPr>
          <a:xfrm>
            <a:off x="5417908" y="4811569"/>
            <a:ext cx="750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read()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8BB2C4-38AD-4997-912F-5AA12EB9A332}"/>
              </a:ext>
            </a:extLst>
          </p:cNvPr>
          <p:cNvSpPr txBox="1"/>
          <p:nvPr/>
        </p:nvSpPr>
        <p:spPr>
          <a:xfrm>
            <a:off x="7442615" y="4812268"/>
            <a:ext cx="813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write()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BBD9E77-DD6E-4681-B09E-7CA5F33112EE}"/>
              </a:ext>
            </a:extLst>
          </p:cNvPr>
          <p:cNvCxnSpPr>
            <a:cxnSpLocks/>
          </p:cNvCxnSpPr>
          <p:nvPr/>
        </p:nvCxnSpPr>
        <p:spPr>
          <a:xfrm>
            <a:off x="5773236" y="4496054"/>
            <a:ext cx="0" cy="4239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42DAD7E-0185-4C38-B3D9-577D3FD64085}"/>
              </a:ext>
            </a:extLst>
          </p:cNvPr>
          <p:cNvCxnSpPr>
            <a:cxnSpLocks/>
          </p:cNvCxnSpPr>
          <p:nvPr/>
        </p:nvCxnSpPr>
        <p:spPr>
          <a:xfrm>
            <a:off x="6070849" y="4990401"/>
            <a:ext cx="39787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86A0478-0ED4-4314-BEA9-7AD8C08EF8BE}"/>
              </a:ext>
            </a:extLst>
          </p:cNvPr>
          <p:cNvCxnSpPr>
            <a:cxnSpLocks/>
          </p:cNvCxnSpPr>
          <p:nvPr/>
        </p:nvCxnSpPr>
        <p:spPr>
          <a:xfrm>
            <a:off x="7101423" y="4990401"/>
            <a:ext cx="39787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0523EF0-2D55-46CE-BF77-455ACBBBF46B}"/>
              </a:ext>
            </a:extLst>
          </p:cNvPr>
          <p:cNvCxnSpPr>
            <a:cxnSpLocks/>
          </p:cNvCxnSpPr>
          <p:nvPr/>
        </p:nvCxnSpPr>
        <p:spPr>
          <a:xfrm flipV="1">
            <a:off x="7849488" y="4496054"/>
            <a:ext cx="0" cy="4239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44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8" grpId="0" animBg="1"/>
      <p:bldP spid="9" grpId="0" animBg="1"/>
      <p:bldP spid="10" grpId="0"/>
      <p:bldP spid="11" grpId="0" animBg="1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E2678-DB00-4162-B7E7-3256A837F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err="1"/>
              <a:t>Inotify</a:t>
            </a:r>
            <a:r>
              <a:rPr lang="en-US" dirty="0"/>
              <a:t>: File Event 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08F4E-D8AB-4467-B938-BDC7D8997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33400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300" dirty="0" err="1"/>
              <a:t>Inotify</a:t>
            </a:r>
            <a:r>
              <a:rPr lang="en-US" sz="3300" dirty="0"/>
              <a:t> (</a:t>
            </a:r>
            <a:r>
              <a:rPr lang="en-US" sz="3300" dirty="0" err="1"/>
              <a:t>inode</a:t>
            </a:r>
            <a:r>
              <a:rPr lang="en-US" sz="3300" dirty="0"/>
              <a:t> notify) provides an interface for monitoring file events.</a:t>
            </a:r>
          </a:p>
          <a:p>
            <a:pPr marL="6858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600" dirty="0"/>
              <a:t>Initialize with </a:t>
            </a:r>
            <a:r>
              <a:rPr lang="en-US" sz="2600" dirty="0" err="1">
                <a:solidFill>
                  <a:srgbClr val="720D1A"/>
                </a:solidFill>
              </a:rPr>
              <a:t>inotify_init</a:t>
            </a:r>
            <a:r>
              <a:rPr lang="en-US" sz="2600" dirty="0">
                <a:solidFill>
                  <a:srgbClr val="720D1A"/>
                </a:solidFill>
              </a:rPr>
              <a:t>() </a:t>
            </a:r>
            <a:r>
              <a:rPr lang="en-US" sz="2600" dirty="0"/>
              <a:t>– creates a file descriptor (everything is a file!)</a:t>
            </a:r>
            <a:endParaRPr lang="en-US" sz="2600" dirty="0">
              <a:solidFill>
                <a:srgbClr val="720D1A"/>
              </a:solidFill>
            </a:endParaRPr>
          </a:p>
          <a:p>
            <a:pPr marL="6858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600" dirty="0"/>
              <a:t>Add files and directories to watch with </a:t>
            </a:r>
            <a:r>
              <a:rPr lang="en-US" sz="2600" dirty="0" err="1">
                <a:solidFill>
                  <a:srgbClr val="720D1A"/>
                </a:solidFill>
              </a:rPr>
              <a:t>inotify_add_watch</a:t>
            </a:r>
            <a:r>
              <a:rPr lang="en-US" sz="2600" dirty="0">
                <a:solidFill>
                  <a:srgbClr val="720D1A"/>
                </a:solidFill>
              </a:rPr>
              <a:t>()</a:t>
            </a:r>
          </a:p>
          <a:p>
            <a:pPr marL="6858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600" dirty="0"/>
              <a:t>Read from </a:t>
            </a:r>
            <a:r>
              <a:rPr lang="en-US" sz="2600" dirty="0" err="1"/>
              <a:t>fd</a:t>
            </a:r>
            <a:r>
              <a:rPr lang="en-US" sz="2600" dirty="0"/>
              <a:t> with </a:t>
            </a:r>
            <a:r>
              <a:rPr lang="en-US" sz="2600" dirty="0">
                <a:solidFill>
                  <a:srgbClr val="720D1A"/>
                </a:solidFill>
              </a:rPr>
              <a:t>read()</a:t>
            </a:r>
            <a:endParaRPr lang="en-US" sz="2600" dirty="0"/>
          </a:p>
          <a:p>
            <a:pPr marL="6858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600" dirty="0"/>
              <a:t>Data formatted as array of </a:t>
            </a:r>
            <a:r>
              <a:rPr lang="en-US" sz="2600" dirty="0" err="1">
                <a:solidFill>
                  <a:srgbClr val="720D1A"/>
                </a:solidFill>
              </a:rPr>
              <a:t>inotify_event</a:t>
            </a:r>
            <a:r>
              <a:rPr lang="en-US" sz="2600" dirty="0">
                <a:solidFill>
                  <a:srgbClr val="720D1A"/>
                </a:solidFill>
              </a:rPr>
              <a:t> </a:t>
            </a:r>
            <a:r>
              <a:rPr lang="en-US" sz="2600" dirty="0"/>
              <a:t>structs</a:t>
            </a:r>
          </a:p>
          <a:p>
            <a:pPr marL="228600" indent="0">
              <a:lnSpc>
                <a:spcPct val="120000"/>
              </a:lnSpc>
              <a:buNone/>
            </a:pPr>
            <a:endParaRPr lang="en-US" sz="14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3300" dirty="0"/>
              <a:t>Some events are coupled, e.g. </a:t>
            </a:r>
            <a:r>
              <a:rPr lang="en-US" sz="3300" dirty="0">
                <a:solidFill>
                  <a:schemeClr val="tx2"/>
                </a:solidFill>
              </a:rPr>
              <a:t>mv</a:t>
            </a:r>
          </a:p>
          <a:p>
            <a:pPr marL="685800" indent="-452438">
              <a:lnSpc>
                <a:spcPct val="120000"/>
              </a:lnSpc>
            </a:pPr>
            <a:r>
              <a:rPr lang="en-US" sz="2600" dirty="0"/>
              <a:t>Creates one event with </a:t>
            </a:r>
            <a:r>
              <a:rPr lang="en-US" sz="2600" dirty="0">
                <a:solidFill>
                  <a:srgbClr val="720D1A"/>
                </a:solidFill>
              </a:rPr>
              <a:t>IN_MOVED_FROM </a:t>
            </a:r>
            <a:r>
              <a:rPr lang="en-US" sz="2600" dirty="0"/>
              <a:t>mask</a:t>
            </a:r>
          </a:p>
          <a:p>
            <a:pPr marL="685800" indent="-452438">
              <a:lnSpc>
                <a:spcPct val="120000"/>
              </a:lnSpc>
            </a:pPr>
            <a:r>
              <a:rPr lang="en-US" sz="2600" dirty="0"/>
              <a:t>Creates one event with </a:t>
            </a:r>
            <a:r>
              <a:rPr lang="en-US" sz="2600" dirty="0">
                <a:solidFill>
                  <a:srgbClr val="720D1A"/>
                </a:solidFill>
              </a:rPr>
              <a:t>IN_MOVED_TO </a:t>
            </a:r>
            <a:r>
              <a:rPr lang="en-US" sz="2600" dirty="0"/>
              <a:t>mask</a:t>
            </a:r>
          </a:p>
          <a:p>
            <a:pPr marL="685800" indent="-452438">
              <a:lnSpc>
                <a:spcPct val="120000"/>
              </a:lnSpc>
            </a:pPr>
            <a:r>
              <a:rPr lang="en-US" sz="2600" dirty="0"/>
              <a:t>Both events have matching </a:t>
            </a:r>
            <a:r>
              <a:rPr lang="en-US" sz="2600" dirty="0" err="1">
                <a:solidFill>
                  <a:srgbClr val="720D1A"/>
                </a:solidFill>
              </a:rPr>
              <a:t>inotify_event</a:t>
            </a:r>
            <a:r>
              <a:rPr lang="en-US" sz="2600" dirty="0">
                <a:solidFill>
                  <a:srgbClr val="720D1A"/>
                </a:solidFill>
              </a:rPr>
              <a:t> cookie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BD3DB8-2A3D-473A-B1AA-6EF7D12B8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522S – Advanced Operating Systems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D7369C-2B8E-43F0-84A0-1F704E159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9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300E2-3F51-4FF7-B379-C2365FA4E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Inotify</a:t>
            </a:r>
            <a:r>
              <a:rPr lang="en-US" dirty="0"/>
              <a:t>: Constraints and Isolation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ED3B7-4AF7-4EFB-86FE-26F71D797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What if a system generates lots of file events?</a:t>
            </a:r>
          </a:p>
          <a:p>
            <a:pPr>
              <a:lnSpc>
                <a:spcPct val="110000"/>
              </a:lnSpc>
            </a:pPr>
            <a:r>
              <a:rPr lang="en-US" dirty="0"/>
              <a:t>Estimate size of event queue with </a:t>
            </a:r>
            <a:r>
              <a:rPr lang="en-US" dirty="0">
                <a:solidFill>
                  <a:srgbClr val="720D1A"/>
                </a:solidFill>
              </a:rPr>
              <a:t>FIONREAD</a:t>
            </a:r>
            <a:r>
              <a:rPr lang="en-US" dirty="0"/>
              <a:t> </a:t>
            </a:r>
            <a:r>
              <a:rPr lang="en-US" dirty="0" err="1"/>
              <a:t>ioctl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A large queue consumes lots of memory!</a:t>
            </a:r>
          </a:p>
          <a:p>
            <a:pPr>
              <a:lnSpc>
                <a:spcPct val="110000"/>
              </a:lnSpc>
            </a:pPr>
            <a:r>
              <a:rPr lang="en-US" dirty="0"/>
              <a:t>Constrain with </a:t>
            </a:r>
            <a:r>
              <a:rPr lang="en-US" dirty="0">
                <a:solidFill>
                  <a:srgbClr val="720D1A"/>
                </a:solidFill>
              </a:rPr>
              <a:t>/proc/sys/fs/</a:t>
            </a:r>
            <a:r>
              <a:rPr lang="en-US" dirty="0" err="1">
                <a:solidFill>
                  <a:srgbClr val="720D1A"/>
                </a:solidFill>
              </a:rPr>
              <a:t>inotify</a:t>
            </a:r>
            <a:r>
              <a:rPr lang="en-US" dirty="0">
                <a:solidFill>
                  <a:srgbClr val="720D1A"/>
                </a:solidFill>
              </a:rPr>
              <a:t> </a:t>
            </a:r>
            <a:r>
              <a:rPr lang="en-US" dirty="0"/>
              <a:t>interfaces:</a:t>
            </a:r>
          </a:p>
          <a:p>
            <a:pPr lvl="1">
              <a:lnSpc>
                <a:spcPct val="110000"/>
              </a:lnSpc>
            </a:pPr>
            <a:r>
              <a:rPr lang="en-US" dirty="0" err="1">
                <a:solidFill>
                  <a:srgbClr val="720D1A"/>
                </a:solidFill>
              </a:rPr>
              <a:t>max_queued_events</a:t>
            </a:r>
            <a:r>
              <a:rPr lang="en-US" dirty="0"/>
              <a:t>: Limits queued events in a single </a:t>
            </a:r>
            <a:r>
              <a:rPr lang="en-US" dirty="0" err="1"/>
              <a:t>inotify</a:t>
            </a:r>
            <a:r>
              <a:rPr lang="en-US" dirty="0"/>
              <a:t> instance</a:t>
            </a:r>
          </a:p>
          <a:p>
            <a:pPr lvl="1">
              <a:lnSpc>
                <a:spcPct val="110000"/>
              </a:lnSpc>
            </a:pPr>
            <a:r>
              <a:rPr lang="en-US" dirty="0" err="1">
                <a:solidFill>
                  <a:srgbClr val="720D1A"/>
                </a:solidFill>
              </a:rPr>
              <a:t>max_user_instances</a:t>
            </a:r>
            <a:r>
              <a:rPr lang="en-US" dirty="0"/>
              <a:t>: Limits queued events per user</a:t>
            </a:r>
          </a:p>
          <a:p>
            <a:pPr lvl="1">
              <a:lnSpc>
                <a:spcPct val="110000"/>
              </a:lnSpc>
            </a:pPr>
            <a:r>
              <a:rPr lang="en-US" dirty="0" err="1">
                <a:solidFill>
                  <a:srgbClr val="720D1A"/>
                </a:solidFill>
              </a:rPr>
              <a:t>max_user_watches</a:t>
            </a:r>
            <a:r>
              <a:rPr lang="en-US" dirty="0"/>
              <a:t>: Limits the number of watches registered per user</a:t>
            </a:r>
          </a:p>
          <a:p>
            <a:pPr>
              <a:lnSpc>
                <a:spcPct val="110000"/>
              </a:lnSpc>
            </a:pPr>
            <a:r>
              <a:rPr lang="en-US" dirty="0"/>
              <a:t>Isolation: paths outside of a process’s mount namespace (covered later) can’t be monitored!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D3CC72-F23C-4885-8FF4-3700323F6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522S – Advanced Operating Systems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24B10C-B02E-4560-9F5B-9A79ABF10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3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3C966-8BFA-4A93-A48E-0DD98F351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Commands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5B26E-6D09-4103-98B9-2050D8E7B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038600"/>
            <a:ext cx="3962400" cy="4396582"/>
          </a:xfrm>
        </p:spPr>
        <p:txBody>
          <a:bodyPr>
            <a:normAutofit/>
          </a:bodyPr>
          <a:lstStyle/>
          <a:p>
            <a:pPr marL="288925" indent="-288925"/>
            <a:r>
              <a:rPr lang="en-US" sz="2400" dirty="0" err="1">
                <a:solidFill>
                  <a:srgbClr val="720D1A"/>
                </a:solidFill>
              </a:rPr>
              <a:t>ioctl</a:t>
            </a:r>
            <a:r>
              <a:rPr lang="en-US" sz="2400" dirty="0"/>
              <a:t> to the rescue!</a:t>
            </a:r>
          </a:p>
          <a:p>
            <a:pPr marL="288925" indent="-288925"/>
            <a:r>
              <a:rPr lang="en-US" sz="2400" dirty="0"/>
              <a:t>System call for I/O control</a:t>
            </a:r>
          </a:p>
          <a:p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A30841-7038-474D-837D-C31D89D35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522S – Advanced Operating Systems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255A0-5C98-4000-89F3-2EFF0F379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499DA2-7BD1-42CD-9E79-B91A603EAA81}"/>
              </a:ext>
            </a:extLst>
          </p:cNvPr>
          <p:cNvSpPr txBox="1"/>
          <p:nvPr/>
        </p:nvSpPr>
        <p:spPr>
          <a:xfrm>
            <a:off x="3962400" y="4267200"/>
            <a:ext cx="5009705" cy="16927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200" dirty="0"/>
              <a:t>Example: Eject CD-ROM</a:t>
            </a:r>
          </a:p>
          <a:p>
            <a:endParaRPr lang="en-US" dirty="0"/>
          </a:p>
          <a:p>
            <a:r>
              <a:rPr lang="en-US" b="1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 flags = O_RDONLY | O_NONBLOCK;</a:t>
            </a:r>
          </a:p>
          <a:p>
            <a:r>
              <a:rPr lang="en-US" b="1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 </a:t>
            </a:r>
            <a:r>
              <a:rPr lang="en-US" b="1" dirty="0" err="1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fd</a:t>
            </a:r>
            <a:r>
              <a:rPr lang="en-US" b="1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open(“/dev/</a:t>
            </a:r>
            <a:r>
              <a:rPr lang="en-US" b="1" dirty="0" err="1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cdrom</a:t>
            </a:r>
            <a:r>
              <a:rPr lang="en-US" b="1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”, flags);</a:t>
            </a:r>
          </a:p>
          <a:p>
            <a:r>
              <a:rPr lang="en-US" b="1" dirty="0" err="1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ioctl</a:t>
            </a:r>
            <a:r>
              <a:rPr lang="en-US" b="1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 err="1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fd</a:t>
            </a:r>
            <a:r>
              <a:rPr lang="en-US" b="1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CDROMEJECT, 0);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BAD7818-3A95-4DC0-9223-852E38D38537}"/>
              </a:ext>
            </a:extLst>
          </p:cNvPr>
          <p:cNvSpPr txBox="1">
            <a:spLocks/>
          </p:cNvSpPr>
          <p:nvPr/>
        </p:nvSpPr>
        <p:spPr>
          <a:xfrm>
            <a:off x="0" y="1371600"/>
            <a:ext cx="9144000" cy="2819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20000"/>
              </a:lnSpc>
            </a:pPr>
            <a:r>
              <a:rPr lang="en-US" dirty="0"/>
              <a:t>Device nodes are special files to interface with device drivers, e.g.</a:t>
            </a:r>
          </a:p>
          <a:p>
            <a:pPr marL="685800" lvl="1">
              <a:lnSpc>
                <a:spcPct val="120000"/>
              </a:lnSpc>
            </a:pPr>
            <a:r>
              <a:rPr lang="en-US" dirty="0"/>
              <a:t>/dev/zero: reads generate infinite stream of 0-bytes</a:t>
            </a:r>
          </a:p>
          <a:p>
            <a:pPr marL="685800" lvl="1">
              <a:lnSpc>
                <a:spcPct val="120000"/>
              </a:lnSpc>
            </a:pPr>
            <a:r>
              <a:rPr lang="en-US" dirty="0"/>
              <a:t>/dev/random: read from kernel’s entropy pool</a:t>
            </a:r>
          </a:p>
          <a:p>
            <a:pPr marL="685800" lvl="1">
              <a:lnSpc>
                <a:spcPct val="120000"/>
              </a:lnSpc>
            </a:pPr>
            <a:r>
              <a:rPr lang="en-US" dirty="0"/>
              <a:t>/dev/</a:t>
            </a:r>
            <a:r>
              <a:rPr lang="en-US" dirty="0" err="1"/>
              <a:t>cdrom</a:t>
            </a:r>
            <a:r>
              <a:rPr lang="en-US" dirty="0"/>
              <a:t>: CD-ROM drive</a:t>
            </a:r>
          </a:p>
          <a:p>
            <a:pPr marL="285750" indent="-285750">
              <a:lnSpc>
                <a:spcPct val="120000"/>
              </a:lnSpc>
            </a:pPr>
            <a:r>
              <a:rPr lang="en-US" dirty="0"/>
              <a:t>What if we want to </a:t>
            </a:r>
            <a:r>
              <a:rPr lang="en-US" i="1" dirty="0"/>
              <a:t>control</a:t>
            </a:r>
            <a:r>
              <a:rPr lang="en-US" dirty="0"/>
              <a:t> hardware, separately from reading or writing to it?</a:t>
            </a:r>
          </a:p>
          <a:p>
            <a:pPr marL="685800" lvl="1">
              <a:lnSpc>
                <a:spcPct val="12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38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882F2-FE7E-4338-895C-CD89EC65D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C Programming Nuances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FB3B1-9061-41FB-8945-774CB1F1C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8200"/>
            <a:ext cx="5032390" cy="1828800"/>
          </a:xfrm>
        </p:spPr>
        <p:txBody>
          <a:bodyPr>
            <a:normAutofit/>
          </a:bodyPr>
          <a:lstStyle/>
          <a:p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inotify_event.name</a:t>
            </a:r>
            <a:r>
              <a:rPr lang="en-US" sz="1800" dirty="0">
                <a:cs typeface="Courier New" panose="02070309020205020404" pitchFamily="49" charset="0"/>
              </a:rPr>
              <a:t>: filename relative to watched directory</a:t>
            </a:r>
          </a:p>
          <a:p>
            <a:r>
              <a:rPr lang="en-US" sz="1800" dirty="0">
                <a:cs typeface="Courier New" panose="02070309020205020404" pitchFamily="49" charset="0"/>
              </a:rPr>
              <a:t>This is a zero-length array</a:t>
            </a:r>
          </a:p>
          <a:p>
            <a:r>
              <a:rPr lang="en-US" sz="1800" dirty="0">
                <a:cs typeface="Courier New" panose="02070309020205020404" pitchFamily="49" charset="0"/>
              </a:rPr>
              <a:t>Points to optional variable-length data contiguous with the struct</a:t>
            </a:r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B02CAA-8A47-4084-8BFE-44737CA05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522S – Advanced Operating Systems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F4DCC5-587E-494B-A14B-A62A4ADB3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F5628B-4F2D-44CE-A8EE-312C02414056}"/>
              </a:ext>
            </a:extLst>
          </p:cNvPr>
          <p:cNvSpPr txBox="1"/>
          <p:nvPr/>
        </p:nvSpPr>
        <p:spPr>
          <a:xfrm>
            <a:off x="5032390" y="827849"/>
            <a:ext cx="4032220" cy="20928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include/</a:t>
            </a:r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</a:rPr>
              <a:t>uapi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</a:rPr>
              <a:t>linux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</a:rPr>
              <a:t>inotify.h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struct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inotify_event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</a:p>
          <a:p>
            <a:pPr indent="347663"/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_s32 wd;</a:t>
            </a:r>
          </a:p>
          <a:p>
            <a:pPr indent="347663"/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_u32 mask;</a:t>
            </a:r>
          </a:p>
          <a:p>
            <a:pPr indent="347663"/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_u32 cookie;</a:t>
            </a:r>
          </a:p>
          <a:p>
            <a:pPr indent="347663"/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_u32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indent="347663"/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char name[0]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58480E-9ED0-4632-8D44-B3B0DCB17F8D}"/>
              </a:ext>
            </a:extLst>
          </p:cNvPr>
          <p:cNvSpPr txBox="1"/>
          <p:nvPr/>
        </p:nvSpPr>
        <p:spPr>
          <a:xfrm>
            <a:off x="76200" y="2994524"/>
            <a:ext cx="41756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Courier New" panose="02070309020205020404" pitchFamily="49" charset="0"/>
              </a:rPr>
              <a:t>Static Allocation: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struct line {</a:t>
            </a:r>
          </a:p>
          <a:p>
            <a:pPr indent="347663"/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int id;</a:t>
            </a:r>
          </a:p>
          <a:p>
            <a:pPr indent="347663"/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char txt[];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struct line line1 = { {1}, “Hello” };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37677C-5EA5-4AB5-96E9-1CBECDBF0291}"/>
              </a:ext>
            </a:extLst>
          </p:cNvPr>
          <p:cNvSpPr txBox="1"/>
          <p:nvPr/>
        </p:nvSpPr>
        <p:spPr>
          <a:xfrm>
            <a:off x="4251889" y="2994524"/>
            <a:ext cx="481272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Courier New" panose="02070309020205020404" pitchFamily="49" charset="0"/>
              </a:rPr>
              <a:t>Dynamic Allocation: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struct line * line2 = malloc(</a:t>
            </a:r>
          </a:p>
          <a:p>
            <a:pPr marL="347663"/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sizeof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(struct line)+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strlen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(line1.txt));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BBC879-C047-4851-A2FA-E45FA6E61186}"/>
              </a:ext>
            </a:extLst>
          </p:cNvPr>
          <p:cNvSpPr txBox="1">
            <a:spLocks/>
          </p:cNvSpPr>
          <p:nvPr/>
        </p:nvSpPr>
        <p:spPr>
          <a:xfrm>
            <a:off x="0" y="4670924"/>
            <a:ext cx="9144000" cy="1653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cs typeface="Courier New" panose="02070309020205020404" pitchFamily="49" charset="0"/>
              </a:rPr>
              <a:t>Alignment:</a:t>
            </a:r>
          </a:p>
          <a:p>
            <a:pPr marL="0" indent="0">
              <a:buNone/>
            </a:pPr>
            <a:r>
              <a:rPr lang="en-US" sz="1800" dirty="0"/>
              <a:t>Because of the zero-length array, an </a:t>
            </a:r>
            <a:r>
              <a:rPr lang="en-US" sz="1800" dirty="0" err="1"/>
              <a:t>inotify</a:t>
            </a:r>
            <a:r>
              <a:rPr lang="en-US" sz="1800" dirty="0"/>
              <a:t> </a:t>
            </a:r>
            <a:r>
              <a:rPr lang="en-US" sz="1800" dirty="0" err="1"/>
              <a:t>fd</a:t>
            </a:r>
            <a:r>
              <a:rPr lang="en-US" sz="1800" dirty="0"/>
              <a:t> should be read into a buffer with the same alignment as the </a:t>
            </a:r>
            <a:r>
              <a:rPr lang="en-US" sz="1800" dirty="0" err="1"/>
              <a:t>inotify_event</a:t>
            </a:r>
            <a:r>
              <a:rPr lang="en-US" sz="1800" dirty="0"/>
              <a:t> structure: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char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[BUF_LEN] __attribute__ ((aligned(__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alignof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__(struct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inotify_event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))));</a:t>
            </a:r>
          </a:p>
          <a:p>
            <a:pPr marL="0" indent="0">
              <a:buNone/>
            </a:pPr>
            <a:endParaRPr lang="en-US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63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74655-FAEB-4A85-9864-320B77160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Reading Assignments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2E96B-4052-4221-A49C-5C09FB9A0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4876800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/>
              <a:t>Some assignments are familiar from 422! Repetition of focused selections will improve depth of understanding.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LSP chapter 8: Details file and directory management</a:t>
            </a:r>
          </a:p>
          <a:p>
            <a:pPr>
              <a:lnSpc>
                <a:spcPct val="120000"/>
              </a:lnSpc>
            </a:pPr>
            <a:r>
              <a:rPr lang="en-US" dirty="0"/>
              <a:t>LKD pp. 58-61: See how the kernel uses wait queues in </a:t>
            </a:r>
            <a:r>
              <a:rPr lang="en-US" dirty="0" err="1"/>
              <a:t>inotify_read</a:t>
            </a:r>
            <a:r>
              <a:rPr lang="en-US" dirty="0"/>
              <a:t>()</a:t>
            </a:r>
          </a:p>
          <a:p>
            <a:pPr>
              <a:lnSpc>
                <a:spcPct val="120000"/>
              </a:lnSpc>
            </a:pPr>
            <a:r>
              <a:rPr lang="en-US" dirty="0"/>
              <a:t>LKD pp. 93-95: See how the kernel uses linked lists to traverse </a:t>
            </a:r>
            <a:r>
              <a:rPr lang="en-US" dirty="0" err="1"/>
              <a:t>inotify</a:t>
            </a:r>
            <a:r>
              <a:rPr lang="en-US" dirty="0"/>
              <a:t> watches</a:t>
            </a:r>
          </a:p>
          <a:p>
            <a:pPr>
              <a:lnSpc>
                <a:spcPct val="120000"/>
              </a:lnSpc>
            </a:pPr>
            <a:r>
              <a:rPr lang="en-US"/>
              <a:t>LKD pp. </a:t>
            </a:r>
            <a:r>
              <a:rPr lang="en-US" dirty="0"/>
              <a:t>261-266: A brief overview of VFS</a:t>
            </a:r>
          </a:p>
          <a:p>
            <a:pPr>
              <a:lnSpc>
                <a:spcPct val="120000"/>
              </a:lnSpc>
            </a:pPr>
            <a:r>
              <a:rPr lang="en-US" dirty="0"/>
              <a:t>man 1 df: Coverage of the df utility, which reports disk and file system information</a:t>
            </a:r>
          </a:p>
          <a:p>
            <a:pPr>
              <a:lnSpc>
                <a:spcPct val="120000"/>
              </a:lnSpc>
            </a:pPr>
            <a:r>
              <a:rPr lang="en-US" dirty="0"/>
              <a:t>man 1 ln: Coverage of the ln utility to create links</a:t>
            </a:r>
          </a:p>
          <a:p>
            <a:pPr>
              <a:lnSpc>
                <a:spcPct val="120000"/>
              </a:lnSpc>
            </a:pPr>
            <a:r>
              <a:rPr lang="en-US" dirty="0"/>
              <a:t>man 2 link: Coverage of the underlying link system call</a:t>
            </a:r>
          </a:p>
          <a:p>
            <a:pPr>
              <a:lnSpc>
                <a:spcPct val="120000"/>
              </a:lnSpc>
            </a:pPr>
            <a:r>
              <a:rPr lang="en-US" dirty="0"/>
              <a:t>We provide condensed PDFs focusing on relevant sections of these man pages: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man 8 mount: Coverage of the mount utility to mount filesystems and bind mounts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man 2 mount: Coverage of the underlying mount system call</a:t>
            </a:r>
          </a:p>
          <a:p>
            <a:pPr>
              <a:lnSpc>
                <a:spcPct val="120000"/>
              </a:lnSpc>
            </a:pPr>
            <a:r>
              <a:rPr lang="en-US" dirty="0"/>
              <a:t>man 7 </a:t>
            </a:r>
            <a:r>
              <a:rPr lang="en-US" dirty="0" err="1"/>
              <a:t>inotify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(Optional) LPI 14: In-depth coverage of the Linux API for file systems</a:t>
            </a:r>
          </a:p>
          <a:p>
            <a:pPr>
              <a:lnSpc>
                <a:spcPct val="120000"/>
              </a:lnSpc>
            </a:pPr>
            <a:r>
              <a:rPr lang="en-US" dirty="0"/>
              <a:t>(Optional) LPI 18.1 and 18.3: Additional coverage of directories and hard links</a:t>
            </a:r>
          </a:p>
          <a:p>
            <a:pPr>
              <a:lnSpc>
                <a:spcPct val="120000"/>
              </a:lnSpc>
            </a:pPr>
            <a:r>
              <a:rPr lang="en-US" dirty="0"/>
              <a:t>(Optional) LPI 19: In-depth coverage of the </a:t>
            </a:r>
            <a:r>
              <a:rPr lang="en-US" dirty="0" err="1"/>
              <a:t>inotify</a:t>
            </a:r>
            <a:r>
              <a:rPr lang="en-US" dirty="0"/>
              <a:t> API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EDCE94-83F2-479B-8FD5-60DB31512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522S – Advanced Operating Systems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454978-4040-41DC-BD52-2A1B93872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38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Studio Exercises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1816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en-US" dirty="0"/>
              <a:t>See filesystems, and their mount points in the global directory hierarchy, with </a:t>
            </a:r>
            <a:r>
              <a:rPr lang="en-US" b="1" dirty="0">
                <a:solidFill>
                  <a:srgbClr val="0000FF"/>
                </a:solidFill>
                <a:latin typeface="Courier New"/>
                <a:cs typeface="Courier New"/>
              </a:rPr>
              <a:t>df</a:t>
            </a:r>
          </a:p>
          <a:p>
            <a:pPr>
              <a:lnSpc>
                <a:spcPct val="120000"/>
              </a:lnSpc>
              <a:buNone/>
            </a:pPr>
            <a:endParaRPr lang="en-US" dirty="0"/>
          </a:p>
          <a:p>
            <a:pPr>
              <a:lnSpc>
                <a:spcPct val="120000"/>
              </a:lnSpc>
              <a:buNone/>
            </a:pPr>
            <a:r>
              <a:rPr lang="en-US" dirty="0"/>
              <a:t>Create multiple hard links (with matching </a:t>
            </a:r>
            <a:r>
              <a:rPr lang="en-US" dirty="0" err="1"/>
              <a:t>inodes</a:t>
            </a:r>
            <a:r>
              <a:rPr lang="en-US" dirty="0"/>
              <a:t>) and bind mounts to a single file</a:t>
            </a:r>
          </a:p>
          <a:p>
            <a:pPr>
              <a:lnSpc>
                <a:spcPct val="120000"/>
              </a:lnSpc>
              <a:buNone/>
            </a:pPr>
            <a:endParaRPr lang="en-US" dirty="0"/>
          </a:p>
          <a:p>
            <a:pPr>
              <a:lnSpc>
                <a:spcPct val="120000"/>
              </a:lnSpc>
              <a:buNone/>
            </a:pPr>
            <a:r>
              <a:rPr lang="en-US" dirty="0"/>
              <a:t>Create a single </a:t>
            </a:r>
            <a:r>
              <a:rPr lang="en-US" b="1" dirty="0" err="1">
                <a:solidFill>
                  <a:srgbClr val="0000FF"/>
                </a:solidFill>
                <a:latin typeface="Courier New"/>
                <a:cs typeface="Courier New"/>
              </a:rPr>
              <a:t>inotify</a:t>
            </a:r>
            <a:r>
              <a:rPr lang="en-US" dirty="0"/>
              <a:t> instance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Add watches for different filesystem objects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Multiplex on the </a:t>
            </a:r>
            <a:r>
              <a:rPr lang="en-US" b="1" dirty="0" err="1">
                <a:solidFill>
                  <a:srgbClr val="0000FF"/>
                </a:solidFill>
                <a:latin typeface="Courier New"/>
                <a:cs typeface="Courier New"/>
              </a:rPr>
              <a:t>inotify</a:t>
            </a:r>
            <a:r>
              <a:rPr lang="en-US" dirty="0"/>
              <a:t> instance’s file descriptor using </a:t>
            </a:r>
            <a:r>
              <a:rPr lang="en-US" b="1" dirty="0">
                <a:solidFill>
                  <a:srgbClr val="0000FF"/>
                </a:solidFill>
                <a:latin typeface="Courier New"/>
                <a:cs typeface="Courier New"/>
              </a:rPr>
              <a:t>select()</a:t>
            </a:r>
            <a:r>
              <a:rPr lang="en-US" dirty="0"/>
              <a:t>, </a:t>
            </a:r>
            <a:r>
              <a:rPr lang="en-US" b="1" dirty="0">
                <a:solidFill>
                  <a:srgbClr val="0000FF"/>
                </a:solidFill>
                <a:latin typeface="Courier New"/>
                <a:cs typeface="Courier New"/>
              </a:rPr>
              <a:t>poll()</a:t>
            </a:r>
            <a:r>
              <a:rPr lang="en-US" dirty="0"/>
              <a:t>, or </a:t>
            </a:r>
            <a:r>
              <a:rPr lang="en-US" b="1" dirty="0" err="1">
                <a:solidFill>
                  <a:srgbClr val="0000FF"/>
                </a:solidFill>
                <a:latin typeface="Courier New"/>
                <a:cs typeface="Courier New"/>
              </a:rPr>
              <a:t>epoll</a:t>
            </a:r>
            <a:r>
              <a:rPr lang="en-US" b="1" dirty="0">
                <a:solidFill>
                  <a:srgbClr val="0000FF"/>
                </a:solidFill>
                <a:latin typeface="Courier New"/>
                <a:cs typeface="Courier New"/>
              </a:rPr>
              <a:t>()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/>
              <a:t>Read events as they occur due to terminal window commands like </a:t>
            </a:r>
            <a:r>
              <a:rPr lang="en-US" b="1" dirty="0">
                <a:solidFill>
                  <a:srgbClr val="0000FF"/>
                </a:solidFill>
                <a:latin typeface="Courier New"/>
                <a:cs typeface="Courier New"/>
              </a:rPr>
              <a:t>ls</a:t>
            </a:r>
            <a:r>
              <a:rPr lang="en-US" dirty="0"/>
              <a:t>, </a:t>
            </a:r>
            <a:r>
              <a:rPr lang="en-US" b="1" dirty="0">
                <a:solidFill>
                  <a:srgbClr val="0000FF"/>
                </a:solidFill>
                <a:latin typeface="Courier New"/>
                <a:cs typeface="Courier New"/>
              </a:rPr>
              <a:t>touch</a:t>
            </a:r>
            <a:r>
              <a:rPr lang="en-US" dirty="0"/>
              <a:t>, </a:t>
            </a:r>
            <a:r>
              <a:rPr lang="en-US" b="1" dirty="0">
                <a:solidFill>
                  <a:srgbClr val="0000FF"/>
                </a:solidFill>
                <a:latin typeface="Courier New"/>
                <a:cs typeface="Courier New"/>
              </a:rPr>
              <a:t>mv</a:t>
            </a:r>
            <a:r>
              <a:rPr lang="en-US" dirty="0"/>
              <a:t>, or </a:t>
            </a:r>
            <a:r>
              <a:rPr lang="en-US" b="1" dirty="0" err="1">
                <a:solidFill>
                  <a:srgbClr val="0000FF"/>
                </a:solidFill>
                <a:latin typeface="Courier New"/>
                <a:cs typeface="Courier New"/>
              </a:rPr>
              <a:t>mkdir</a:t>
            </a:r>
            <a:endParaRPr lang="en-US" b="1" dirty="0">
              <a:solidFill>
                <a:srgbClr val="0000FF"/>
              </a:solidFill>
              <a:latin typeface="Courier New"/>
              <a:cs typeface="Courier New"/>
            </a:endParaRPr>
          </a:p>
          <a:p>
            <a:pPr marL="457200" lvl="1" indent="0">
              <a:lnSpc>
                <a:spcPct val="120000"/>
              </a:lnSpc>
              <a:buNone/>
            </a:pPr>
            <a:endParaRPr lang="en-US" dirty="0"/>
          </a:p>
          <a:p>
            <a:pPr>
              <a:lnSpc>
                <a:spcPct val="120000"/>
              </a:lnSpc>
              <a:buNone/>
            </a:pPr>
            <a:r>
              <a:rPr lang="en-US" dirty="0"/>
              <a:t>Explore what you see in each of those cases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What is each command doing at the filesystem level?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How can you configure different watches, and how do different watches inter-relate?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How do different watches on different directories that contain pointers to the same </a:t>
            </a:r>
            <a:r>
              <a:rPr lang="en-US" dirty="0" err="1"/>
              <a:t>inode</a:t>
            </a:r>
            <a:r>
              <a:rPr lang="en-US" dirty="0"/>
              <a:t> behave?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CSE 522S – Advanced Operating Systems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01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148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CSE 522S – Advanced Operating Systems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411AFCA-8854-894A-9AAD-7F236C60D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Virtual Filesystem (VFS)</a:t>
            </a:r>
          </a:p>
          <a:p>
            <a:pPr lvl="1"/>
            <a:r>
              <a:rPr lang="en-US" dirty="0"/>
              <a:t>Subsystem of the kernel that implements the file and filesystem-related interfaces provided to user-space programs (LKD pp. 261)</a:t>
            </a:r>
          </a:p>
          <a:p>
            <a:pPr lvl="1"/>
            <a:r>
              <a:rPr lang="en-US" dirty="0"/>
              <a:t>Enables programs to use standard Unix </a:t>
            </a:r>
            <a:r>
              <a:rPr lang="en-US" dirty="0" err="1"/>
              <a:t>syscalls</a:t>
            </a:r>
            <a:r>
              <a:rPr lang="en-US" dirty="0"/>
              <a:t> (open/close/read/write) on any underlying filesystem</a:t>
            </a:r>
          </a:p>
          <a:p>
            <a:endParaRPr lang="en-US" dirty="0"/>
          </a:p>
          <a:p>
            <a:r>
              <a:rPr lang="en-US" dirty="0"/>
              <a:t>Block layer</a:t>
            </a:r>
          </a:p>
          <a:p>
            <a:pPr lvl="1"/>
            <a:r>
              <a:rPr lang="en-US" dirty="0"/>
              <a:t>Enables different filesystems to operate on different physical storage media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BF7D84-7C19-479B-9557-D0DA44C2505D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720D1A"/>
                </a:solidFill>
                <a:latin typeface="Georgia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CSE 422S Review:</a:t>
            </a:r>
            <a:br>
              <a:rPr lang="en-US" dirty="0"/>
            </a:br>
            <a:r>
              <a:rPr lang="en-US" dirty="0"/>
              <a:t>Linux VFS Layer</a:t>
            </a:r>
          </a:p>
        </p:txBody>
      </p:sp>
    </p:spTree>
    <p:extLst>
      <p:ext uri="{BB962C8B-B14F-4D97-AF65-F5344CB8AC3E}">
        <p14:creationId xmlns:p14="http://schemas.microsoft.com/office/powerpoint/2010/main" val="3322633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BC806A3-1771-FC45-9F23-90D53E9904AD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1405467" y="4265502"/>
            <a:ext cx="811253" cy="898757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8300C05-1938-6F43-90B6-52E0839F08D3}"/>
              </a:ext>
            </a:extLst>
          </p:cNvPr>
          <p:cNvCxnSpPr>
            <a:cxnSpLocks/>
          </p:cNvCxnSpPr>
          <p:nvPr/>
        </p:nvCxnSpPr>
        <p:spPr>
          <a:xfrm>
            <a:off x="1397319" y="4265502"/>
            <a:ext cx="3104045" cy="898757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A810F1A-6B7C-4844-8849-10C5E4D90946}"/>
              </a:ext>
            </a:extLst>
          </p:cNvPr>
          <p:cNvCxnSpPr>
            <a:cxnSpLocks/>
            <a:endCxn id="18" idx="1"/>
          </p:cNvCxnSpPr>
          <p:nvPr/>
        </p:nvCxnSpPr>
        <p:spPr>
          <a:xfrm flipH="1">
            <a:off x="2216720" y="4301811"/>
            <a:ext cx="3813008" cy="862448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68CA9D5-FAC2-6940-8783-0523D554EA13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6072046" y="4274283"/>
            <a:ext cx="377136" cy="950307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3E8ED51-A2AE-7E4A-91E0-8662F21F8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720D1A"/>
                </a:solidFill>
              </a:rPr>
              <a:t>CSE 422S Review:</a:t>
            </a:r>
            <a:br>
              <a:rPr lang="en-US" dirty="0">
                <a:solidFill>
                  <a:srgbClr val="720D1A"/>
                </a:solidFill>
              </a:rPr>
            </a:br>
            <a:r>
              <a:rPr lang="en-US" dirty="0">
                <a:solidFill>
                  <a:srgbClr val="720D1A"/>
                </a:solidFill>
              </a:rPr>
              <a:t>The Virtual Filesystem (VFS)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FC34ED-CC9A-EE42-8055-E39FD5D65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48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CSE 522S – Advanced Operating Systems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9A658C-2F1D-C64D-8AE2-7001F53DE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8452C328-C79B-3F49-BF73-143020022F53}"/>
              </a:ext>
            </a:extLst>
          </p:cNvPr>
          <p:cNvSpPr/>
          <p:nvPr/>
        </p:nvSpPr>
        <p:spPr>
          <a:xfrm>
            <a:off x="1066800" y="3664683"/>
            <a:ext cx="707136" cy="609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B970D7-D14D-2841-A72C-F6C65C29F344}"/>
              </a:ext>
            </a:extLst>
          </p:cNvPr>
          <p:cNvSpPr txBox="1"/>
          <p:nvPr/>
        </p:nvSpPr>
        <p:spPr>
          <a:xfrm>
            <a:off x="987293" y="4350483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NTFS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1CDA591-3CF0-7D4E-9064-8719BDE68609}"/>
              </a:ext>
            </a:extLst>
          </p:cNvPr>
          <p:cNvSpPr/>
          <p:nvPr/>
        </p:nvSpPr>
        <p:spPr>
          <a:xfrm>
            <a:off x="2663693" y="3664683"/>
            <a:ext cx="6096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E214A9-0638-FA4C-994C-FE64B08C734D}"/>
              </a:ext>
            </a:extLst>
          </p:cNvPr>
          <p:cNvSpPr txBox="1"/>
          <p:nvPr/>
        </p:nvSpPr>
        <p:spPr>
          <a:xfrm>
            <a:off x="2573192" y="435048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ext3</a:t>
            </a:r>
          </a:p>
        </p:txBody>
      </p:sp>
      <p:sp>
        <p:nvSpPr>
          <p:cNvPr id="10" name="Regular Pentagon 9">
            <a:extLst>
              <a:ext uri="{FF2B5EF4-FFF2-40B4-BE49-F238E27FC236}">
                <a16:creationId xmlns:a16="http://schemas.microsoft.com/office/drawing/2014/main" id="{4BFAFF62-77AC-9845-B6D7-77FAE1F2EE13}"/>
              </a:ext>
            </a:extLst>
          </p:cNvPr>
          <p:cNvSpPr/>
          <p:nvPr/>
        </p:nvSpPr>
        <p:spPr>
          <a:xfrm>
            <a:off x="4163050" y="3664683"/>
            <a:ext cx="640080" cy="60960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6CB8C6-E272-464D-B164-A150EF3AE4B8}"/>
              </a:ext>
            </a:extLst>
          </p:cNvPr>
          <p:cNvSpPr txBox="1"/>
          <p:nvPr/>
        </p:nvSpPr>
        <p:spPr>
          <a:xfrm>
            <a:off x="4186758" y="4350483"/>
            <a:ext cx="59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FAT</a:t>
            </a:r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1FE4E798-527E-DA44-A6A2-BF43DCB9ABCF}"/>
              </a:ext>
            </a:extLst>
          </p:cNvPr>
          <p:cNvSpPr/>
          <p:nvPr/>
        </p:nvSpPr>
        <p:spPr>
          <a:xfrm>
            <a:off x="5682994" y="3664683"/>
            <a:ext cx="609600" cy="60960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65DD72-804B-254B-BCAB-931D34836263}"/>
              </a:ext>
            </a:extLst>
          </p:cNvPr>
          <p:cNvSpPr txBox="1"/>
          <p:nvPr/>
        </p:nvSpPr>
        <p:spPr>
          <a:xfrm>
            <a:off x="5726344" y="4350483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xfs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929741-654D-4249-948B-D3ED271A4BB5}"/>
              </a:ext>
            </a:extLst>
          </p:cNvPr>
          <p:cNvSpPr txBox="1"/>
          <p:nvPr/>
        </p:nvSpPr>
        <p:spPr>
          <a:xfrm>
            <a:off x="6792877" y="4350483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sysfs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(/sys)</a:t>
            </a:r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1D2FC475-6A7D-2049-B06A-42AA544A3BDA}"/>
              </a:ext>
            </a:extLst>
          </p:cNvPr>
          <p:cNvSpPr/>
          <p:nvPr/>
        </p:nvSpPr>
        <p:spPr>
          <a:xfrm>
            <a:off x="7172458" y="3682621"/>
            <a:ext cx="775232" cy="582881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36F21B7-1A52-9042-AADF-02B676911BF7}"/>
              </a:ext>
            </a:extLst>
          </p:cNvPr>
          <p:cNvSpPr/>
          <p:nvPr/>
        </p:nvSpPr>
        <p:spPr>
          <a:xfrm>
            <a:off x="1949100" y="2531448"/>
            <a:ext cx="5562600" cy="671855"/>
          </a:xfrm>
          <a:prstGeom prst="roundRect">
            <a:avLst/>
          </a:prstGeom>
          <a:solidFill>
            <a:schemeClr val="accent6">
              <a:lumMod val="20000"/>
              <a:lumOff val="80000"/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VFS layer</a:t>
            </a:r>
          </a:p>
        </p:txBody>
      </p:sp>
      <p:sp>
        <p:nvSpPr>
          <p:cNvPr id="18" name="Can 17">
            <a:extLst>
              <a:ext uri="{FF2B5EF4-FFF2-40B4-BE49-F238E27FC236}">
                <a16:creationId xmlns:a16="http://schemas.microsoft.com/office/drawing/2014/main" id="{D4C3F3C9-6AEE-2B4D-BF68-0BB44F9D3CC9}"/>
              </a:ext>
            </a:extLst>
          </p:cNvPr>
          <p:cNvSpPr/>
          <p:nvPr/>
        </p:nvSpPr>
        <p:spPr>
          <a:xfrm>
            <a:off x="1949100" y="5164259"/>
            <a:ext cx="535239" cy="711867"/>
          </a:xfrm>
          <a:prstGeom prst="can">
            <a:avLst>
              <a:gd name="adj" fmla="val 360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1FFC6C-1E07-A649-81A2-F53BC14741C4}"/>
              </a:ext>
            </a:extLst>
          </p:cNvPr>
          <p:cNvSpPr txBox="1"/>
          <p:nvPr/>
        </p:nvSpPr>
        <p:spPr>
          <a:xfrm>
            <a:off x="1826059" y="5876126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HDD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106D11-C894-C74E-ACFB-49D934286BE3}"/>
              </a:ext>
            </a:extLst>
          </p:cNvPr>
          <p:cNvSpPr txBox="1"/>
          <p:nvPr/>
        </p:nvSpPr>
        <p:spPr>
          <a:xfrm>
            <a:off x="4150312" y="5874509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A5C25F6-279C-8047-870B-C97139572695}"/>
              </a:ext>
            </a:extLst>
          </p:cNvPr>
          <p:cNvSpPr/>
          <p:nvPr/>
        </p:nvSpPr>
        <p:spPr>
          <a:xfrm>
            <a:off x="729994" y="3495937"/>
            <a:ext cx="7956806" cy="1562378"/>
          </a:xfrm>
          <a:prstGeom prst="roundRect">
            <a:avLst/>
          </a:prstGeom>
          <a:solidFill>
            <a:schemeClr val="bg2">
              <a:lumMod val="90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Filesystems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B7AEEC2E-FF69-E948-9B0F-91F24260E09E}"/>
              </a:ext>
            </a:extLst>
          </p:cNvPr>
          <p:cNvSpPr/>
          <p:nvPr/>
        </p:nvSpPr>
        <p:spPr>
          <a:xfrm>
            <a:off x="3136781" y="1192429"/>
            <a:ext cx="2692615" cy="782113"/>
          </a:xfrm>
          <a:prstGeom prst="roundRect">
            <a:avLst/>
          </a:prstGeom>
          <a:solidFill>
            <a:schemeClr val="accent6">
              <a:lumMod val="20000"/>
              <a:lumOff val="80000"/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Application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05BF6B5-B741-574F-9825-1C5F2C471725}"/>
              </a:ext>
            </a:extLst>
          </p:cNvPr>
          <p:cNvCxnSpPr>
            <a:cxnSpLocks/>
          </p:cNvCxnSpPr>
          <p:nvPr/>
        </p:nvCxnSpPr>
        <p:spPr>
          <a:xfrm flipH="1">
            <a:off x="3987432" y="2010851"/>
            <a:ext cx="2748" cy="520597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EBD97AF-8477-0E4E-8A14-AC5BEE8FA654}"/>
              </a:ext>
            </a:extLst>
          </p:cNvPr>
          <p:cNvCxnSpPr>
            <a:cxnSpLocks/>
          </p:cNvCxnSpPr>
          <p:nvPr/>
        </p:nvCxnSpPr>
        <p:spPr>
          <a:xfrm flipH="1">
            <a:off x="4355714" y="1993867"/>
            <a:ext cx="2748" cy="520597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21A3150-1A06-C540-B09A-DD784A86D072}"/>
              </a:ext>
            </a:extLst>
          </p:cNvPr>
          <p:cNvCxnSpPr>
            <a:cxnSpLocks/>
          </p:cNvCxnSpPr>
          <p:nvPr/>
        </p:nvCxnSpPr>
        <p:spPr>
          <a:xfrm flipH="1">
            <a:off x="4682623" y="1990929"/>
            <a:ext cx="2748" cy="520597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63304D3-1474-6144-A363-4C3DBDA9F5B5}"/>
              </a:ext>
            </a:extLst>
          </p:cNvPr>
          <p:cNvCxnSpPr>
            <a:cxnSpLocks/>
          </p:cNvCxnSpPr>
          <p:nvPr/>
        </p:nvCxnSpPr>
        <p:spPr>
          <a:xfrm flipH="1">
            <a:off x="5029200" y="2000890"/>
            <a:ext cx="2748" cy="520597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53CF264E-5275-504A-8A70-8CCBF65DAB4E}"/>
              </a:ext>
            </a:extLst>
          </p:cNvPr>
          <p:cNvSpPr txBox="1"/>
          <p:nvPr/>
        </p:nvSpPr>
        <p:spPr>
          <a:xfrm>
            <a:off x="5221640" y="2079068"/>
            <a:ext cx="2781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Open/close/read/write/etc.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AD73550-B4C4-274A-9BA7-08F87EADFD87}"/>
              </a:ext>
            </a:extLst>
          </p:cNvPr>
          <p:cNvCxnSpPr>
            <a:cxnSpLocks/>
          </p:cNvCxnSpPr>
          <p:nvPr/>
        </p:nvCxnSpPr>
        <p:spPr>
          <a:xfrm flipH="1">
            <a:off x="3842581" y="3210828"/>
            <a:ext cx="284061" cy="315279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45D30FD-0744-C847-B260-FFE923884BFA}"/>
              </a:ext>
            </a:extLst>
          </p:cNvPr>
          <p:cNvCxnSpPr>
            <a:cxnSpLocks/>
          </p:cNvCxnSpPr>
          <p:nvPr/>
        </p:nvCxnSpPr>
        <p:spPr>
          <a:xfrm>
            <a:off x="4494924" y="3193844"/>
            <a:ext cx="6440" cy="35833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B7267E8-1BBD-8549-A1D7-4888FACA6286}"/>
              </a:ext>
            </a:extLst>
          </p:cNvPr>
          <p:cNvCxnSpPr>
            <a:cxnSpLocks/>
          </p:cNvCxnSpPr>
          <p:nvPr/>
        </p:nvCxnSpPr>
        <p:spPr>
          <a:xfrm>
            <a:off x="4821833" y="3190906"/>
            <a:ext cx="399807" cy="305031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920C897-DAF7-7747-8994-8EE4D7F16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826" y="5064280"/>
            <a:ext cx="1285762" cy="9868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151FA7-94BE-4D42-9439-875EFD9F1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337" y="5224590"/>
            <a:ext cx="809689" cy="80968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187D61-E4F2-A54B-AE9D-8AE19361A482}"/>
              </a:ext>
            </a:extLst>
          </p:cNvPr>
          <p:cNvSpPr txBox="1"/>
          <p:nvPr/>
        </p:nvSpPr>
        <p:spPr>
          <a:xfrm>
            <a:off x="6071913" y="5871178"/>
            <a:ext cx="674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SSD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959B9ECF-18A8-DA4D-A6FB-AA05C5474599}"/>
              </a:ext>
            </a:extLst>
          </p:cNvPr>
          <p:cNvSpPr/>
          <p:nvPr/>
        </p:nvSpPr>
        <p:spPr>
          <a:xfrm>
            <a:off x="7642890" y="5229985"/>
            <a:ext cx="609600" cy="609600"/>
          </a:xfrm>
          <a:prstGeom prst="roundRect">
            <a:avLst/>
          </a:prstGeom>
          <a:noFill/>
          <a:ln w="635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D463DA3-2189-7C4D-846D-5E6DF6A46FC3}"/>
              </a:ext>
            </a:extLst>
          </p:cNvPr>
          <p:cNvSpPr txBox="1"/>
          <p:nvPr/>
        </p:nvSpPr>
        <p:spPr>
          <a:xfrm>
            <a:off x="7642890" y="5881030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RAM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18B68AB-5811-4C4E-A3B5-32B96FA1F1E3}"/>
              </a:ext>
            </a:extLst>
          </p:cNvPr>
          <p:cNvCxnSpPr>
            <a:cxnSpLocks/>
            <a:endCxn id="38" idx="0"/>
          </p:cNvCxnSpPr>
          <p:nvPr/>
        </p:nvCxnSpPr>
        <p:spPr>
          <a:xfrm>
            <a:off x="7620000" y="4301811"/>
            <a:ext cx="327690" cy="928174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5725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148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CSE 522S – Advanced Operating Systems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411AFCA-8854-894A-9AAD-7F236C60D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8475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4 key data structures (LKD pp.265)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super_block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914400" lvl="1" indent="-457200">
              <a:buFont typeface="+mj-lt"/>
              <a:buAutoNum type="arabicParenR"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inode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914400" lvl="1" indent="-457200">
              <a:buFont typeface="+mj-lt"/>
              <a:buAutoNum type="arabicParenR"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dentry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914400" lvl="1" indent="-457200">
              <a:buFont typeface="+mj-lt"/>
              <a:buAutoNum type="arabicParenR"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file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>
                <a:solidFill>
                  <a:srgbClr val="720D1A"/>
                </a:solidFill>
              </a:rPr>
              <a:t>Superblocks</a:t>
            </a:r>
            <a:r>
              <a:rPr lang="en-US" dirty="0"/>
              <a:t>: global filesystem metadata</a:t>
            </a:r>
          </a:p>
          <a:p>
            <a:pPr lvl="1"/>
            <a:r>
              <a:rPr lang="en-US" dirty="0"/>
              <a:t>Maintains lists of all </a:t>
            </a:r>
            <a:r>
              <a:rPr lang="en-US" dirty="0" err="1"/>
              <a:t>inodes</a:t>
            </a:r>
            <a:r>
              <a:rPr lang="en-US" dirty="0"/>
              <a:t> and all </a:t>
            </a:r>
            <a:r>
              <a:rPr lang="en-US" dirty="0" err="1"/>
              <a:t>dentries</a:t>
            </a:r>
            <a:r>
              <a:rPr lang="en-US" dirty="0"/>
              <a:t> in the filesystem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err="1">
                <a:solidFill>
                  <a:srgbClr val="720D1A"/>
                </a:solidFill>
              </a:rPr>
              <a:t>Dentries</a:t>
            </a:r>
            <a:r>
              <a:rPr lang="en-US" dirty="0"/>
              <a:t>: directory entries</a:t>
            </a:r>
          </a:p>
          <a:p>
            <a:pPr lvl="1"/>
            <a:r>
              <a:rPr lang="en-US" dirty="0"/>
              <a:t>Created on the fly when requested by user programs</a:t>
            </a:r>
          </a:p>
          <a:p>
            <a:pPr lvl="2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/bin/ls </a:t>
            </a:r>
            <a:r>
              <a:rPr lang="en-US" dirty="0"/>
              <a:t>has 3 </a:t>
            </a:r>
            <a:r>
              <a:rPr lang="en-US" dirty="0" err="1"/>
              <a:t>dentries</a:t>
            </a:r>
            <a:r>
              <a:rPr lang="en-US" dirty="0"/>
              <a:t>: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/>
              <a:t>,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bin/</a:t>
            </a:r>
            <a:r>
              <a:rPr lang="en-US" dirty="0"/>
              <a:t>, and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ls</a:t>
            </a:r>
          </a:p>
          <a:p>
            <a:pPr lvl="1"/>
            <a:r>
              <a:rPr lang="en-US" dirty="0" err="1"/>
              <a:t>Dentries</a:t>
            </a:r>
            <a:r>
              <a:rPr lang="en-US" dirty="0"/>
              <a:t> linked together to create hierarchical filesystem structure</a:t>
            </a:r>
          </a:p>
          <a:p>
            <a:pPr lvl="1"/>
            <a:endParaRPr lang="en-US" dirty="0"/>
          </a:p>
          <a:p>
            <a:r>
              <a:rPr lang="en-US" dirty="0" err="1">
                <a:solidFill>
                  <a:srgbClr val="720D1A"/>
                </a:solidFill>
              </a:rPr>
              <a:t>Inodes</a:t>
            </a:r>
            <a:r>
              <a:rPr lang="en-US" dirty="0"/>
              <a:t>: file metadata</a:t>
            </a:r>
          </a:p>
          <a:p>
            <a:pPr lvl="1"/>
            <a:r>
              <a:rPr lang="en-US" dirty="0"/>
              <a:t>Permission/dirty bits, etc.</a:t>
            </a:r>
          </a:p>
          <a:p>
            <a:pPr lvl="1"/>
            <a:r>
              <a:rPr lang="en-US" dirty="0"/>
              <a:t>One for each file in the system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720D1A"/>
                </a:solidFill>
              </a:rPr>
              <a:t>Files</a:t>
            </a:r>
            <a:r>
              <a:rPr lang="en-US" dirty="0"/>
              <a:t>: represents </a:t>
            </a:r>
            <a:r>
              <a:rPr lang="en-US" u="sng" dirty="0">
                <a:solidFill>
                  <a:srgbClr val="FF0000"/>
                </a:solidFill>
              </a:rPr>
              <a:t>open</a:t>
            </a:r>
            <a:r>
              <a:rPr lang="en-US" dirty="0"/>
              <a:t> file associated with </a:t>
            </a:r>
            <a:r>
              <a:rPr lang="en-US" u="sng" dirty="0">
                <a:solidFill>
                  <a:srgbClr val="FF0000"/>
                </a:solidFill>
              </a:rPr>
              <a:t>specific process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736BE41-69B0-4BBA-A542-516D100C61D6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720D1A"/>
                </a:solidFill>
                <a:latin typeface="Georgia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CSE 422S Review:</a:t>
            </a:r>
            <a:br>
              <a:rPr lang="en-US" dirty="0"/>
            </a:br>
            <a:r>
              <a:rPr lang="en-US" dirty="0"/>
              <a:t>Linux VFS Layer</a:t>
            </a:r>
          </a:p>
        </p:txBody>
      </p:sp>
    </p:spTree>
    <p:extLst>
      <p:ext uri="{BB962C8B-B14F-4D97-AF65-F5344CB8AC3E}">
        <p14:creationId xmlns:p14="http://schemas.microsoft.com/office/powerpoint/2010/main" val="1786675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E4F4E-2D28-4271-B602-D085827AB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Simplification</a:t>
            </a:r>
          </a:p>
          <a:p>
            <a:r>
              <a:rPr lang="en-US" dirty="0"/>
              <a:t>Processes have a single, unified view of the whole system</a:t>
            </a:r>
          </a:p>
          <a:p>
            <a:r>
              <a:rPr lang="en-US" dirty="0"/>
              <a:t>Use open(), close(), read(), write() for</a:t>
            </a:r>
          </a:p>
          <a:p>
            <a:pPr lvl="1"/>
            <a:r>
              <a:rPr lang="en-US" dirty="0"/>
              <a:t>IPC (FIFOs)</a:t>
            </a:r>
          </a:p>
          <a:p>
            <a:pPr lvl="1"/>
            <a:r>
              <a:rPr lang="en-US" dirty="0"/>
              <a:t>Process details (/proc filesystem)</a:t>
            </a:r>
          </a:p>
          <a:p>
            <a:pPr lvl="1"/>
            <a:r>
              <a:rPr lang="en-US" dirty="0"/>
              <a:t>Devices (/dev filesystem) and drivers</a:t>
            </a:r>
          </a:p>
          <a:p>
            <a:pPr lvl="1"/>
            <a:r>
              <a:rPr lang="en-US" dirty="0"/>
              <a:t>Booting the operating system (/boot directory)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B95F77-AE5D-459B-B2E7-5FD361C72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C45AA-2D2E-467E-BEED-071844559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00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CSE 522S – Advanced Operating Systems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3025B65-3F62-404D-8571-ACAB0DAA9115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720D1A"/>
                </a:solidFill>
                <a:latin typeface="Georgia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CSE 422S Review:</a:t>
            </a:r>
            <a:br>
              <a:rPr lang="en-US" dirty="0"/>
            </a:br>
            <a:r>
              <a:rPr lang="en-US" dirty="0"/>
              <a:t>Why VFS?</a:t>
            </a:r>
          </a:p>
        </p:txBody>
      </p:sp>
    </p:spTree>
    <p:extLst>
      <p:ext uri="{BB962C8B-B14F-4D97-AF65-F5344CB8AC3E}">
        <p14:creationId xmlns:p14="http://schemas.microsoft.com/office/powerpoint/2010/main" val="2269622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824AD-2BA4-47C1-82CF-34CA83DCF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Global Unified Namespace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5933BA-112D-48F5-AFF3-5779C2394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522S – Advanced Operating Systems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367E62-DC91-41AE-9D67-E9214C45B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472F63-8493-425A-A26F-74E7442B7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887" y="1350949"/>
            <a:ext cx="6364224" cy="42878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ABDC5B-ECC4-429A-A61D-B2EC1214DFE6}"/>
              </a:ext>
            </a:extLst>
          </p:cNvPr>
          <p:cNvSpPr txBox="1"/>
          <p:nvPr/>
        </p:nvSpPr>
        <p:spPr>
          <a:xfrm>
            <a:off x="219751" y="1066800"/>
            <a:ext cx="8704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LPI Figure 14-4: Example directory hierarchy (namespace) showing file-system mount points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19D58-6D19-4594-BFBF-B8F92FD69C6D}"/>
              </a:ext>
            </a:extLst>
          </p:cNvPr>
          <p:cNvSpPr txBox="1"/>
          <p:nvPr/>
        </p:nvSpPr>
        <p:spPr>
          <a:xfrm>
            <a:off x="219751" y="5638800"/>
            <a:ext cx="8704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Mount </a:t>
            </a:r>
            <a:r>
              <a:rPr lang="en-US" dirty="0">
                <a:solidFill>
                  <a:srgbClr val="720D1A"/>
                </a:solidFill>
              </a:rPr>
              <a:t>namespaces</a:t>
            </a:r>
            <a:r>
              <a:rPr lang="en-US" dirty="0"/>
              <a:t> (covered later) enable isolation to a different view of this hierarchy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Leveraged by containers and Docker (covered later in the semester)</a:t>
            </a:r>
          </a:p>
        </p:txBody>
      </p:sp>
    </p:spTree>
    <p:extLst>
      <p:ext uri="{BB962C8B-B14F-4D97-AF65-F5344CB8AC3E}">
        <p14:creationId xmlns:p14="http://schemas.microsoft.com/office/powerpoint/2010/main" val="2577377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96CC0-2432-4C4A-A44B-FB3ED18F2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File Metadata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28B00-9E35-4088-A0B4-BCA84C677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38200"/>
            <a:ext cx="8686800" cy="5287963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 err="1">
                <a:solidFill>
                  <a:srgbClr val="720D1A"/>
                </a:solidFill>
              </a:rPr>
              <a:t>inodes</a:t>
            </a:r>
            <a:r>
              <a:rPr lang="en-US" dirty="0">
                <a:solidFill>
                  <a:srgbClr val="720D1A"/>
                </a:solidFill>
              </a:rPr>
              <a:t> </a:t>
            </a:r>
            <a:r>
              <a:rPr lang="en-US" dirty="0"/>
              <a:t>(index nodes) contain file metadata, including:</a:t>
            </a:r>
            <a:endParaRPr lang="en-US" dirty="0">
              <a:solidFill>
                <a:srgbClr val="720D1A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/>
              <a:t>Ownership and Permissions</a:t>
            </a:r>
          </a:p>
          <a:p>
            <a:pPr>
              <a:lnSpc>
                <a:spcPct val="120000"/>
              </a:lnSpc>
            </a:pPr>
            <a:r>
              <a:rPr lang="en-US" dirty="0"/>
              <a:t>File type, e.g.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“real” file on block device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FIFO/Socket</a:t>
            </a:r>
          </a:p>
          <a:p>
            <a:pPr>
              <a:lnSpc>
                <a:spcPct val="120000"/>
              </a:lnSpc>
            </a:pPr>
            <a:r>
              <a:rPr lang="en-US" dirty="0"/>
              <a:t>Block device information and operations</a:t>
            </a:r>
          </a:p>
          <a:p>
            <a:pPr>
              <a:lnSpc>
                <a:spcPct val="120000"/>
              </a:lnSpc>
            </a:pPr>
            <a:r>
              <a:rPr lang="en-US" dirty="0"/>
              <a:t>Create/Access/Modify times</a:t>
            </a:r>
          </a:p>
          <a:p>
            <a:pPr>
              <a:lnSpc>
                <a:spcPct val="120000"/>
              </a:lnSpc>
            </a:pPr>
            <a:r>
              <a:rPr lang="en-US" dirty="0"/>
              <a:t>Extended attributes, in the following namespaces: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System: For implementing kernel features (e.g. ACLs)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Security: For implementing security modules (e.g. </a:t>
            </a:r>
            <a:r>
              <a:rPr lang="en-US" i="1" dirty="0" err="1"/>
              <a:t>security.capability</a:t>
            </a:r>
            <a:r>
              <a:rPr lang="en-US" dirty="0"/>
              <a:t> for file capabilities, requires </a:t>
            </a:r>
            <a:r>
              <a:rPr lang="en-US" dirty="0">
                <a:solidFill>
                  <a:srgbClr val="720D1A"/>
                </a:solidFill>
              </a:rPr>
              <a:t>CAP_SETFCAP </a:t>
            </a:r>
            <a:r>
              <a:rPr lang="en-US" dirty="0"/>
              <a:t>to set, presented later!)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User: Attributes defined by </a:t>
            </a:r>
            <a:r>
              <a:rPr lang="en-US" dirty="0" err="1"/>
              <a:t>userspace</a:t>
            </a:r>
            <a:r>
              <a:rPr lang="en-US" dirty="0"/>
              <a:t> applications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Trusted: Secure </a:t>
            </a:r>
            <a:r>
              <a:rPr lang="en-US" dirty="0" err="1"/>
              <a:t>userspace</a:t>
            </a:r>
            <a:r>
              <a:rPr lang="en-US" dirty="0"/>
              <a:t> attributes (requires </a:t>
            </a:r>
            <a:r>
              <a:rPr lang="en-US" dirty="0">
                <a:solidFill>
                  <a:srgbClr val="720D1A"/>
                </a:solidFill>
              </a:rPr>
              <a:t>CAP_SYS_ADMIN</a:t>
            </a:r>
            <a:r>
              <a:rPr lang="en-US" dirty="0"/>
              <a:t>)</a:t>
            </a:r>
          </a:p>
          <a:p>
            <a:pPr lvl="1">
              <a:lnSpc>
                <a:spcPct val="120000"/>
              </a:lnSpc>
            </a:pPr>
            <a:r>
              <a:rPr lang="en-US" b="1" dirty="0"/>
              <a:t>Note:</a:t>
            </a:r>
            <a:r>
              <a:rPr lang="en-US" dirty="0"/>
              <a:t> Think of these as variable name collections (like namespaces in C++/Python/Java). These are not the isolation namespaces we will present in a later lecture!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A32AA3-3A57-4B27-8585-5B58DD5B4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522S – Advanced Operating Systems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4576A-2900-43CD-A8D9-0F589536A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33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2E3AB-E593-49DD-AA95-D3044D470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Directories and Links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5F7A51-C39B-416C-B81B-54BCCEC2E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522S – Advanced Operating Systems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04BEE1-F6A7-4F3C-BE7D-DE0BB4FFA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980DEF-DA89-4E4E-8BF3-4167B6CC47F4}"/>
              </a:ext>
            </a:extLst>
          </p:cNvPr>
          <p:cNvSpPr/>
          <p:nvPr/>
        </p:nvSpPr>
        <p:spPr>
          <a:xfrm flipH="1">
            <a:off x="4572000" y="1189832"/>
            <a:ext cx="2667000" cy="269716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directory</a:t>
            </a:r>
          </a:p>
          <a:p>
            <a:pPr algn="ctr"/>
            <a:endParaRPr lang="en-US" dirty="0">
              <a:solidFill>
                <a:schemeClr val="tx1"/>
              </a:solidFill>
              <a:latin typeface="Consolas" pitchFamily="49" charset="0"/>
              <a:cs typeface="Consolas" pitchFamily="49" charset="0"/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B05239A7-CC53-4EF6-8196-C0B43E609D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5833420"/>
              </p:ext>
            </p:extLst>
          </p:nvPr>
        </p:nvGraphicFramePr>
        <p:xfrm>
          <a:off x="4639056" y="1570832"/>
          <a:ext cx="2514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159365504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1337387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inode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4091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5601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149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809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cat 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5602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6000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notes.txt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061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wallpaper.jpg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10952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734873"/>
                  </a:ext>
                </a:extLst>
              </a:tr>
            </a:tbl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1F87DFC-E7B3-4A04-BA8A-1A99417FA41F}"/>
              </a:ext>
            </a:extLst>
          </p:cNvPr>
          <p:cNvCxnSpPr>
            <a:cxnSpLocks/>
            <a:endCxn id="34" idx="3"/>
          </p:cNvCxnSpPr>
          <p:nvPr/>
        </p:nvCxnSpPr>
        <p:spPr>
          <a:xfrm flipV="1">
            <a:off x="6778752" y="2281534"/>
            <a:ext cx="914400" cy="5696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A283D7E7-AD27-47B5-A94E-820459AD3520}"/>
              </a:ext>
            </a:extLst>
          </p:cNvPr>
          <p:cNvSpPr/>
          <p:nvPr/>
        </p:nvSpPr>
        <p:spPr>
          <a:xfrm flipH="1">
            <a:off x="7693152" y="2129134"/>
            <a:ext cx="1333500" cy="3048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directory</a:t>
            </a:r>
          </a:p>
          <a:p>
            <a:pPr algn="ctr"/>
            <a:endParaRPr lang="en-US" dirty="0">
              <a:solidFill>
                <a:schemeClr val="tx1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2951B49-FCB5-47E2-8D59-36D0733C3A8C}"/>
              </a:ext>
            </a:extLst>
          </p:cNvPr>
          <p:cNvSpPr txBox="1"/>
          <p:nvPr/>
        </p:nvSpPr>
        <p:spPr>
          <a:xfrm>
            <a:off x="7693152" y="2880346"/>
            <a:ext cx="1219200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Here are some notes.\</a:t>
            </a:r>
            <a:r>
              <a:rPr lang="en-US" sz="1200" dirty="0" err="1"/>
              <a:t>nOn</a:t>
            </a:r>
            <a:r>
              <a:rPr lang="en-US" sz="1200" dirty="0"/>
              <a:t> disk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8E339BC-1CF3-4779-A583-8A6531E5BA46}"/>
              </a:ext>
            </a:extLst>
          </p:cNvPr>
          <p:cNvCxnSpPr>
            <a:cxnSpLocks/>
            <a:endCxn id="35" idx="1"/>
          </p:cNvCxnSpPr>
          <p:nvPr/>
        </p:nvCxnSpPr>
        <p:spPr>
          <a:xfrm flipV="1">
            <a:off x="6778752" y="3111179"/>
            <a:ext cx="914400" cy="1332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B02C916-F3C1-4852-BFBB-A776684402E8}"/>
              </a:ext>
            </a:extLst>
          </p:cNvPr>
          <p:cNvSpPr txBox="1"/>
          <p:nvPr/>
        </p:nvSpPr>
        <p:spPr>
          <a:xfrm>
            <a:off x="7693152" y="3561439"/>
            <a:ext cx="1219200" cy="2769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a09c73b1e394f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D0863C4-C537-4642-B8A7-5688BEE03ECA}"/>
              </a:ext>
            </a:extLst>
          </p:cNvPr>
          <p:cNvCxnSpPr>
            <a:cxnSpLocks/>
            <a:endCxn id="39" idx="1"/>
          </p:cNvCxnSpPr>
          <p:nvPr/>
        </p:nvCxnSpPr>
        <p:spPr>
          <a:xfrm>
            <a:off x="6932676" y="3601998"/>
            <a:ext cx="760476" cy="979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6570AC0-F14E-4518-A7BA-8FB51F5FEBE8}"/>
              </a:ext>
            </a:extLst>
          </p:cNvPr>
          <p:cNvCxnSpPr>
            <a:cxnSpLocks/>
          </p:cNvCxnSpPr>
          <p:nvPr/>
        </p:nvCxnSpPr>
        <p:spPr>
          <a:xfrm>
            <a:off x="6778752" y="2129134"/>
            <a:ext cx="6858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3A77CC0-C6A8-44D8-BDF8-2881404B2DD9}"/>
              </a:ext>
            </a:extLst>
          </p:cNvPr>
          <p:cNvCxnSpPr>
            <a:cxnSpLocks/>
          </p:cNvCxnSpPr>
          <p:nvPr/>
        </p:nvCxnSpPr>
        <p:spPr>
          <a:xfrm flipV="1">
            <a:off x="7464552" y="1417638"/>
            <a:ext cx="0" cy="71149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9EE6FEA-8552-450F-9B64-20C8C915535A}"/>
              </a:ext>
            </a:extLst>
          </p:cNvPr>
          <p:cNvCxnSpPr>
            <a:cxnSpLocks/>
          </p:cNvCxnSpPr>
          <p:nvPr/>
        </p:nvCxnSpPr>
        <p:spPr>
          <a:xfrm flipH="1" flipV="1">
            <a:off x="6550152" y="1417637"/>
            <a:ext cx="914400" cy="95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19BFB4F7-DF4A-49BA-A545-2434B9AAE377}"/>
              </a:ext>
            </a:extLst>
          </p:cNvPr>
          <p:cNvSpPr txBox="1">
            <a:spLocks/>
          </p:cNvSpPr>
          <p:nvPr/>
        </p:nvSpPr>
        <p:spPr>
          <a:xfrm>
            <a:off x="457200" y="838200"/>
            <a:ext cx="4114800" cy="3124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Directories contain lists of </a:t>
            </a:r>
            <a:r>
              <a:rPr lang="en-US" i="1" dirty="0"/>
              <a:t>filenames</a:t>
            </a:r>
            <a:r>
              <a:rPr lang="en-US" dirty="0"/>
              <a:t> mapped to </a:t>
            </a:r>
            <a:r>
              <a:rPr lang="en-US" i="1" dirty="0" err="1"/>
              <a:t>inode</a:t>
            </a:r>
            <a:r>
              <a:rPr lang="en-US" i="1" dirty="0"/>
              <a:t> numbers</a:t>
            </a:r>
          </a:p>
          <a:p>
            <a:pPr>
              <a:lnSpc>
                <a:spcPct val="120000"/>
              </a:lnSpc>
            </a:pPr>
            <a:r>
              <a:rPr lang="en-US" dirty="0"/>
              <a:t>File names are decoupled from the files themselves!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F109C0A8-8EA1-403B-8AAB-7B402AE49C2D}"/>
              </a:ext>
            </a:extLst>
          </p:cNvPr>
          <p:cNvSpPr txBox="1">
            <a:spLocks/>
          </p:cNvSpPr>
          <p:nvPr/>
        </p:nvSpPr>
        <p:spPr>
          <a:xfrm>
            <a:off x="457200" y="3959927"/>
            <a:ext cx="8229600" cy="23186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Allows multiple </a:t>
            </a:r>
            <a:r>
              <a:rPr lang="en-US" i="1" dirty="0"/>
              <a:t>hard links</a:t>
            </a:r>
            <a:r>
              <a:rPr lang="en-US" dirty="0"/>
              <a:t> to a single file (must reside on same filesystem)</a:t>
            </a:r>
          </a:p>
          <a:p>
            <a:pPr>
              <a:lnSpc>
                <a:spcPct val="120000"/>
              </a:lnSpc>
            </a:pPr>
            <a:r>
              <a:rPr lang="en-US" dirty="0"/>
              <a:t>Symbolic links (</a:t>
            </a:r>
            <a:r>
              <a:rPr lang="en-US" i="1" dirty="0" err="1"/>
              <a:t>symlinks</a:t>
            </a:r>
            <a:r>
              <a:rPr lang="en-US" dirty="0"/>
              <a:t> or </a:t>
            </a:r>
            <a:r>
              <a:rPr lang="en-US" i="1" dirty="0"/>
              <a:t>soft links</a:t>
            </a:r>
            <a:r>
              <a:rPr lang="en-US" dirty="0"/>
              <a:t>) are a special type of file that point to a target path</a:t>
            </a:r>
          </a:p>
        </p:txBody>
      </p:sp>
    </p:spTree>
    <p:extLst>
      <p:ext uri="{BB962C8B-B14F-4D97-AF65-F5344CB8AC3E}">
        <p14:creationId xmlns:p14="http://schemas.microsoft.com/office/powerpoint/2010/main" val="693417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9C050-0003-4FDF-B618-6007C3CF2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Mounting Filesystems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2A7B3-D112-457E-89A3-60C0757BC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51054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How do we mount a filesystem?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A filesystem must be mounted to an existing directory: </a:t>
            </a:r>
            <a:r>
              <a:rPr lang="en-US" b="1" dirty="0">
                <a:solidFill>
                  <a:srgbClr val="720D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mount /dev/</a:t>
            </a:r>
            <a:r>
              <a:rPr lang="en-US" b="1" dirty="0" err="1">
                <a:solidFill>
                  <a:srgbClr val="720D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sdb</a:t>
            </a:r>
            <a:r>
              <a:rPr lang="en-US" b="1" dirty="0">
                <a:solidFill>
                  <a:srgbClr val="720D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/data </a:t>
            </a:r>
            <a:r>
              <a:rPr lang="en-US" dirty="0"/>
              <a:t>(or with </a:t>
            </a:r>
            <a:r>
              <a:rPr lang="en-US" b="1" dirty="0">
                <a:solidFill>
                  <a:srgbClr val="720D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mount() </a:t>
            </a:r>
            <a:r>
              <a:rPr lang="en-US" dirty="0" err="1"/>
              <a:t>syscall</a:t>
            </a:r>
            <a:r>
              <a:rPr lang="en-US" dirty="0"/>
              <a:t>)</a:t>
            </a:r>
            <a:endParaRPr lang="en-US" b="1" dirty="0">
              <a:solidFill>
                <a:srgbClr val="720D1A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20000"/>
              </a:lnSpc>
            </a:pPr>
            <a:r>
              <a:rPr lang="en-US" dirty="0"/>
              <a:t>Unmount: </a:t>
            </a:r>
            <a:r>
              <a:rPr lang="en-US" b="1" dirty="0" err="1">
                <a:solidFill>
                  <a:srgbClr val="720D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umount</a:t>
            </a:r>
            <a:r>
              <a:rPr lang="en-US" b="1" dirty="0">
                <a:solidFill>
                  <a:srgbClr val="720D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/dev/</a:t>
            </a:r>
            <a:r>
              <a:rPr lang="en-US" b="1" dirty="0" err="1">
                <a:solidFill>
                  <a:srgbClr val="720D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sdb</a:t>
            </a:r>
            <a:r>
              <a:rPr lang="en-US" b="1" dirty="0">
                <a:solidFill>
                  <a:srgbClr val="720D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(or with </a:t>
            </a:r>
            <a:r>
              <a:rPr lang="en-US" b="1" dirty="0" err="1">
                <a:solidFill>
                  <a:srgbClr val="720D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umount</a:t>
            </a:r>
            <a:r>
              <a:rPr lang="en-US" b="1" dirty="0">
                <a:solidFill>
                  <a:srgbClr val="720D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</a:t>
            </a:r>
            <a:r>
              <a:rPr lang="en-US" dirty="0" err="1"/>
              <a:t>syscall</a:t>
            </a:r>
            <a:r>
              <a:rPr lang="en-US" dirty="0"/>
              <a:t>)</a:t>
            </a:r>
            <a:endParaRPr lang="en-US" b="1" dirty="0">
              <a:solidFill>
                <a:srgbClr val="720D1A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20000"/>
              </a:lnSpc>
            </a:pPr>
            <a:r>
              <a:rPr lang="en-US" dirty="0"/>
              <a:t>Requires </a:t>
            </a:r>
            <a:r>
              <a:rPr lang="en-US" b="1" dirty="0">
                <a:solidFill>
                  <a:srgbClr val="720D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CAP_SYS_ADMIN</a:t>
            </a:r>
          </a:p>
          <a:p>
            <a:pPr>
              <a:lnSpc>
                <a:spcPct val="120000"/>
              </a:lnSpc>
            </a:pPr>
            <a:r>
              <a:rPr lang="en-US" dirty="0"/>
              <a:t>Persist after reboot with an entry in </a:t>
            </a:r>
            <a:r>
              <a:rPr lang="en-US" b="1" dirty="0">
                <a:solidFill>
                  <a:srgbClr val="720D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>
                <a:solidFill>
                  <a:srgbClr val="720D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US" b="1" dirty="0">
                <a:solidFill>
                  <a:srgbClr val="720D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>
                <a:solidFill>
                  <a:srgbClr val="720D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fstab</a:t>
            </a:r>
            <a:endParaRPr lang="en-US" b="1" dirty="0">
              <a:solidFill>
                <a:srgbClr val="720D1A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20000"/>
              </a:lnSpc>
            </a:pPr>
            <a:r>
              <a:rPr lang="en-US" dirty="0"/>
              <a:t>Any existing files in the directory will be hidden (not overwritten) – mounting changes the </a:t>
            </a:r>
            <a:r>
              <a:rPr lang="en-US" i="1" dirty="0"/>
              <a:t>view</a:t>
            </a:r>
            <a:r>
              <a:rPr lang="en-US" dirty="0"/>
              <a:t> of the filesystem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665465-89D4-43A8-8F1E-72F81485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522S – Advanced Operating Systems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2CB8E2-7BC1-4965-A8F8-0E669515A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186B9D-9E50-4059-9316-5B66E2D2C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" y="1676400"/>
            <a:ext cx="5693664" cy="138654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9500D37-30A2-4814-9B02-00F103B0A492}"/>
              </a:ext>
            </a:extLst>
          </p:cNvPr>
          <p:cNvCxnSpPr>
            <a:cxnSpLocks/>
          </p:cNvCxnSpPr>
          <p:nvPr/>
        </p:nvCxnSpPr>
        <p:spPr>
          <a:xfrm flipH="1">
            <a:off x="1905000" y="1568450"/>
            <a:ext cx="5279136" cy="13142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ED7EC66-5337-4AD6-9CF5-B879B952B3FD}"/>
              </a:ext>
            </a:extLst>
          </p:cNvPr>
          <p:cNvSpPr txBox="1"/>
          <p:nvPr/>
        </p:nvSpPr>
        <p:spPr>
          <a:xfrm>
            <a:off x="6645925" y="1098977"/>
            <a:ext cx="1982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External hard drive</a:t>
            </a:r>
          </a:p>
        </p:txBody>
      </p:sp>
    </p:spTree>
    <p:extLst>
      <p:ext uri="{BB962C8B-B14F-4D97-AF65-F5344CB8AC3E}">
        <p14:creationId xmlns:p14="http://schemas.microsoft.com/office/powerpoint/2010/main" val="18408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7288</TotalTime>
  <Words>1794</Words>
  <Application>Microsoft Office PowerPoint</Application>
  <PresentationFormat>On-screen Show (4:3)</PresentationFormat>
  <Paragraphs>261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Consolas</vt:lpstr>
      <vt:lpstr>Courier New</vt:lpstr>
      <vt:lpstr>Georgia</vt:lpstr>
      <vt:lpstr>Verdana</vt:lpstr>
      <vt:lpstr>Office Theme</vt:lpstr>
      <vt:lpstr>File System Monitoring and Events</vt:lpstr>
      <vt:lpstr>PowerPoint Presentation</vt:lpstr>
      <vt:lpstr>CSE 422S Review: The Virtual Filesystem (VFS)</vt:lpstr>
      <vt:lpstr>PowerPoint Presentation</vt:lpstr>
      <vt:lpstr>PowerPoint Presentation</vt:lpstr>
      <vt:lpstr>Global Unified Namespace</vt:lpstr>
      <vt:lpstr>File Metadata</vt:lpstr>
      <vt:lpstr>Directories and Links</vt:lpstr>
      <vt:lpstr>Mounting Filesystems</vt:lpstr>
      <vt:lpstr>Bind Mounts</vt:lpstr>
      <vt:lpstr>Commands and Events</vt:lpstr>
      <vt:lpstr>Inotify: File Event Monitoring</vt:lpstr>
      <vt:lpstr>Inotify: Constraints and Isolation</vt:lpstr>
      <vt:lpstr>Special Commands</vt:lpstr>
      <vt:lpstr>C Programming Nuances</vt:lpstr>
      <vt:lpstr>Reading Assignments</vt:lpstr>
      <vt:lpstr>Studio Exercises Today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david_n_laura</dc:creator>
  <cp:lastModifiedBy>Marion Sudvarg</cp:lastModifiedBy>
  <cp:revision>197</cp:revision>
  <dcterms:created xsi:type="dcterms:W3CDTF">2016-01-21T02:03:40Z</dcterms:created>
  <dcterms:modified xsi:type="dcterms:W3CDTF">2022-01-25T21:03:41Z</dcterms:modified>
</cp:coreProperties>
</file>